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0" r:id="rId2"/>
    <p:sldId id="295" r:id="rId3"/>
    <p:sldId id="359" r:id="rId4"/>
    <p:sldId id="301" r:id="rId5"/>
    <p:sldId id="352" r:id="rId6"/>
    <p:sldId id="353" r:id="rId7"/>
    <p:sldId id="354" r:id="rId8"/>
    <p:sldId id="355" r:id="rId9"/>
    <p:sldId id="304" r:id="rId10"/>
    <p:sldId id="356" r:id="rId11"/>
    <p:sldId id="357" r:id="rId12"/>
    <p:sldId id="358" r:id="rId13"/>
    <p:sldId id="380" r:id="rId14"/>
    <p:sldId id="351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IN 2014" panose="020B0304020202020204" pitchFamily="34" charset="-52"/>
      <p:regular r:id="rId22"/>
      <p:bold r:id="rId23"/>
      <p:italic r:id="rId24"/>
      <p:boldItalic r:id="rId25"/>
    </p:embeddedFont>
    <p:embeddedFont>
      <p:font typeface="Inter" panose="02000503000000020004" pitchFamily="2" charset="0"/>
      <p:regular r:id="rId26"/>
      <p:bold r:id="rId27"/>
      <p:italic r:id="rId28"/>
      <p:boldItalic r:id="rId29"/>
    </p:embeddedFont>
    <p:embeddedFont>
      <p:font typeface="Inter Display" panose="02000503000000020004" pitchFamily="2" charset="0"/>
      <p:regular r:id="rId30"/>
      <p:bold r:id="rId31"/>
      <p:italic r:id="rId32"/>
      <p:boldItalic r:id="rId33"/>
    </p:embeddedFont>
    <p:embeddedFont>
      <p:font typeface="Inter Display Medium" panose="02000603000000020004" pitchFamily="2" charset="0"/>
      <p:regular r:id="rId34"/>
      <p:italic r:id="rId35"/>
    </p:embeddedFont>
    <p:embeddedFont>
      <p:font typeface="Inter Display SemiBold" panose="02000703000000020004" pitchFamily="2" charset="0"/>
      <p:regular r:id="rId36"/>
      <p:bold r:id="rId37"/>
      <p:italic r:id="rId38"/>
      <p:boldItalic r:id="rId39"/>
    </p:embeddedFont>
    <p:embeddedFont>
      <p:font typeface="Inter SemiBold" panose="02000703000000020004" pitchFamily="2" charset="0"/>
      <p:regular r:id="rId40"/>
      <p:bold r:id="rId41"/>
      <p:boldItalic r:id="rId42"/>
    </p:embeddedFont>
  </p:embeddedFontLst>
  <p:defaultTextStyle>
    <a:defPPr>
      <a:defRPr lang="en-RU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2071" userDrawn="1">
          <p15:clr>
            <a:srgbClr val="A4A3A4"/>
          </p15:clr>
        </p15:guide>
        <p15:guide id="3" orient="horz" pos="14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6278"/>
    <a:srgbClr val="196CFB"/>
    <a:srgbClr val="F0F0F6"/>
    <a:srgbClr val="253659"/>
    <a:srgbClr val="FB195C"/>
    <a:srgbClr val="F0F0F5"/>
    <a:srgbClr val="DCDFE6"/>
    <a:srgbClr val="BED5FD"/>
    <a:srgbClr val="E7EFFF"/>
    <a:srgbClr val="000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6"/>
    <p:restoredTop sz="94966"/>
  </p:normalViewPr>
  <p:slideViewPr>
    <p:cSldViewPr snapToGrid="0" showGuides="1">
      <p:cViewPr varScale="1">
        <p:scale>
          <a:sx n="80" d="100"/>
          <a:sy n="80" d="100"/>
        </p:scale>
        <p:origin x="965" y="62"/>
      </p:cViewPr>
      <p:guideLst>
        <p:guide orient="horz" pos="482"/>
        <p:guide pos="2071"/>
        <p:guide orient="horz" pos="14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tableStyles" Target="tableStyle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DA2934-4B75-5E46-FBA1-152FB9DEE6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632C0-01F8-91AB-B5F5-8F598E2C9C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62E0E-100F-2D4F-98DB-E818AC255C79}" type="datetimeFigureOut">
              <a:rPr lang="en-RU" smtClean="0"/>
              <a:t>09/16/2024</a:t>
            </a:fld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969D0-F87C-4752-2628-1DC12A7029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4FF9C-7B81-43FD-5BA0-98F133B307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49A7A-FA21-6C4F-9C98-85620A1CBD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587207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D54D6-E983-9C4B-B0A3-60B1855EB6C1}" type="datetimeFigureOut">
              <a:rPr lang="en-RU" smtClean="0"/>
              <a:t>09/16/2024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54755-9C5D-DD45-9C1E-9387588C82E0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405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68393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Закрывающий слайд</a:t>
            </a: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4519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8484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77260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28321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64520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91497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88149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11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65813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54755-9C5D-DD45-9C1E-9387588C82E0}" type="slidenum">
              <a:rPr lang="en-RU" smtClean="0"/>
              <a:t>13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9190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о страницей и икон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30DDD0C-3745-D3F1-C773-21FDDA1D5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sz="8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fld id="{ED04ADF9-FBAF-2B40-91F0-DFA7235F7643}" type="slidenum">
              <a:rPr lang="en-RU" smtClean="0"/>
              <a:pPr/>
              <a:t>‹#›</a:t>
            </a:fld>
            <a:endParaRPr lang="en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A10F02-F5AB-4CD2-9276-B879247E8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5382" y="363156"/>
            <a:ext cx="23812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7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о страниц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CD7D89-77EC-5FD7-E83B-5D8A27CEF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sz="8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fld id="{ED04ADF9-FBAF-2B40-91F0-DFA7235F7643}" type="slidenum">
              <a:rPr lang="en-RU" smtClean="0"/>
              <a:pPr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16806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слайд со страницей и иконкой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30DDD0C-3745-D3F1-C773-21FDDA1D5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sz="8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fld id="{ED04ADF9-FBAF-2B40-91F0-DFA7235F7643}" type="slidenum">
              <a:rPr lang="en-RU" smtClean="0"/>
              <a:pPr/>
              <a:t>‹#›</a:t>
            </a:fld>
            <a:endParaRPr lang="en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CAAA27-3365-4547-8D67-CC2106372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25382" y="363156"/>
            <a:ext cx="23812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9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рый слайд со страницей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CD7D89-77EC-5FD7-E83B-5D8A27CEF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sz="8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fld id="{ED04ADF9-FBAF-2B40-91F0-DFA7235F7643}" type="slidenum">
              <a:rPr lang="en-RU" smtClean="0"/>
              <a:pPr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2669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 спикера с контактами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1594AC39-A5F4-E7DC-79FD-9417C3DD92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46033" y="793208"/>
            <a:ext cx="2829468" cy="2831056"/>
          </a:xfrm>
          <a:prstGeom prst="roundRect">
            <a:avLst>
              <a:gd name="adj" fmla="val 7322"/>
            </a:avLst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ru-RU" dirty="0"/>
              <a:t>Фото спикера</a:t>
            </a:r>
            <a:endParaRPr lang="en-RU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1C491862-7B38-C57D-565A-180FB8C309DE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9689447" y="4392613"/>
            <a:ext cx="1412789" cy="1411200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RU" dirty="0"/>
              <a:t>QR</a:t>
            </a:r>
          </a:p>
        </p:txBody>
      </p:sp>
    </p:spTree>
    <p:extLst>
      <p:ext uri="{BB962C8B-B14F-4D97-AF65-F5344CB8AC3E}">
        <p14:creationId xmlns:p14="http://schemas.microsoft.com/office/powerpoint/2010/main" val="305469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бел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65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ерый слайд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18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керская обложк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E309E6A-22D2-D2B1-68A3-956CD2EAA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1480" y="4787413"/>
            <a:ext cx="1738800" cy="1738800"/>
          </a:xfrm>
          <a:prstGeom prst="roundRect">
            <a:avLst>
              <a:gd name="adj" fmla="val 7387"/>
            </a:avLst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RU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85333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685A05F-1A92-302C-4B9A-8031D7BD137D}"/>
              </a:ext>
            </a:extLst>
          </p:cNvPr>
          <p:cNvSpPr>
            <a:spLocks/>
          </p:cNvSpPr>
          <p:nvPr userDrawn="1"/>
        </p:nvSpPr>
        <p:spPr>
          <a:xfrm>
            <a:off x="334963" y="333377"/>
            <a:ext cx="11521223" cy="6191249"/>
          </a:xfrm>
          <a:prstGeom prst="roundRect">
            <a:avLst>
              <a:gd name="adj" fmla="val 6367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4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i="0" dirty="0">
              <a:latin typeface="Inter Display" panose="02000503000000020004" pitchFamily="2" charset="0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F368FB9-47B6-FFA8-C284-4E9AFD8D64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2163" y="757238"/>
            <a:ext cx="2339975" cy="2339975"/>
          </a:xfrm>
          <a:prstGeom prst="roundRect">
            <a:avLst>
              <a:gd name="adj" fmla="val 13290"/>
            </a:avLst>
          </a:prstGeo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RU" dirty="0"/>
              <a:t>Photo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C18A44C-E26C-9E68-5F8D-094EAB0BD9E2}"/>
              </a:ext>
            </a:extLst>
          </p:cNvPr>
          <p:cNvSpPr>
            <a:spLocks/>
          </p:cNvSpPr>
          <p:nvPr userDrawn="1"/>
        </p:nvSpPr>
        <p:spPr>
          <a:xfrm>
            <a:off x="3454755" y="756902"/>
            <a:ext cx="7945079" cy="2340000"/>
          </a:xfrm>
          <a:prstGeom prst="roundRect">
            <a:avLst>
              <a:gd name="adj" fmla="val 1167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i="0" dirty="0">
              <a:latin typeface="Inter Display" panose="02000503000000020004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63B94E7-15C1-5273-BA57-7B91B9378C8F}"/>
              </a:ext>
            </a:extLst>
          </p:cNvPr>
          <p:cNvSpPr>
            <a:spLocks/>
          </p:cNvSpPr>
          <p:nvPr userDrawn="1"/>
        </p:nvSpPr>
        <p:spPr>
          <a:xfrm>
            <a:off x="792165" y="3429000"/>
            <a:ext cx="7945079" cy="2690964"/>
          </a:xfrm>
          <a:prstGeom prst="roundRect">
            <a:avLst>
              <a:gd name="adj" fmla="val 1167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i="0" dirty="0">
              <a:latin typeface="Inter Display" panose="02000503000000020004" pitchFamily="2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0E3692E-6BC3-DF61-7684-9C6ABD3A68BF}"/>
              </a:ext>
            </a:extLst>
          </p:cNvPr>
          <p:cNvSpPr>
            <a:spLocks/>
          </p:cNvSpPr>
          <p:nvPr userDrawn="1"/>
        </p:nvSpPr>
        <p:spPr>
          <a:xfrm>
            <a:off x="9059834" y="3458314"/>
            <a:ext cx="2340000" cy="2661650"/>
          </a:xfrm>
          <a:prstGeom prst="roundRect">
            <a:avLst>
              <a:gd name="adj" fmla="val 10521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RU" sz="1351" b="1" i="0" dirty="0">
              <a:latin typeface="Inter Display" panose="02000503000000020004" pitchFamily="2" charset="0"/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642700E-F0B8-7D62-14D8-DCCE1FC6743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373806" y="4103553"/>
            <a:ext cx="1712057" cy="1713476"/>
          </a:xfrm>
          <a:prstGeom prst="roundRect">
            <a:avLst>
              <a:gd name="adj" fmla="val 7018"/>
            </a:avLst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RU" dirty="0"/>
            </a:lvl1pPr>
          </a:lstStyle>
          <a:p>
            <a:pPr lvl="0" algn="ctr"/>
            <a:br>
              <a:rPr lang="ru-RU" dirty="0"/>
            </a:br>
            <a:br>
              <a:rPr lang="ru-RU" dirty="0"/>
            </a:br>
            <a:r>
              <a:rPr lang="en-RU" dirty="0"/>
              <a:t>QR</a:t>
            </a:r>
            <a:br>
              <a:rPr lang="ru-RU" dirty="0"/>
            </a:br>
            <a:br>
              <a:rPr lang="ru-RU" dirty="0"/>
            </a:b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92001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74F8D-419E-964E-6FCD-248F14F0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31" y="333970"/>
            <a:ext cx="11160125" cy="553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ru-RU" dirty="0"/>
              <a:t>Заголовок</a:t>
            </a:r>
            <a:endParaRPr lang="en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A8C22-65A3-19B6-DCA5-DC6E69709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633" y="1825625"/>
            <a:ext cx="10837863" cy="25923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ru-RU" dirty="0"/>
          </a:p>
          <a:p>
            <a:pPr lvl="4"/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86349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701" r:id="rId3"/>
    <p:sldLayoutId id="2147483702" r:id="rId4"/>
    <p:sldLayoutId id="2147483700" r:id="rId5"/>
    <p:sldLayoutId id="2147483655" r:id="rId6"/>
    <p:sldLayoutId id="2147483703" r:id="rId7"/>
    <p:sldLayoutId id="2147483658" r:id="rId8"/>
    <p:sldLayoutId id="2147483657" r:id="rId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chemeClr val="tx1"/>
          </a:solidFill>
          <a:latin typeface="Inter Display" panose="02000503000000020004" pitchFamily="2" charset="0"/>
          <a:ea typeface="Inter Display" panose="02000503000000020004" pitchFamily="2" charset="0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2200" b="1" i="0" kern="1200">
          <a:solidFill>
            <a:schemeClr val="tx1"/>
          </a:solidFill>
          <a:latin typeface="Inter Display" panose="02000503000000020004" pitchFamily="2" charset="0"/>
          <a:ea typeface="Inter Display" panose="02000503000000020004" pitchFamily="2" charset="0"/>
          <a:cs typeface="+mn-cs"/>
        </a:defRPr>
      </a:lvl1pPr>
      <a:lvl2pPr marL="15874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lang="en-GB" sz="2200" b="1" i="0" kern="1200" dirty="0" smtClean="0">
          <a:solidFill>
            <a:schemeClr val="tx1"/>
          </a:solidFill>
          <a:latin typeface="Inter Display" panose="02000503000000020004" pitchFamily="2" charset="0"/>
          <a:ea typeface="Inter Display" panose="02000503000000020004" pitchFamily="2" charset="0"/>
          <a:cs typeface="+mn-cs"/>
        </a:defRPr>
      </a:lvl2pPr>
      <a:lvl3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800" b="1" i="0" kern="1200">
          <a:solidFill>
            <a:schemeClr val="tx1"/>
          </a:solidFill>
          <a:latin typeface="Inter Display" panose="02000503000000020004" pitchFamily="2" charset="0"/>
          <a:ea typeface="Inter Display" panose="02000503000000020004" pitchFamily="2" charset="0"/>
          <a:cs typeface="+mn-cs"/>
        </a:defRPr>
      </a:lvl3pPr>
      <a:lvl4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800" b="1" i="0" kern="1200">
          <a:solidFill>
            <a:schemeClr val="tx1"/>
          </a:solidFill>
          <a:latin typeface="Inter Display" panose="02000503000000020004" pitchFamily="2" charset="0"/>
          <a:ea typeface="Inter Display" panose="02000503000000020004" pitchFamily="2" charset="0"/>
          <a:cs typeface="+mn-cs"/>
        </a:defRPr>
      </a:lvl4pPr>
      <a:lvl5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1400" b="1" i="0" kern="1200">
          <a:solidFill>
            <a:schemeClr val="tx1"/>
          </a:solidFill>
          <a:latin typeface="Inter Display" panose="02000503000000020004" pitchFamily="2" charset="0"/>
          <a:ea typeface="Inter Display" panose="02000503000000020004" pitchFamily="2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orient="horz" pos="4111" userDrawn="1">
          <p15:clr>
            <a:srgbClr val="F26B43"/>
          </p15:clr>
        </p15:guide>
        <p15:guide id="4" pos="74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46.svg"/><Relationship Id="rId21" Type="http://schemas.openxmlformats.org/officeDocument/2006/relationships/image" Target="../media/image28.svg"/><Relationship Id="rId34" Type="http://schemas.openxmlformats.org/officeDocument/2006/relationships/image" Target="../media/image41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41" Type="http://schemas.openxmlformats.org/officeDocument/2006/relationships/image" Target="../media/image4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svg"/><Relationship Id="rId40" Type="http://schemas.openxmlformats.org/officeDocument/2006/relationships/image" Target="../media/image47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31" Type="http://schemas.openxmlformats.org/officeDocument/2006/relationships/image" Target="../media/image38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image" Target="../media/image37.png"/><Relationship Id="rId35" Type="http://schemas.openxmlformats.org/officeDocument/2006/relationships/image" Target="../media/image42.svg"/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openxmlformats.org/officeDocument/2006/relationships/image" Target="../media/image32.svg"/><Relationship Id="rId33" Type="http://schemas.openxmlformats.org/officeDocument/2006/relationships/image" Target="../media/image40.svg"/><Relationship Id="rId38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edgecenter" TargetMode="External"/><Relationship Id="rId4" Type="http://schemas.openxmlformats.org/officeDocument/2006/relationships/hyperlink" Target="https://edgecenter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E01F62-6E79-3D09-B39E-245F789BB4FC}"/>
              </a:ext>
            </a:extLst>
          </p:cNvPr>
          <p:cNvSpPr txBox="1">
            <a:spLocks/>
          </p:cNvSpPr>
          <p:nvPr/>
        </p:nvSpPr>
        <p:spPr>
          <a:xfrm>
            <a:off x="811482" y="4732621"/>
            <a:ext cx="10008918" cy="14957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r>
              <a:rPr lang="ru-RU" sz="5400" spc="-20" dirty="0">
                <a:solidFill>
                  <a:schemeClr val="bg1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Как мы помогаем бизнесу</a:t>
            </a:r>
            <a:br>
              <a:rPr lang="ru-RU" sz="5400" spc="-20" dirty="0">
                <a:solidFill>
                  <a:schemeClr val="bg1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5400" spc="-20" dirty="0">
                <a:solidFill>
                  <a:schemeClr val="tx2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расти быстрее</a:t>
            </a:r>
            <a:endParaRPr lang="en-RU" sz="5400" spc="-2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439E0C-3CB9-E78D-B244-C6D1062F5D46}"/>
              </a:ext>
            </a:extLst>
          </p:cNvPr>
          <p:cNvGrpSpPr>
            <a:grpSpLocks noChangeAspect="1"/>
          </p:cNvGrpSpPr>
          <p:nvPr/>
        </p:nvGrpSpPr>
        <p:grpSpPr>
          <a:xfrm>
            <a:off x="5898430" y="5639783"/>
            <a:ext cx="504000" cy="504000"/>
            <a:chOff x="4052804" y="5521965"/>
            <a:chExt cx="609398" cy="60939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9061797-52E8-4F99-04D9-5623856EAC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52804" y="5521965"/>
              <a:ext cx="609398" cy="6093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b="1" dirty="0">
                <a:latin typeface="Inter Display" panose="02000503000000020004" pitchFamily="2" charset="0"/>
              </a:endParaRPr>
            </a:p>
          </p:txBody>
        </p:sp>
        <p:sp>
          <p:nvSpPr>
            <p:cNvPr id="7" name="Graphic 95">
              <a:extLst>
                <a:ext uri="{FF2B5EF4-FFF2-40B4-BE49-F238E27FC236}">
                  <a16:creationId xmlns:a16="http://schemas.microsoft.com/office/drawing/2014/main" id="{8D6D281A-60DF-EA02-82EA-2A60F1C41C7F}"/>
                </a:ext>
              </a:extLst>
            </p:cNvPr>
            <p:cNvSpPr/>
            <p:nvPr/>
          </p:nvSpPr>
          <p:spPr>
            <a:xfrm>
              <a:off x="4205128" y="5693082"/>
              <a:ext cx="304751" cy="267163"/>
            </a:xfrm>
            <a:custGeom>
              <a:avLst/>
              <a:gdLst>
                <a:gd name="connsiteX0" fmla="*/ 576048 w 914109"/>
                <a:gd name="connsiteY0" fmla="*/ 15937 h 801364"/>
                <a:gd name="connsiteX1" fmla="*/ 899235 w 914109"/>
                <a:gd name="connsiteY1" fmla="*/ 362208 h 801364"/>
                <a:gd name="connsiteX2" fmla="*/ 899235 w 914109"/>
                <a:gd name="connsiteY2" fmla="*/ 439157 h 801364"/>
                <a:gd name="connsiteX3" fmla="*/ 576048 w 914109"/>
                <a:gd name="connsiteY3" fmla="*/ 785428 h 801364"/>
                <a:gd name="connsiteX4" fmla="*/ 504230 w 914109"/>
                <a:gd name="connsiteY4" fmla="*/ 785428 h 801364"/>
                <a:gd name="connsiteX5" fmla="*/ 504230 w 914109"/>
                <a:gd name="connsiteY5" fmla="*/ 708479 h 801364"/>
                <a:gd name="connsiteX6" fmla="*/ 740722 w 914109"/>
                <a:gd name="connsiteY6" fmla="*/ 455094 h 801364"/>
                <a:gd name="connsiteX7" fmla="*/ 50784 w 914109"/>
                <a:gd name="connsiteY7" fmla="*/ 455094 h 801364"/>
                <a:gd name="connsiteX8" fmla="*/ 0 w 914109"/>
                <a:gd name="connsiteY8" fmla="*/ 400682 h 801364"/>
                <a:gd name="connsiteX9" fmla="*/ 50784 w 914109"/>
                <a:gd name="connsiteY9" fmla="*/ 346271 h 801364"/>
                <a:gd name="connsiteX10" fmla="*/ 740722 w 914109"/>
                <a:gd name="connsiteY10" fmla="*/ 346271 h 801364"/>
                <a:gd name="connsiteX11" fmla="*/ 504230 w 914109"/>
                <a:gd name="connsiteY11" fmla="*/ 92886 h 801364"/>
                <a:gd name="connsiteX12" fmla="*/ 504230 w 914109"/>
                <a:gd name="connsiteY12" fmla="*/ 15937 h 801364"/>
                <a:gd name="connsiteX13" fmla="*/ 576048 w 914109"/>
                <a:gd name="connsiteY13" fmla="*/ 15937 h 80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109" h="801364">
                  <a:moveTo>
                    <a:pt x="576048" y="15937"/>
                  </a:moveTo>
                  <a:lnTo>
                    <a:pt x="899235" y="362208"/>
                  </a:lnTo>
                  <a:cubicBezTo>
                    <a:pt x="919068" y="383457"/>
                    <a:pt x="919068" y="417908"/>
                    <a:pt x="899235" y="439157"/>
                  </a:cubicBezTo>
                  <a:lnTo>
                    <a:pt x="576048" y="785428"/>
                  </a:lnTo>
                  <a:cubicBezTo>
                    <a:pt x="556216" y="806677"/>
                    <a:pt x="524062" y="806677"/>
                    <a:pt x="504230" y="785428"/>
                  </a:cubicBezTo>
                  <a:cubicBezTo>
                    <a:pt x="484397" y="764179"/>
                    <a:pt x="484397" y="729728"/>
                    <a:pt x="504230" y="708479"/>
                  </a:cubicBezTo>
                  <a:lnTo>
                    <a:pt x="740722" y="455094"/>
                  </a:lnTo>
                  <a:lnTo>
                    <a:pt x="50784" y="455094"/>
                  </a:lnTo>
                  <a:cubicBezTo>
                    <a:pt x="22737" y="455094"/>
                    <a:pt x="0" y="430733"/>
                    <a:pt x="0" y="400682"/>
                  </a:cubicBezTo>
                  <a:cubicBezTo>
                    <a:pt x="0" y="370632"/>
                    <a:pt x="22737" y="346271"/>
                    <a:pt x="50784" y="346271"/>
                  </a:cubicBezTo>
                  <a:lnTo>
                    <a:pt x="740722" y="346271"/>
                  </a:lnTo>
                  <a:lnTo>
                    <a:pt x="504230" y="92886"/>
                  </a:lnTo>
                  <a:cubicBezTo>
                    <a:pt x="484397" y="71637"/>
                    <a:pt x="484397" y="37186"/>
                    <a:pt x="504230" y="15937"/>
                  </a:cubicBezTo>
                  <a:cubicBezTo>
                    <a:pt x="524062" y="-5312"/>
                    <a:pt x="556216" y="-5312"/>
                    <a:pt x="576048" y="15937"/>
                  </a:cubicBezTo>
                  <a:close/>
                </a:path>
              </a:pathLst>
            </a:custGeom>
            <a:solidFill>
              <a:schemeClr val="tx2"/>
            </a:solidFill>
            <a:ln w="100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b="1" dirty="0">
                <a:latin typeface="Inter Display" panose="02000503000000020004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09E6FDB-77DF-D30E-10FE-0EA532CEF76C}"/>
              </a:ext>
            </a:extLst>
          </p:cNvPr>
          <p:cNvGrpSpPr/>
          <p:nvPr/>
        </p:nvGrpSpPr>
        <p:grpSpPr>
          <a:xfrm>
            <a:off x="8566485" y="794617"/>
            <a:ext cx="2766615" cy="290537"/>
            <a:chOff x="-4048166" y="-2571704"/>
            <a:chExt cx="15905202" cy="1670294"/>
          </a:xfrm>
        </p:grpSpPr>
        <p:grpSp>
          <p:nvGrpSpPr>
            <p:cNvPr id="3" name="Graphic 65">
              <a:extLst>
                <a:ext uri="{FF2B5EF4-FFF2-40B4-BE49-F238E27FC236}">
                  <a16:creationId xmlns:a16="http://schemas.microsoft.com/office/drawing/2014/main" id="{D2C0C25C-1FAA-5549-C0E8-C1308BF3873B}"/>
                </a:ext>
              </a:extLst>
            </p:cNvPr>
            <p:cNvGrpSpPr/>
            <p:nvPr/>
          </p:nvGrpSpPr>
          <p:grpSpPr>
            <a:xfrm>
              <a:off x="-4048166" y="-2571704"/>
              <a:ext cx="5999495" cy="1670294"/>
              <a:chOff x="-4048166" y="-2571704"/>
              <a:chExt cx="5999495" cy="1670294"/>
            </a:xfrm>
            <a:solidFill>
              <a:srgbClr val="FFFFFF"/>
            </a:solidFill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242833B-D728-4FA7-051B-45F5B45D4538}"/>
                  </a:ext>
                </a:extLst>
              </p:cNvPr>
              <p:cNvSpPr/>
              <p:nvPr/>
            </p:nvSpPr>
            <p:spPr>
              <a:xfrm>
                <a:off x="-4048166" y="-2571704"/>
                <a:ext cx="1682101" cy="1670294"/>
              </a:xfrm>
              <a:custGeom>
                <a:avLst/>
                <a:gdLst>
                  <a:gd name="connsiteX0" fmla="*/ 1682102 w 1682101"/>
                  <a:gd name="connsiteY0" fmla="*/ 0 h 1670294"/>
                  <a:gd name="connsiteX1" fmla="*/ 420596 w 1682101"/>
                  <a:gd name="connsiteY1" fmla="*/ 0 h 1670294"/>
                  <a:gd name="connsiteX2" fmla="*/ 0 w 1682101"/>
                  <a:gd name="connsiteY2" fmla="*/ 417503 h 1670294"/>
                  <a:gd name="connsiteX3" fmla="*/ 0 w 1682101"/>
                  <a:gd name="connsiteY3" fmla="*/ 1252650 h 1670294"/>
                  <a:gd name="connsiteX4" fmla="*/ 420596 w 1682101"/>
                  <a:gd name="connsiteY4" fmla="*/ 1670294 h 1670294"/>
                  <a:gd name="connsiteX5" fmla="*/ 1261647 w 1682101"/>
                  <a:gd name="connsiteY5" fmla="*/ 1670294 h 1670294"/>
                  <a:gd name="connsiteX6" fmla="*/ 1682102 w 1682101"/>
                  <a:gd name="connsiteY6" fmla="*/ 1252650 h 1670294"/>
                  <a:gd name="connsiteX7" fmla="*/ 1682102 w 1682101"/>
                  <a:gd name="connsiteY7" fmla="*/ 0 h 1670294"/>
                  <a:gd name="connsiteX8" fmla="*/ 1626987 w 1682101"/>
                  <a:gd name="connsiteY8" fmla="*/ 54871 h 1670294"/>
                  <a:gd name="connsiteX9" fmla="*/ 1626987 w 1682101"/>
                  <a:gd name="connsiteY9" fmla="*/ 1252791 h 1670294"/>
                  <a:gd name="connsiteX10" fmla="*/ 1261647 w 1682101"/>
                  <a:gd name="connsiteY10" fmla="*/ 1615566 h 1670294"/>
                  <a:gd name="connsiteX11" fmla="*/ 420596 w 1682101"/>
                  <a:gd name="connsiteY11" fmla="*/ 1615566 h 1670294"/>
                  <a:gd name="connsiteX12" fmla="*/ 55259 w 1682101"/>
                  <a:gd name="connsiteY12" fmla="*/ 1252791 h 1670294"/>
                  <a:gd name="connsiteX13" fmla="*/ 55259 w 1682101"/>
                  <a:gd name="connsiteY13" fmla="*/ 417503 h 1670294"/>
                  <a:gd name="connsiteX14" fmla="*/ 420596 w 1682101"/>
                  <a:gd name="connsiteY14" fmla="*/ 54871 h 1670294"/>
                  <a:gd name="connsiteX15" fmla="*/ 1626987 w 1682101"/>
                  <a:gd name="connsiteY15" fmla="*/ 54871 h 167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82101" h="1670294">
                    <a:moveTo>
                      <a:pt x="1682102" y="0"/>
                    </a:moveTo>
                    <a:lnTo>
                      <a:pt x="420596" y="0"/>
                    </a:lnTo>
                    <a:cubicBezTo>
                      <a:pt x="188251" y="0"/>
                      <a:pt x="0" y="186930"/>
                      <a:pt x="0" y="417503"/>
                    </a:cubicBezTo>
                    <a:lnTo>
                      <a:pt x="0" y="1252650"/>
                    </a:lnTo>
                    <a:cubicBezTo>
                      <a:pt x="0" y="1483221"/>
                      <a:pt x="188251" y="1670294"/>
                      <a:pt x="420596" y="1670294"/>
                    </a:cubicBezTo>
                    <a:lnTo>
                      <a:pt x="1261647" y="1670294"/>
                    </a:lnTo>
                    <a:cubicBezTo>
                      <a:pt x="1493850" y="1670294"/>
                      <a:pt x="1682102" y="1483364"/>
                      <a:pt x="1682102" y="1252650"/>
                    </a:cubicBezTo>
                    <a:lnTo>
                      <a:pt x="1682102" y="0"/>
                    </a:lnTo>
                    <a:close/>
                    <a:moveTo>
                      <a:pt x="1626987" y="54871"/>
                    </a:moveTo>
                    <a:lnTo>
                      <a:pt x="1626987" y="1252791"/>
                    </a:lnTo>
                    <a:cubicBezTo>
                      <a:pt x="1626987" y="1452801"/>
                      <a:pt x="1463071" y="1615566"/>
                      <a:pt x="1261647" y="1615566"/>
                    </a:cubicBezTo>
                    <a:lnTo>
                      <a:pt x="420596" y="1615566"/>
                    </a:lnTo>
                    <a:cubicBezTo>
                      <a:pt x="219174" y="1615566"/>
                      <a:pt x="55259" y="1452801"/>
                      <a:pt x="55259" y="1252791"/>
                    </a:cubicBezTo>
                    <a:lnTo>
                      <a:pt x="55259" y="417503"/>
                    </a:lnTo>
                    <a:cubicBezTo>
                      <a:pt x="55259" y="217495"/>
                      <a:pt x="219030" y="54871"/>
                      <a:pt x="420596" y="54871"/>
                    </a:cubicBezTo>
                    <a:lnTo>
                      <a:pt x="1626987" y="54871"/>
                    </a:ln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3DB114CA-AF97-78D1-3449-110AFE507D41}"/>
                  </a:ext>
                </a:extLst>
              </p:cNvPr>
              <p:cNvSpPr/>
              <p:nvPr/>
            </p:nvSpPr>
            <p:spPr>
              <a:xfrm>
                <a:off x="-3767815" y="-2163409"/>
                <a:ext cx="1121400" cy="853705"/>
              </a:xfrm>
              <a:custGeom>
                <a:avLst/>
                <a:gdLst>
                  <a:gd name="connsiteX0" fmla="*/ 561575 w 1121400"/>
                  <a:gd name="connsiteY0" fmla="*/ 405909 h 853705"/>
                  <a:gd name="connsiteX1" fmla="*/ 174563 w 1121400"/>
                  <a:gd name="connsiteY1" fmla="*/ 258021 h 853705"/>
                  <a:gd name="connsiteX2" fmla="*/ 300750 w 1121400"/>
                  <a:gd name="connsiteY2" fmla="*/ 145182 h 853705"/>
                  <a:gd name="connsiteX3" fmla="*/ 470359 w 1121400"/>
                  <a:gd name="connsiteY3" fmla="*/ 257879 h 853705"/>
                  <a:gd name="connsiteX4" fmla="*/ 561575 w 1121400"/>
                  <a:gd name="connsiteY4" fmla="*/ 257879 h 853705"/>
                  <a:gd name="connsiteX5" fmla="*/ 561575 w 1121400"/>
                  <a:gd name="connsiteY5" fmla="*/ 405909 h 853705"/>
                  <a:gd name="connsiteX6" fmla="*/ 1121401 w 1121400"/>
                  <a:gd name="connsiteY6" fmla="*/ 216988 h 853705"/>
                  <a:gd name="connsiteX7" fmla="*/ 915801 w 1121400"/>
                  <a:gd name="connsiteY7" fmla="*/ 216988 h 853705"/>
                  <a:gd name="connsiteX8" fmla="*/ 720255 w 1121400"/>
                  <a:gd name="connsiteY8" fmla="*/ 426426 h 853705"/>
                  <a:gd name="connsiteX9" fmla="*/ 720255 w 1121400"/>
                  <a:gd name="connsiteY9" fmla="*/ 8121 h 853705"/>
                  <a:gd name="connsiteX10" fmla="*/ 561575 w 1121400"/>
                  <a:gd name="connsiteY10" fmla="*/ 8121 h 853705"/>
                  <a:gd name="connsiteX11" fmla="*/ 561575 w 1121400"/>
                  <a:gd name="connsiteY11" fmla="*/ 109421 h 853705"/>
                  <a:gd name="connsiteX12" fmla="*/ 544818 w 1121400"/>
                  <a:gd name="connsiteY12" fmla="*/ 90044 h 853705"/>
                  <a:gd name="connsiteX13" fmla="*/ 297691 w 1121400"/>
                  <a:gd name="connsiteY13" fmla="*/ 0 h 853705"/>
                  <a:gd name="connsiteX14" fmla="*/ 67903 w 1121400"/>
                  <a:gd name="connsiteY14" fmla="*/ 98878 h 853705"/>
                  <a:gd name="connsiteX15" fmla="*/ 15737 w 1121400"/>
                  <a:gd name="connsiteY15" fmla="*/ 293640 h 853705"/>
                  <a:gd name="connsiteX16" fmla="*/ 317943 w 1121400"/>
                  <a:gd name="connsiteY16" fmla="*/ 494956 h 853705"/>
                  <a:gd name="connsiteX17" fmla="*/ 489301 w 1121400"/>
                  <a:gd name="connsiteY17" fmla="*/ 599389 h 853705"/>
                  <a:gd name="connsiteX18" fmla="*/ 333680 w 1121400"/>
                  <a:gd name="connsiteY18" fmla="*/ 699406 h 853705"/>
                  <a:gd name="connsiteX19" fmla="*/ 170191 w 1121400"/>
                  <a:gd name="connsiteY19" fmla="*/ 585141 h 853705"/>
                  <a:gd name="connsiteX20" fmla="*/ 0 w 1121400"/>
                  <a:gd name="connsiteY20" fmla="*/ 585141 h 853705"/>
                  <a:gd name="connsiteX21" fmla="*/ 69796 w 1121400"/>
                  <a:gd name="connsiteY21" fmla="*/ 756111 h 853705"/>
                  <a:gd name="connsiteX22" fmla="*/ 333680 w 1121400"/>
                  <a:gd name="connsiteY22" fmla="*/ 853706 h 853705"/>
                  <a:gd name="connsiteX23" fmla="*/ 561575 w 1121400"/>
                  <a:gd name="connsiteY23" fmla="*/ 775059 h 853705"/>
                  <a:gd name="connsiteX24" fmla="*/ 561575 w 1121400"/>
                  <a:gd name="connsiteY24" fmla="*/ 844159 h 853705"/>
                  <a:gd name="connsiteX25" fmla="*/ 720255 w 1121400"/>
                  <a:gd name="connsiteY25" fmla="*/ 844159 h 853705"/>
                  <a:gd name="connsiteX26" fmla="*/ 720255 w 1121400"/>
                  <a:gd name="connsiteY26" fmla="*/ 646691 h 853705"/>
                  <a:gd name="connsiteX27" fmla="*/ 776355 w 1121400"/>
                  <a:gd name="connsiteY27" fmla="*/ 586566 h 853705"/>
                  <a:gd name="connsiteX28" fmla="*/ 936637 w 1121400"/>
                  <a:gd name="connsiteY28" fmla="*/ 844159 h 853705"/>
                  <a:gd name="connsiteX29" fmla="*/ 1121255 w 1121400"/>
                  <a:gd name="connsiteY29" fmla="*/ 844159 h 853705"/>
                  <a:gd name="connsiteX30" fmla="*/ 887970 w 1121400"/>
                  <a:gd name="connsiteY30" fmla="*/ 467031 h 853705"/>
                  <a:gd name="connsiteX31" fmla="*/ 1121255 w 1121400"/>
                  <a:gd name="connsiteY31" fmla="*/ 217131 h 853705"/>
                  <a:gd name="connsiteX32" fmla="*/ 1121401 w 1121400"/>
                  <a:gd name="connsiteY32" fmla="*/ 216988 h 85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21400" h="853705">
                    <a:moveTo>
                      <a:pt x="561575" y="405909"/>
                    </a:moveTo>
                    <a:cubicBezTo>
                      <a:pt x="447774" y="314440"/>
                      <a:pt x="201228" y="371858"/>
                      <a:pt x="174563" y="258021"/>
                    </a:cubicBezTo>
                    <a:cubicBezTo>
                      <a:pt x="160575" y="198182"/>
                      <a:pt x="221628" y="145182"/>
                      <a:pt x="300750" y="145182"/>
                    </a:cubicBezTo>
                    <a:cubicBezTo>
                      <a:pt x="372002" y="145182"/>
                      <a:pt x="443256" y="160853"/>
                      <a:pt x="470359" y="257879"/>
                    </a:cubicBezTo>
                    <a:lnTo>
                      <a:pt x="561575" y="257879"/>
                    </a:lnTo>
                    <a:lnTo>
                      <a:pt x="561575" y="405909"/>
                    </a:lnTo>
                    <a:close/>
                    <a:moveTo>
                      <a:pt x="1121401" y="216988"/>
                    </a:moveTo>
                    <a:lnTo>
                      <a:pt x="915801" y="216988"/>
                    </a:lnTo>
                    <a:lnTo>
                      <a:pt x="720255" y="426426"/>
                    </a:lnTo>
                    <a:lnTo>
                      <a:pt x="720255" y="8121"/>
                    </a:lnTo>
                    <a:lnTo>
                      <a:pt x="561575" y="8121"/>
                    </a:lnTo>
                    <a:lnTo>
                      <a:pt x="561575" y="109421"/>
                    </a:lnTo>
                    <a:cubicBezTo>
                      <a:pt x="556475" y="102866"/>
                      <a:pt x="550937" y="96456"/>
                      <a:pt x="544818" y="90044"/>
                    </a:cubicBezTo>
                    <a:cubicBezTo>
                      <a:pt x="487116" y="30347"/>
                      <a:pt x="404059" y="0"/>
                      <a:pt x="297691" y="0"/>
                    </a:cubicBezTo>
                    <a:cubicBezTo>
                      <a:pt x="174854" y="0"/>
                      <a:pt x="104913" y="53713"/>
                      <a:pt x="67903" y="98878"/>
                    </a:cubicBezTo>
                    <a:cubicBezTo>
                      <a:pt x="22002" y="154870"/>
                      <a:pt x="1458" y="231235"/>
                      <a:pt x="15737" y="293640"/>
                    </a:cubicBezTo>
                    <a:cubicBezTo>
                      <a:pt x="52457" y="454919"/>
                      <a:pt x="205454" y="480566"/>
                      <a:pt x="317943" y="494956"/>
                    </a:cubicBezTo>
                    <a:cubicBezTo>
                      <a:pt x="406684" y="506210"/>
                      <a:pt x="491633" y="522026"/>
                      <a:pt x="489301" y="599389"/>
                    </a:cubicBezTo>
                    <a:cubicBezTo>
                      <a:pt x="486970" y="679602"/>
                      <a:pt x="394443" y="699406"/>
                      <a:pt x="333680" y="699406"/>
                    </a:cubicBezTo>
                    <a:cubicBezTo>
                      <a:pt x="175438" y="699406"/>
                      <a:pt x="170191" y="585141"/>
                      <a:pt x="170191" y="585141"/>
                    </a:cubicBezTo>
                    <a:lnTo>
                      <a:pt x="0" y="585141"/>
                    </a:lnTo>
                    <a:cubicBezTo>
                      <a:pt x="2476" y="628027"/>
                      <a:pt x="15737" y="696984"/>
                      <a:pt x="69796" y="756111"/>
                    </a:cubicBezTo>
                    <a:cubicBezTo>
                      <a:pt x="128956" y="820937"/>
                      <a:pt x="217840" y="853706"/>
                      <a:pt x="333680" y="853706"/>
                    </a:cubicBezTo>
                    <a:cubicBezTo>
                      <a:pt x="422564" y="853706"/>
                      <a:pt x="503582" y="825353"/>
                      <a:pt x="561575" y="775059"/>
                    </a:cubicBezTo>
                    <a:lnTo>
                      <a:pt x="561575" y="844159"/>
                    </a:lnTo>
                    <a:lnTo>
                      <a:pt x="720255" y="844159"/>
                    </a:lnTo>
                    <a:lnTo>
                      <a:pt x="720255" y="646691"/>
                    </a:lnTo>
                    <a:lnTo>
                      <a:pt x="776355" y="586566"/>
                    </a:lnTo>
                    <a:lnTo>
                      <a:pt x="936637" y="844159"/>
                    </a:lnTo>
                    <a:lnTo>
                      <a:pt x="1121255" y="844159"/>
                    </a:lnTo>
                    <a:lnTo>
                      <a:pt x="887970" y="467031"/>
                    </a:lnTo>
                    <a:lnTo>
                      <a:pt x="1121255" y="217131"/>
                    </a:lnTo>
                    <a:lnTo>
                      <a:pt x="1121401" y="216988"/>
                    </a:ln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43E2C3EB-9935-9CF3-DA2A-6E46CB92F945}"/>
                  </a:ext>
                </a:extLst>
              </p:cNvPr>
              <p:cNvSpPr/>
              <p:nvPr/>
            </p:nvSpPr>
            <p:spPr>
              <a:xfrm>
                <a:off x="-2067024" y="-1959262"/>
                <a:ext cx="560700" cy="649558"/>
              </a:xfrm>
              <a:custGeom>
                <a:avLst/>
                <a:gdLst>
                  <a:gd name="connsiteX0" fmla="*/ 160977 w 560700"/>
                  <a:gd name="connsiteY0" fmla="*/ 186880 h 649558"/>
                  <a:gd name="connsiteX1" fmla="*/ 189872 w 560700"/>
                  <a:gd name="connsiteY1" fmla="*/ 148996 h 649558"/>
                  <a:gd name="connsiteX2" fmla="*/ 224075 w 560700"/>
                  <a:gd name="connsiteY2" fmla="*/ 125671 h 649558"/>
                  <a:gd name="connsiteX3" fmla="*/ 257418 w 560700"/>
                  <a:gd name="connsiteY3" fmla="*/ 114504 h 649558"/>
                  <a:gd name="connsiteX4" fmla="*/ 285453 w 560700"/>
                  <a:gd name="connsiteY4" fmla="*/ 111958 h 649558"/>
                  <a:gd name="connsiteX5" fmla="*/ 334458 w 560700"/>
                  <a:gd name="connsiteY5" fmla="*/ 117049 h 649558"/>
                  <a:gd name="connsiteX6" fmla="*/ 370399 w 560700"/>
                  <a:gd name="connsiteY6" fmla="*/ 131749 h 649558"/>
                  <a:gd name="connsiteX7" fmla="*/ 395836 w 560700"/>
                  <a:gd name="connsiteY7" fmla="*/ 151540 h 649558"/>
                  <a:gd name="connsiteX8" fmla="*/ 412507 w 560700"/>
                  <a:gd name="connsiteY8" fmla="*/ 174865 h 649558"/>
                  <a:gd name="connsiteX9" fmla="*/ 423011 w 560700"/>
                  <a:gd name="connsiteY9" fmla="*/ 198049 h 649558"/>
                  <a:gd name="connsiteX10" fmla="*/ 429179 w 560700"/>
                  <a:gd name="connsiteY10" fmla="*/ 218688 h 649558"/>
                  <a:gd name="connsiteX11" fmla="*/ 560551 w 560700"/>
                  <a:gd name="connsiteY11" fmla="*/ 218688 h 649558"/>
                  <a:gd name="connsiteX12" fmla="*/ 552645 w 560700"/>
                  <a:gd name="connsiteY12" fmla="*/ 173876 h 649558"/>
                  <a:gd name="connsiteX13" fmla="*/ 532535 w 560700"/>
                  <a:gd name="connsiteY13" fmla="*/ 125671 h 649558"/>
                  <a:gd name="connsiteX14" fmla="*/ 497453 w 560700"/>
                  <a:gd name="connsiteY14" fmla="*/ 79163 h 649558"/>
                  <a:gd name="connsiteX15" fmla="*/ 446729 w 560700"/>
                  <a:gd name="connsiteY15" fmla="*/ 38734 h 649558"/>
                  <a:gd name="connsiteX16" fmla="*/ 376585 w 560700"/>
                  <a:gd name="connsiteY16" fmla="*/ 10319 h 649558"/>
                  <a:gd name="connsiteX17" fmla="*/ 285453 w 560700"/>
                  <a:gd name="connsiteY17" fmla="*/ 0 h 649558"/>
                  <a:gd name="connsiteX18" fmla="*/ 214449 w 560700"/>
                  <a:gd name="connsiteY18" fmla="*/ 7774 h 649558"/>
                  <a:gd name="connsiteX19" fmla="*/ 147894 w 560700"/>
                  <a:gd name="connsiteY19" fmla="*/ 33643 h 649558"/>
                  <a:gd name="connsiteX20" fmla="*/ 89264 w 560700"/>
                  <a:gd name="connsiteY20" fmla="*/ 76759 h 649558"/>
                  <a:gd name="connsiteX21" fmla="*/ 41978 w 560700"/>
                  <a:gd name="connsiteY21" fmla="*/ 138818 h 649558"/>
                  <a:gd name="connsiteX22" fmla="*/ 11364 w 560700"/>
                  <a:gd name="connsiteY22" fmla="*/ 221514 h 649558"/>
                  <a:gd name="connsiteX23" fmla="*/ 0 w 560700"/>
                  <a:gd name="connsiteY23" fmla="*/ 324850 h 649558"/>
                  <a:gd name="connsiteX24" fmla="*/ 19269 w 560700"/>
                  <a:gd name="connsiteY24" fmla="*/ 458438 h 649558"/>
                  <a:gd name="connsiteX25" fmla="*/ 75321 w 560700"/>
                  <a:gd name="connsiteY25" fmla="*/ 561774 h 649558"/>
                  <a:gd name="connsiteX26" fmla="*/ 166435 w 560700"/>
                  <a:gd name="connsiteY26" fmla="*/ 626375 h 649558"/>
                  <a:gd name="connsiteX27" fmla="*/ 290779 w 560700"/>
                  <a:gd name="connsiteY27" fmla="*/ 649559 h 649558"/>
                  <a:gd name="connsiteX28" fmla="*/ 385351 w 560700"/>
                  <a:gd name="connsiteY28" fmla="*/ 635848 h 649558"/>
                  <a:gd name="connsiteX29" fmla="*/ 465120 w 560700"/>
                  <a:gd name="connsiteY29" fmla="*/ 593580 h 649558"/>
                  <a:gd name="connsiteX30" fmla="*/ 525638 w 560700"/>
                  <a:gd name="connsiteY30" fmla="*/ 522899 h 649558"/>
                  <a:gd name="connsiteX31" fmla="*/ 560701 w 560700"/>
                  <a:gd name="connsiteY31" fmla="*/ 422107 h 649558"/>
                  <a:gd name="connsiteX32" fmla="*/ 430188 w 560700"/>
                  <a:gd name="connsiteY32" fmla="*/ 422107 h 649558"/>
                  <a:gd name="connsiteX33" fmla="*/ 417984 w 560700"/>
                  <a:gd name="connsiteY33" fmla="*/ 456599 h 649558"/>
                  <a:gd name="connsiteX34" fmla="*/ 395257 w 560700"/>
                  <a:gd name="connsiteY34" fmla="*/ 494485 h 649558"/>
                  <a:gd name="connsiteX35" fmla="*/ 353148 w 560700"/>
                  <a:gd name="connsiteY35" fmla="*/ 525443 h 649558"/>
                  <a:gd name="connsiteX36" fmla="*/ 285733 w 560700"/>
                  <a:gd name="connsiteY36" fmla="*/ 537458 h 649558"/>
                  <a:gd name="connsiteX37" fmla="*/ 221776 w 560700"/>
                  <a:gd name="connsiteY37" fmla="*/ 522757 h 649558"/>
                  <a:gd name="connsiteX38" fmla="*/ 172771 w 560700"/>
                  <a:gd name="connsiteY38" fmla="*/ 481338 h 649558"/>
                  <a:gd name="connsiteX39" fmla="*/ 142156 w 560700"/>
                  <a:gd name="connsiteY39" fmla="*/ 414190 h 649558"/>
                  <a:gd name="connsiteX40" fmla="*/ 131652 w 560700"/>
                  <a:gd name="connsiteY40" fmla="*/ 324568 h 649558"/>
                  <a:gd name="connsiteX41" fmla="*/ 139558 w 560700"/>
                  <a:gd name="connsiteY41" fmla="*/ 244416 h 649558"/>
                  <a:gd name="connsiteX42" fmla="*/ 161407 w 560700"/>
                  <a:gd name="connsiteY42" fmla="*/ 186739 h 64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60700" h="649558">
                    <a:moveTo>
                      <a:pt x="160977" y="186880"/>
                    </a:moveTo>
                    <a:cubicBezTo>
                      <a:pt x="168883" y="171331"/>
                      <a:pt x="179387" y="158466"/>
                      <a:pt x="189872" y="148996"/>
                    </a:cubicBezTo>
                    <a:cubicBezTo>
                      <a:pt x="201217" y="139525"/>
                      <a:pt x="212580" y="131749"/>
                      <a:pt x="224075" y="125671"/>
                    </a:cubicBezTo>
                    <a:cubicBezTo>
                      <a:pt x="235438" y="120441"/>
                      <a:pt x="246932" y="117049"/>
                      <a:pt x="257418" y="114504"/>
                    </a:cubicBezTo>
                    <a:cubicBezTo>
                      <a:pt x="267921" y="112806"/>
                      <a:pt x="277547" y="111958"/>
                      <a:pt x="285453" y="111958"/>
                    </a:cubicBezTo>
                    <a:cubicBezTo>
                      <a:pt x="304722" y="111958"/>
                      <a:pt x="320515" y="113654"/>
                      <a:pt x="334458" y="117049"/>
                    </a:cubicBezTo>
                    <a:cubicBezTo>
                      <a:pt x="348401" y="121430"/>
                      <a:pt x="360773" y="125671"/>
                      <a:pt x="370399" y="131749"/>
                    </a:cubicBezTo>
                    <a:cubicBezTo>
                      <a:pt x="380884" y="137827"/>
                      <a:pt x="388790" y="144755"/>
                      <a:pt x="395836" y="151540"/>
                    </a:cubicBezTo>
                    <a:cubicBezTo>
                      <a:pt x="402022" y="159315"/>
                      <a:pt x="408059" y="167091"/>
                      <a:pt x="412507" y="174865"/>
                    </a:cubicBezTo>
                    <a:cubicBezTo>
                      <a:pt x="416825" y="183487"/>
                      <a:pt x="420413" y="190415"/>
                      <a:pt x="423011" y="198049"/>
                    </a:cubicBezTo>
                    <a:lnTo>
                      <a:pt x="429179" y="218688"/>
                    </a:lnTo>
                    <a:lnTo>
                      <a:pt x="560551" y="218688"/>
                    </a:lnTo>
                    <a:cubicBezTo>
                      <a:pt x="559691" y="204834"/>
                      <a:pt x="557112" y="190272"/>
                      <a:pt x="552645" y="173876"/>
                    </a:cubicBezTo>
                    <a:cubicBezTo>
                      <a:pt x="547337" y="158325"/>
                      <a:pt x="541300" y="141927"/>
                      <a:pt x="532535" y="125671"/>
                    </a:cubicBezTo>
                    <a:cubicBezTo>
                      <a:pt x="523769" y="110121"/>
                      <a:pt x="511546" y="94713"/>
                      <a:pt x="497453" y="79163"/>
                    </a:cubicBezTo>
                    <a:cubicBezTo>
                      <a:pt x="483511" y="63612"/>
                      <a:pt x="466839" y="50749"/>
                      <a:pt x="446729" y="38734"/>
                    </a:cubicBezTo>
                    <a:cubicBezTo>
                      <a:pt x="426600" y="26717"/>
                      <a:pt x="402882" y="18095"/>
                      <a:pt x="376585" y="10319"/>
                    </a:cubicBezTo>
                    <a:cubicBezTo>
                      <a:pt x="350270" y="3393"/>
                      <a:pt x="319655" y="0"/>
                      <a:pt x="285453" y="0"/>
                    </a:cubicBezTo>
                    <a:cubicBezTo>
                      <a:pt x="261735" y="0"/>
                      <a:pt x="238167" y="2544"/>
                      <a:pt x="214449" y="7774"/>
                    </a:cubicBezTo>
                    <a:cubicBezTo>
                      <a:pt x="190732" y="13854"/>
                      <a:pt x="168883" y="22477"/>
                      <a:pt x="147894" y="33643"/>
                    </a:cubicBezTo>
                    <a:cubicBezTo>
                      <a:pt x="126046" y="44812"/>
                      <a:pt x="106645" y="59513"/>
                      <a:pt x="89264" y="76759"/>
                    </a:cubicBezTo>
                    <a:cubicBezTo>
                      <a:pt x="70854" y="94854"/>
                      <a:pt x="55042" y="114645"/>
                      <a:pt x="41978" y="138818"/>
                    </a:cubicBezTo>
                    <a:cubicBezTo>
                      <a:pt x="28895" y="162991"/>
                      <a:pt x="18260" y="190556"/>
                      <a:pt x="11364" y="221514"/>
                    </a:cubicBezTo>
                    <a:cubicBezTo>
                      <a:pt x="3458" y="252472"/>
                      <a:pt x="0" y="286966"/>
                      <a:pt x="0" y="324850"/>
                    </a:cubicBezTo>
                    <a:cubicBezTo>
                      <a:pt x="0" y="373903"/>
                      <a:pt x="6186" y="418715"/>
                      <a:pt x="19269" y="458438"/>
                    </a:cubicBezTo>
                    <a:cubicBezTo>
                      <a:pt x="32334" y="498867"/>
                      <a:pt x="50743" y="533358"/>
                      <a:pt x="75321" y="561774"/>
                    </a:cubicBezTo>
                    <a:cubicBezTo>
                      <a:pt x="99898" y="589339"/>
                      <a:pt x="130512" y="611816"/>
                      <a:pt x="166435" y="626375"/>
                    </a:cubicBezTo>
                    <a:cubicBezTo>
                      <a:pt x="202376" y="641926"/>
                      <a:pt x="244353" y="649559"/>
                      <a:pt x="290779" y="649559"/>
                    </a:cubicBezTo>
                    <a:cubicBezTo>
                      <a:pt x="324122" y="649559"/>
                      <a:pt x="355596" y="645318"/>
                      <a:pt x="385351" y="635848"/>
                    </a:cubicBezTo>
                    <a:cubicBezTo>
                      <a:pt x="415105" y="626375"/>
                      <a:pt x="441402" y="612523"/>
                      <a:pt x="465120" y="593580"/>
                    </a:cubicBezTo>
                    <a:cubicBezTo>
                      <a:pt x="488837" y="574637"/>
                      <a:pt x="508948" y="551312"/>
                      <a:pt x="525638" y="522899"/>
                    </a:cubicBezTo>
                    <a:cubicBezTo>
                      <a:pt x="542310" y="494485"/>
                      <a:pt x="553654" y="460840"/>
                      <a:pt x="560701" y="422107"/>
                    </a:cubicBezTo>
                    <a:lnTo>
                      <a:pt x="430188" y="422107"/>
                    </a:lnTo>
                    <a:cubicBezTo>
                      <a:pt x="427609" y="431578"/>
                      <a:pt x="423142" y="443595"/>
                      <a:pt x="417984" y="456599"/>
                    </a:cubicBezTo>
                    <a:cubicBezTo>
                      <a:pt x="413517" y="469464"/>
                      <a:pt x="405760" y="482468"/>
                      <a:pt x="395257" y="494485"/>
                    </a:cubicBezTo>
                    <a:cubicBezTo>
                      <a:pt x="384771" y="506500"/>
                      <a:pt x="370679" y="516962"/>
                      <a:pt x="353148" y="525443"/>
                    </a:cubicBezTo>
                    <a:cubicBezTo>
                      <a:pt x="335617" y="533217"/>
                      <a:pt x="313768" y="537458"/>
                      <a:pt x="285733" y="537458"/>
                    </a:cubicBezTo>
                    <a:cubicBezTo>
                      <a:pt x="262015" y="537458"/>
                      <a:pt x="240185" y="532369"/>
                      <a:pt x="221776" y="522757"/>
                    </a:cubicBezTo>
                    <a:cubicBezTo>
                      <a:pt x="202525" y="513285"/>
                      <a:pt x="185854" y="499433"/>
                      <a:pt x="172771" y="481338"/>
                    </a:cubicBezTo>
                    <a:cubicBezTo>
                      <a:pt x="159687" y="463243"/>
                      <a:pt x="149053" y="440908"/>
                      <a:pt x="142156" y="414190"/>
                    </a:cubicBezTo>
                    <a:cubicBezTo>
                      <a:pt x="135110" y="387473"/>
                      <a:pt x="131652" y="358211"/>
                      <a:pt x="131652" y="324568"/>
                    </a:cubicBezTo>
                    <a:cubicBezTo>
                      <a:pt x="131652" y="293610"/>
                      <a:pt x="134250" y="266891"/>
                      <a:pt x="139558" y="244416"/>
                    </a:cubicBezTo>
                    <a:cubicBezTo>
                      <a:pt x="144885" y="222080"/>
                      <a:pt x="151782" y="202996"/>
                      <a:pt x="161407" y="186739"/>
                    </a:cubicBezTo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A31C5692-5C3A-D412-C6FA-291551D64168}"/>
                  </a:ext>
                </a:extLst>
              </p:cNvPr>
              <p:cNvSpPr/>
              <p:nvPr/>
            </p:nvSpPr>
            <p:spPr>
              <a:xfrm>
                <a:off x="-1450253" y="-1773674"/>
                <a:ext cx="467250" cy="445411"/>
              </a:xfrm>
              <a:custGeom>
                <a:avLst/>
                <a:gdLst>
                  <a:gd name="connsiteX0" fmla="*/ 459289 w 467250"/>
                  <a:gd name="connsiteY0" fmla="*/ 0 h 445411"/>
                  <a:gd name="connsiteX1" fmla="*/ 296984 w 467250"/>
                  <a:gd name="connsiteY1" fmla="*/ 0 h 445411"/>
                  <a:gd name="connsiteX2" fmla="*/ 121653 w 467250"/>
                  <a:gd name="connsiteY2" fmla="*/ 169073 h 445411"/>
                  <a:gd name="connsiteX3" fmla="*/ 121653 w 467250"/>
                  <a:gd name="connsiteY3" fmla="*/ 0 h 445411"/>
                  <a:gd name="connsiteX4" fmla="*/ 0 w 467250"/>
                  <a:gd name="connsiteY4" fmla="*/ 0 h 445411"/>
                  <a:gd name="connsiteX5" fmla="*/ 0 w 467250"/>
                  <a:gd name="connsiteY5" fmla="*/ 445412 h 445411"/>
                  <a:gd name="connsiteX6" fmla="*/ 121653 w 467250"/>
                  <a:gd name="connsiteY6" fmla="*/ 445412 h 445411"/>
                  <a:gd name="connsiteX7" fmla="*/ 121653 w 467250"/>
                  <a:gd name="connsiteY7" fmla="*/ 304769 h 445411"/>
                  <a:gd name="connsiteX8" fmla="*/ 170995 w 467250"/>
                  <a:gd name="connsiteY8" fmla="*/ 256973 h 445411"/>
                  <a:gd name="connsiteX9" fmla="*/ 308554 w 467250"/>
                  <a:gd name="connsiteY9" fmla="*/ 445412 h 445411"/>
                  <a:gd name="connsiteX10" fmla="*/ 467250 w 467250"/>
                  <a:gd name="connsiteY10" fmla="*/ 445412 h 445411"/>
                  <a:gd name="connsiteX11" fmla="*/ 265305 w 467250"/>
                  <a:gd name="connsiteY11" fmla="*/ 185004 h 445411"/>
                  <a:gd name="connsiteX12" fmla="*/ 459289 w 467250"/>
                  <a:gd name="connsiteY12" fmla="*/ 0 h 44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7250" h="445411">
                    <a:moveTo>
                      <a:pt x="459289" y="0"/>
                    </a:moveTo>
                    <a:lnTo>
                      <a:pt x="296984" y="0"/>
                    </a:lnTo>
                    <a:lnTo>
                      <a:pt x="121653" y="169073"/>
                    </a:lnTo>
                    <a:lnTo>
                      <a:pt x="121653" y="0"/>
                    </a:lnTo>
                    <a:lnTo>
                      <a:pt x="0" y="0"/>
                    </a:lnTo>
                    <a:lnTo>
                      <a:pt x="0" y="445412"/>
                    </a:lnTo>
                    <a:lnTo>
                      <a:pt x="121653" y="445412"/>
                    </a:lnTo>
                    <a:lnTo>
                      <a:pt x="121653" y="304769"/>
                    </a:lnTo>
                    <a:lnTo>
                      <a:pt x="170995" y="256973"/>
                    </a:lnTo>
                    <a:lnTo>
                      <a:pt x="308554" y="445412"/>
                    </a:lnTo>
                    <a:lnTo>
                      <a:pt x="467250" y="445412"/>
                    </a:lnTo>
                    <a:lnTo>
                      <a:pt x="265305" y="185004"/>
                    </a:lnTo>
                    <a:lnTo>
                      <a:pt x="4592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89226A87-B5D0-E419-9019-EFC2D5120208}"/>
                  </a:ext>
                </a:extLst>
              </p:cNvPr>
              <p:cNvSpPr/>
              <p:nvPr/>
            </p:nvSpPr>
            <p:spPr>
              <a:xfrm>
                <a:off x="-1001693" y="-1792233"/>
                <a:ext cx="467250" cy="482529"/>
              </a:xfrm>
              <a:custGeom>
                <a:avLst/>
                <a:gdLst>
                  <a:gd name="connsiteX0" fmla="*/ 338457 w 467250"/>
                  <a:gd name="connsiteY0" fmla="*/ 293335 h 482529"/>
                  <a:gd name="connsiteX1" fmla="*/ 320422 w 467250"/>
                  <a:gd name="connsiteY1" fmla="*/ 337826 h 482529"/>
                  <a:gd name="connsiteX2" fmla="*/ 286892 w 467250"/>
                  <a:gd name="connsiteY2" fmla="*/ 369547 h 482529"/>
                  <a:gd name="connsiteX3" fmla="*/ 233625 w 467250"/>
                  <a:gd name="connsiteY3" fmla="*/ 381477 h 482529"/>
                  <a:gd name="connsiteX4" fmla="*/ 182059 w 467250"/>
                  <a:gd name="connsiteY4" fmla="*/ 369547 h 482529"/>
                  <a:gd name="connsiteX5" fmla="*/ 148511 w 467250"/>
                  <a:gd name="connsiteY5" fmla="*/ 336986 h 482529"/>
                  <a:gd name="connsiteX6" fmla="*/ 129634 w 467250"/>
                  <a:gd name="connsiteY6" fmla="*/ 291652 h 482529"/>
                  <a:gd name="connsiteX7" fmla="*/ 123578 w 467250"/>
                  <a:gd name="connsiteY7" fmla="*/ 241124 h 482529"/>
                  <a:gd name="connsiteX8" fmla="*/ 129634 w 467250"/>
                  <a:gd name="connsiteY8" fmla="*/ 189755 h 482529"/>
                  <a:gd name="connsiteX9" fmla="*/ 148511 w 467250"/>
                  <a:gd name="connsiteY9" fmla="*/ 144423 h 482529"/>
                  <a:gd name="connsiteX10" fmla="*/ 182059 w 467250"/>
                  <a:gd name="connsiteY10" fmla="*/ 112843 h 482529"/>
                  <a:gd name="connsiteX11" fmla="*/ 233625 w 467250"/>
                  <a:gd name="connsiteY11" fmla="*/ 100914 h 482529"/>
                  <a:gd name="connsiteX12" fmla="*/ 286892 w 467250"/>
                  <a:gd name="connsiteY12" fmla="*/ 112001 h 482529"/>
                  <a:gd name="connsiteX13" fmla="*/ 320422 w 467250"/>
                  <a:gd name="connsiteY13" fmla="*/ 143720 h 482529"/>
                  <a:gd name="connsiteX14" fmla="*/ 338457 w 467250"/>
                  <a:gd name="connsiteY14" fmla="*/ 189053 h 482529"/>
                  <a:gd name="connsiteX15" fmla="*/ 343672 w 467250"/>
                  <a:gd name="connsiteY15" fmla="*/ 241265 h 482529"/>
                  <a:gd name="connsiteX16" fmla="*/ 338457 w 467250"/>
                  <a:gd name="connsiteY16" fmla="*/ 293476 h 482529"/>
                  <a:gd name="connsiteX17" fmla="*/ 405387 w 467250"/>
                  <a:gd name="connsiteY17" fmla="*/ 67649 h 482529"/>
                  <a:gd name="connsiteX18" fmla="*/ 332402 w 467250"/>
                  <a:gd name="connsiteY18" fmla="*/ 17965 h 482529"/>
                  <a:gd name="connsiteX19" fmla="*/ 233625 w 467250"/>
                  <a:gd name="connsiteY19" fmla="*/ 0 h 482529"/>
                  <a:gd name="connsiteX20" fmla="*/ 136530 w 467250"/>
                  <a:gd name="connsiteY20" fmla="*/ 17965 h 482529"/>
                  <a:gd name="connsiteX21" fmla="*/ 62705 w 467250"/>
                  <a:gd name="connsiteY21" fmla="*/ 67649 h 482529"/>
                  <a:gd name="connsiteX22" fmla="*/ 16354 w 467250"/>
                  <a:gd name="connsiteY22" fmla="*/ 144562 h 482529"/>
                  <a:gd name="connsiteX23" fmla="*/ 0 w 467250"/>
                  <a:gd name="connsiteY23" fmla="*/ 241265 h 482529"/>
                  <a:gd name="connsiteX24" fmla="*/ 16354 w 467250"/>
                  <a:gd name="connsiteY24" fmla="*/ 337967 h 482529"/>
                  <a:gd name="connsiteX25" fmla="*/ 62705 w 467250"/>
                  <a:gd name="connsiteY25" fmla="*/ 415020 h 482529"/>
                  <a:gd name="connsiteX26" fmla="*/ 136530 w 467250"/>
                  <a:gd name="connsiteY26" fmla="*/ 464564 h 482529"/>
                  <a:gd name="connsiteX27" fmla="*/ 233625 w 467250"/>
                  <a:gd name="connsiteY27" fmla="*/ 482529 h 482529"/>
                  <a:gd name="connsiteX28" fmla="*/ 332402 w 467250"/>
                  <a:gd name="connsiteY28" fmla="*/ 464564 h 482529"/>
                  <a:gd name="connsiteX29" fmla="*/ 405387 w 467250"/>
                  <a:gd name="connsiteY29" fmla="*/ 415020 h 482529"/>
                  <a:gd name="connsiteX30" fmla="*/ 451757 w 467250"/>
                  <a:gd name="connsiteY30" fmla="*/ 337967 h 482529"/>
                  <a:gd name="connsiteX31" fmla="*/ 467250 w 467250"/>
                  <a:gd name="connsiteY31" fmla="*/ 241265 h 482529"/>
                  <a:gd name="connsiteX32" fmla="*/ 451757 w 467250"/>
                  <a:gd name="connsiteY32" fmla="*/ 144562 h 482529"/>
                  <a:gd name="connsiteX33" fmla="*/ 405387 w 467250"/>
                  <a:gd name="connsiteY33" fmla="*/ 67649 h 48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67250" h="482529">
                    <a:moveTo>
                      <a:pt x="338457" y="293335"/>
                    </a:moveTo>
                    <a:cubicBezTo>
                      <a:pt x="335075" y="310458"/>
                      <a:pt x="329019" y="325054"/>
                      <a:pt x="320422" y="337826"/>
                    </a:cubicBezTo>
                    <a:cubicBezTo>
                      <a:pt x="311824" y="350598"/>
                      <a:pt x="300704" y="361827"/>
                      <a:pt x="286892" y="369547"/>
                    </a:cubicBezTo>
                    <a:cubicBezTo>
                      <a:pt x="273229" y="377266"/>
                      <a:pt x="255044" y="381477"/>
                      <a:pt x="233625" y="381477"/>
                    </a:cubicBezTo>
                    <a:cubicBezTo>
                      <a:pt x="212207" y="381477"/>
                      <a:pt x="195853" y="377266"/>
                      <a:pt x="182059" y="369547"/>
                    </a:cubicBezTo>
                    <a:cubicBezTo>
                      <a:pt x="168248" y="361827"/>
                      <a:pt x="157108" y="350739"/>
                      <a:pt x="148511" y="336986"/>
                    </a:cubicBezTo>
                    <a:cubicBezTo>
                      <a:pt x="139072" y="324213"/>
                      <a:pt x="133017" y="308774"/>
                      <a:pt x="129634" y="291652"/>
                    </a:cubicBezTo>
                    <a:cubicBezTo>
                      <a:pt x="126251" y="275370"/>
                      <a:pt x="123578" y="258248"/>
                      <a:pt x="123578" y="241124"/>
                    </a:cubicBezTo>
                    <a:cubicBezTo>
                      <a:pt x="123578" y="224001"/>
                      <a:pt x="126120" y="206879"/>
                      <a:pt x="129634" y="189755"/>
                    </a:cubicBezTo>
                    <a:cubicBezTo>
                      <a:pt x="133017" y="172632"/>
                      <a:pt x="139072" y="158036"/>
                      <a:pt x="148511" y="144423"/>
                    </a:cubicBezTo>
                    <a:cubicBezTo>
                      <a:pt x="157108" y="131651"/>
                      <a:pt x="168248" y="120423"/>
                      <a:pt x="182059" y="112843"/>
                    </a:cubicBezTo>
                    <a:cubicBezTo>
                      <a:pt x="195722" y="105123"/>
                      <a:pt x="212917" y="100914"/>
                      <a:pt x="233625" y="100914"/>
                    </a:cubicBezTo>
                    <a:cubicBezTo>
                      <a:pt x="254334" y="100914"/>
                      <a:pt x="273080" y="104282"/>
                      <a:pt x="286892" y="112001"/>
                    </a:cubicBezTo>
                    <a:cubicBezTo>
                      <a:pt x="300704" y="120562"/>
                      <a:pt x="311824" y="130808"/>
                      <a:pt x="320422" y="143720"/>
                    </a:cubicBezTo>
                    <a:cubicBezTo>
                      <a:pt x="329019" y="156492"/>
                      <a:pt x="335075" y="171931"/>
                      <a:pt x="338457" y="189053"/>
                    </a:cubicBezTo>
                    <a:cubicBezTo>
                      <a:pt x="341840" y="206177"/>
                      <a:pt x="343672" y="223300"/>
                      <a:pt x="343672" y="241265"/>
                    </a:cubicBezTo>
                    <a:cubicBezTo>
                      <a:pt x="343672" y="259230"/>
                      <a:pt x="341990" y="276352"/>
                      <a:pt x="338457" y="293476"/>
                    </a:cubicBezTo>
                    <a:moveTo>
                      <a:pt x="405387" y="67649"/>
                    </a:moveTo>
                    <a:cubicBezTo>
                      <a:pt x="385668" y="46315"/>
                      <a:pt x="361577" y="30036"/>
                      <a:pt x="332402" y="17965"/>
                    </a:cubicBezTo>
                    <a:cubicBezTo>
                      <a:pt x="303227" y="6035"/>
                      <a:pt x="270538" y="0"/>
                      <a:pt x="233625" y="0"/>
                    </a:cubicBezTo>
                    <a:cubicBezTo>
                      <a:pt x="196712" y="0"/>
                      <a:pt x="165706" y="6035"/>
                      <a:pt x="136530" y="17965"/>
                    </a:cubicBezTo>
                    <a:cubicBezTo>
                      <a:pt x="107374" y="29895"/>
                      <a:pt x="83283" y="46176"/>
                      <a:pt x="62705" y="67649"/>
                    </a:cubicBezTo>
                    <a:cubicBezTo>
                      <a:pt x="42127" y="88982"/>
                      <a:pt x="26633" y="114668"/>
                      <a:pt x="16354" y="144562"/>
                    </a:cubicBezTo>
                    <a:cubicBezTo>
                      <a:pt x="6056" y="173616"/>
                      <a:pt x="0" y="206177"/>
                      <a:pt x="0" y="241265"/>
                    </a:cubicBezTo>
                    <a:cubicBezTo>
                      <a:pt x="0" y="276352"/>
                      <a:pt x="6056" y="308774"/>
                      <a:pt x="16354" y="337967"/>
                    </a:cubicBezTo>
                    <a:cubicBezTo>
                      <a:pt x="26633" y="367862"/>
                      <a:pt x="42127" y="393547"/>
                      <a:pt x="62705" y="415020"/>
                    </a:cubicBezTo>
                    <a:cubicBezTo>
                      <a:pt x="83283" y="435512"/>
                      <a:pt x="107374" y="452635"/>
                      <a:pt x="136530" y="464564"/>
                    </a:cubicBezTo>
                    <a:cubicBezTo>
                      <a:pt x="165706" y="476494"/>
                      <a:pt x="197554" y="482529"/>
                      <a:pt x="233625" y="482529"/>
                    </a:cubicBezTo>
                    <a:cubicBezTo>
                      <a:pt x="269697" y="482529"/>
                      <a:pt x="303227" y="476494"/>
                      <a:pt x="332402" y="464564"/>
                    </a:cubicBezTo>
                    <a:cubicBezTo>
                      <a:pt x="361577" y="452635"/>
                      <a:pt x="385668" y="435512"/>
                      <a:pt x="405387" y="415020"/>
                    </a:cubicBezTo>
                    <a:cubicBezTo>
                      <a:pt x="425123" y="393686"/>
                      <a:pt x="440617" y="368003"/>
                      <a:pt x="451757" y="337967"/>
                    </a:cubicBezTo>
                    <a:cubicBezTo>
                      <a:pt x="462036" y="308913"/>
                      <a:pt x="467250" y="276352"/>
                      <a:pt x="467250" y="241265"/>
                    </a:cubicBezTo>
                    <a:cubicBezTo>
                      <a:pt x="467250" y="206177"/>
                      <a:pt x="462036" y="173755"/>
                      <a:pt x="451757" y="144562"/>
                    </a:cubicBezTo>
                    <a:cubicBezTo>
                      <a:pt x="440617" y="114668"/>
                      <a:pt x="425123" y="88982"/>
                      <a:pt x="405387" y="676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95C3CED7-1C94-AB15-C380-BCABB20549B5}"/>
                  </a:ext>
                </a:extLst>
              </p:cNvPr>
              <p:cNvSpPr/>
              <p:nvPr/>
            </p:nvSpPr>
            <p:spPr>
              <a:xfrm>
                <a:off x="-515752" y="-1773674"/>
                <a:ext cx="467250" cy="463970"/>
              </a:xfrm>
              <a:custGeom>
                <a:avLst/>
                <a:gdLst>
                  <a:gd name="connsiteX0" fmla="*/ 96235 w 467250"/>
                  <a:gd name="connsiteY0" fmla="*/ 170080 h 463970"/>
                  <a:gd name="connsiteX1" fmla="*/ 91020 w 467250"/>
                  <a:gd name="connsiteY1" fmla="*/ 267488 h 463970"/>
                  <a:gd name="connsiteX2" fmla="*/ 79040 w 467250"/>
                  <a:gd name="connsiteY2" fmla="*/ 326823 h 463970"/>
                  <a:gd name="connsiteX3" fmla="*/ 61004 w 467250"/>
                  <a:gd name="connsiteY3" fmla="*/ 355585 h 463970"/>
                  <a:gd name="connsiteX4" fmla="*/ 36913 w 467250"/>
                  <a:gd name="connsiteY4" fmla="*/ 364061 h 463970"/>
                  <a:gd name="connsiteX5" fmla="*/ 15494 w 467250"/>
                  <a:gd name="connsiteY5" fmla="*/ 362394 h 463970"/>
                  <a:gd name="connsiteX6" fmla="*/ 0 w 467250"/>
                  <a:gd name="connsiteY6" fmla="*/ 357254 h 463970"/>
                  <a:gd name="connsiteX7" fmla="*/ 0 w 467250"/>
                  <a:gd name="connsiteY7" fmla="*/ 455495 h 463970"/>
                  <a:gd name="connsiteX8" fmla="*/ 24932 w 467250"/>
                  <a:gd name="connsiteY8" fmla="*/ 462304 h 463970"/>
                  <a:gd name="connsiteX9" fmla="*/ 60163 w 467250"/>
                  <a:gd name="connsiteY9" fmla="*/ 463971 h 463970"/>
                  <a:gd name="connsiteX10" fmla="*/ 130624 w 467250"/>
                  <a:gd name="connsiteY10" fmla="*/ 446184 h 463970"/>
                  <a:gd name="connsiteX11" fmla="*/ 174453 w 467250"/>
                  <a:gd name="connsiteY11" fmla="*/ 391992 h 463970"/>
                  <a:gd name="connsiteX12" fmla="*/ 197703 w 467250"/>
                  <a:gd name="connsiteY12" fmla="*/ 303060 h 463970"/>
                  <a:gd name="connsiteX13" fmla="*/ 207141 w 467250"/>
                  <a:gd name="connsiteY13" fmla="*/ 178556 h 463970"/>
                  <a:gd name="connsiteX14" fmla="*/ 208824 w 467250"/>
                  <a:gd name="connsiteY14" fmla="*/ 94767 h 463970"/>
                  <a:gd name="connsiteX15" fmla="*/ 349597 w 467250"/>
                  <a:gd name="connsiteY15" fmla="*/ 94767 h 463970"/>
                  <a:gd name="connsiteX16" fmla="*/ 349597 w 467250"/>
                  <a:gd name="connsiteY16" fmla="*/ 450491 h 463970"/>
                  <a:gd name="connsiteX17" fmla="*/ 467250 w 467250"/>
                  <a:gd name="connsiteY17" fmla="*/ 450491 h 463970"/>
                  <a:gd name="connsiteX18" fmla="*/ 467250 w 467250"/>
                  <a:gd name="connsiteY18" fmla="*/ 0 h 463970"/>
                  <a:gd name="connsiteX19" fmla="*/ 99767 w 467250"/>
                  <a:gd name="connsiteY19" fmla="*/ 0 h 463970"/>
                  <a:gd name="connsiteX20" fmla="*/ 96384 w 467250"/>
                  <a:gd name="connsiteY20" fmla="*/ 170220 h 463970"/>
                  <a:gd name="connsiteX21" fmla="*/ 96235 w 467250"/>
                  <a:gd name="connsiteY21" fmla="*/ 170080 h 463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67250" h="463970">
                    <a:moveTo>
                      <a:pt x="96235" y="170080"/>
                    </a:moveTo>
                    <a:cubicBezTo>
                      <a:pt x="95394" y="209822"/>
                      <a:pt x="93712" y="242059"/>
                      <a:pt x="91020" y="267488"/>
                    </a:cubicBezTo>
                    <a:cubicBezTo>
                      <a:pt x="87637" y="292918"/>
                      <a:pt x="84124" y="312371"/>
                      <a:pt x="79040" y="326823"/>
                    </a:cubicBezTo>
                    <a:cubicBezTo>
                      <a:pt x="73844" y="341273"/>
                      <a:pt x="67920" y="350584"/>
                      <a:pt x="61004" y="355585"/>
                    </a:cubicBezTo>
                    <a:cubicBezTo>
                      <a:pt x="54108" y="361561"/>
                      <a:pt x="46351" y="364061"/>
                      <a:pt x="36913" y="364061"/>
                    </a:cubicBezTo>
                    <a:cubicBezTo>
                      <a:pt x="28315" y="364061"/>
                      <a:pt x="21419" y="363228"/>
                      <a:pt x="15494" y="362394"/>
                    </a:cubicBezTo>
                    <a:cubicBezTo>
                      <a:pt x="9439" y="360728"/>
                      <a:pt x="4373" y="359059"/>
                      <a:pt x="0" y="357254"/>
                    </a:cubicBezTo>
                    <a:lnTo>
                      <a:pt x="0" y="455495"/>
                    </a:lnTo>
                    <a:cubicBezTo>
                      <a:pt x="6897" y="457995"/>
                      <a:pt x="14653" y="460635"/>
                      <a:pt x="24932" y="462304"/>
                    </a:cubicBezTo>
                    <a:cubicBezTo>
                      <a:pt x="35231" y="463137"/>
                      <a:pt x="46351" y="463971"/>
                      <a:pt x="60163" y="463971"/>
                    </a:cubicBezTo>
                    <a:cubicBezTo>
                      <a:pt x="88497" y="463971"/>
                      <a:pt x="112589" y="457995"/>
                      <a:pt x="130624" y="446184"/>
                    </a:cubicBezTo>
                    <a:cubicBezTo>
                      <a:pt x="148660" y="433540"/>
                      <a:pt x="163313" y="415753"/>
                      <a:pt x="174453" y="391992"/>
                    </a:cubicBezTo>
                    <a:cubicBezTo>
                      <a:pt x="184732" y="368231"/>
                      <a:pt x="192488" y="338634"/>
                      <a:pt x="197703" y="303060"/>
                    </a:cubicBezTo>
                    <a:cubicBezTo>
                      <a:pt x="201927" y="267488"/>
                      <a:pt x="205441" y="225941"/>
                      <a:pt x="207141" y="178556"/>
                    </a:cubicBezTo>
                    <a:lnTo>
                      <a:pt x="208824" y="94767"/>
                    </a:lnTo>
                    <a:lnTo>
                      <a:pt x="349597" y="94767"/>
                    </a:lnTo>
                    <a:lnTo>
                      <a:pt x="349597" y="450491"/>
                    </a:lnTo>
                    <a:lnTo>
                      <a:pt x="467250" y="450491"/>
                    </a:lnTo>
                    <a:lnTo>
                      <a:pt x="467250" y="0"/>
                    </a:lnTo>
                    <a:lnTo>
                      <a:pt x="99767" y="0"/>
                    </a:lnTo>
                    <a:lnTo>
                      <a:pt x="96384" y="170220"/>
                    </a:lnTo>
                    <a:lnTo>
                      <a:pt x="96235" y="170080"/>
                    </a:ln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4E64A479-F155-B794-DEC5-1160330F1774}"/>
                  </a:ext>
                </a:extLst>
              </p:cNvPr>
              <p:cNvSpPr/>
              <p:nvPr/>
            </p:nvSpPr>
            <p:spPr>
              <a:xfrm>
                <a:off x="44947" y="-1773674"/>
                <a:ext cx="467250" cy="445411"/>
              </a:xfrm>
              <a:custGeom>
                <a:avLst/>
                <a:gdLst>
                  <a:gd name="connsiteX0" fmla="*/ 459289 w 467250"/>
                  <a:gd name="connsiteY0" fmla="*/ 0 h 445411"/>
                  <a:gd name="connsiteX1" fmla="*/ 297134 w 467250"/>
                  <a:gd name="connsiteY1" fmla="*/ 0 h 445411"/>
                  <a:gd name="connsiteX2" fmla="*/ 121653 w 467250"/>
                  <a:gd name="connsiteY2" fmla="*/ 169073 h 445411"/>
                  <a:gd name="connsiteX3" fmla="*/ 121653 w 467250"/>
                  <a:gd name="connsiteY3" fmla="*/ 0 h 445411"/>
                  <a:gd name="connsiteX4" fmla="*/ 0 w 467250"/>
                  <a:gd name="connsiteY4" fmla="*/ 0 h 445411"/>
                  <a:gd name="connsiteX5" fmla="*/ 0 w 467250"/>
                  <a:gd name="connsiteY5" fmla="*/ 445412 h 445411"/>
                  <a:gd name="connsiteX6" fmla="*/ 121653 w 467250"/>
                  <a:gd name="connsiteY6" fmla="*/ 445412 h 445411"/>
                  <a:gd name="connsiteX7" fmla="*/ 121653 w 467250"/>
                  <a:gd name="connsiteY7" fmla="*/ 304769 h 445411"/>
                  <a:gd name="connsiteX8" fmla="*/ 170995 w 467250"/>
                  <a:gd name="connsiteY8" fmla="*/ 256973 h 445411"/>
                  <a:gd name="connsiteX9" fmla="*/ 308554 w 467250"/>
                  <a:gd name="connsiteY9" fmla="*/ 445412 h 445411"/>
                  <a:gd name="connsiteX10" fmla="*/ 467250 w 467250"/>
                  <a:gd name="connsiteY10" fmla="*/ 445412 h 445411"/>
                  <a:gd name="connsiteX11" fmla="*/ 265454 w 467250"/>
                  <a:gd name="connsiteY11" fmla="*/ 185004 h 445411"/>
                  <a:gd name="connsiteX12" fmla="*/ 459289 w 467250"/>
                  <a:gd name="connsiteY12" fmla="*/ 0 h 44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7250" h="445411">
                    <a:moveTo>
                      <a:pt x="459289" y="0"/>
                    </a:moveTo>
                    <a:lnTo>
                      <a:pt x="297134" y="0"/>
                    </a:lnTo>
                    <a:lnTo>
                      <a:pt x="121653" y="169073"/>
                    </a:lnTo>
                    <a:lnTo>
                      <a:pt x="121653" y="0"/>
                    </a:lnTo>
                    <a:lnTo>
                      <a:pt x="0" y="0"/>
                    </a:lnTo>
                    <a:lnTo>
                      <a:pt x="0" y="445412"/>
                    </a:lnTo>
                    <a:lnTo>
                      <a:pt x="121653" y="445412"/>
                    </a:lnTo>
                    <a:lnTo>
                      <a:pt x="121653" y="304769"/>
                    </a:lnTo>
                    <a:lnTo>
                      <a:pt x="170995" y="256973"/>
                    </a:lnTo>
                    <a:lnTo>
                      <a:pt x="308554" y="445412"/>
                    </a:lnTo>
                    <a:lnTo>
                      <a:pt x="467250" y="445412"/>
                    </a:lnTo>
                    <a:lnTo>
                      <a:pt x="265454" y="185004"/>
                    </a:lnTo>
                    <a:lnTo>
                      <a:pt x="4592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15A9E6BE-6E93-0D7E-BC76-420AC10C2F7F}"/>
                  </a:ext>
                </a:extLst>
              </p:cNvPr>
              <p:cNvSpPr/>
              <p:nvPr/>
            </p:nvSpPr>
            <p:spPr>
              <a:xfrm>
                <a:off x="493507" y="-1792233"/>
                <a:ext cx="467250" cy="482529"/>
              </a:xfrm>
              <a:custGeom>
                <a:avLst/>
                <a:gdLst>
                  <a:gd name="connsiteX0" fmla="*/ 338458 w 467250"/>
                  <a:gd name="connsiteY0" fmla="*/ 293335 h 482529"/>
                  <a:gd name="connsiteX1" fmla="*/ 320422 w 467250"/>
                  <a:gd name="connsiteY1" fmla="*/ 337826 h 482529"/>
                  <a:gd name="connsiteX2" fmla="*/ 286892 w 467250"/>
                  <a:gd name="connsiteY2" fmla="*/ 369547 h 482529"/>
                  <a:gd name="connsiteX3" fmla="*/ 233625 w 467250"/>
                  <a:gd name="connsiteY3" fmla="*/ 381477 h 482529"/>
                  <a:gd name="connsiteX4" fmla="*/ 182059 w 467250"/>
                  <a:gd name="connsiteY4" fmla="*/ 369547 h 482529"/>
                  <a:gd name="connsiteX5" fmla="*/ 148511 w 467250"/>
                  <a:gd name="connsiteY5" fmla="*/ 336986 h 482529"/>
                  <a:gd name="connsiteX6" fmla="*/ 129634 w 467250"/>
                  <a:gd name="connsiteY6" fmla="*/ 291652 h 482529"/>
                  <a:gd name="connsiteX7" fmla="*/ 123578 w 467250"/>
                  <a:gd name="connsiteY7" fmla="*/ 241124 h 482529"/>
                  <a:gd name="connsiteX8" fmla="*/ 129634 w 467250"/>
                  <a:gd name="connsiteY8" fmla="*/ 189755 h 482529"/>
                  <a:gd name="connsiteX9" fmla="*/ 148511 w 467250"/>
                  <a:gd name="connsiteY9" fmla="*/ 144423 h 482529"/>
                  <a:gd name="connsiteX10" fmla="*/ 182059 w 467250"/>
                  <a:gd name="connsiteY10" fmla="*/ 112843 h 482529"/>
                  <a:gd name="connsiteX11" fmla="*/ 233625 w 467250"/>
                  <a:gd name="connsiteY11" fmla="*/ 100914 h 482529"/>
                  <a:gd name="connsiteX12" fmla="*/ 286892 w 467250"/>
                  <a:gd name="connsiteY12" fmla="*/ 112001 h 482529"/>
                  <a:gd name="connsiteX13" fmla="*/ 320422 w 467250"/>
                  <a:gd name="connsiteY13" fmla="*/ 143720 h 482529"/>
                  <a:gd name="connsiteX14" fmla="*/ 338458 w 467250"/>
                  <a:gd name="connsiteY14" fmla="*/ 189053 h 482529"/>
                  <a:gd name="connsiteX15" fmla="*/ 343672 w 467250"/>
                  <a:gd name="connsiteY15" fmla="*/ 241265 h 482529"/>
                  <a:gd name="connsiteX16" fmla="*/ 338458 w 467250"/>
                  <a:gd name="connsiteY16" fmla="*/ 293476 h 482529"/>
                  <a:gd name="connsiteX17" fmla="*/ 405387 w 467250"/>
                  <a:gd name="connsiteY17" fmla="*/ 67649 h 482529"/>
                  <a:gd name="connsiteX18" fmla="*/ 332402 w 467250"/>
                  <a:gd name="connsiteY18" fmla="*/ 17965 h 482529"/>
                  <a:gd name="connsiteX19" fmla="*/ 233625 w 467250"/>
                  <a:gd name="connsiteY19" fmla="*/ 0 h 482529"/>
                  <a:gd name="connsiteX20" fmla="*/ 136530 w 467250"/>
                  <a:gd name="connsiteY20" fmla="*/ 17965 h 482529"/>
                  <a:gd name="connsiteX21" fmla="*/ 62705 w 467250"/>
                  <a:gd name="connsiteY21" fmla="*/ 67649 h 482529"/>
                  <a:gd name="connsiteX22" fmla="*/ 16354 w 467250"/>
                  <a:gd name="connsiteY22" fmla="*/ 144562 h 482529"/>
                  <a:gd name="connsiteX23" fmla="*/ 0 w 467250"/>
                  <a:gd name="connsiteY23" fmla="*/ 241265 h 482529"/>
                  <a:gd name="connsiteX24" fmla="*/ 16354 w 467250"/>
                  <a:gd name="connsiteY24" fmla="*/ 337967 h 482529"/>
                  <a:gd name="connsiteX25" fmla="*/ 62705 w 467250"/>
                  <a:gd name="connsiteY25" fmla="*/ 415020 h 482529"/>
                  <a:gd name="connsiteX26" fmla="*/ 136530 w 467250"/>
                  <a:gd name="connsiteY26" fmla="*/ 464564 h 482529"/>
                  <a:gd name="connsiteX27" fmla="*/ 233625 w 467250"/>
                  <a:gd name="connsiteY27" fmla="*/ 482529 h 482529"/>
                  <a:gd name="connsiteX28" fmla="*/ 332402 w 467250"/>
                  <a:gd name="connsiteY28" fmla="*/ 464564 h 482529"/>
                  <a:gd name="connsiteX29" fmla="*/ 405387 w 467250"/>
                  <a:gd name="connsiteY29" fmla="*/ 415020 h 482529"/>
                  <a:gd name="connsiteX30" fmla="*/ 451756 w 467250"/>
                  <a:gd name="connsiteY30" fmla="*/ 337967 h 482529"/>
                  <a:gd name="connsiteX31" fmla="*/ 467250 w 467250"/>
                  <a:gd name="connsiteY31" fmla="*/ 241265 h 482529"/>
                  <a:gd name="connsiteX32" fmla="*/ 451756 w 467250"/>
                  <a:gd name="connsiteY32" fmla="*/ 144562 h 482529"/>
                  <a:gd name="connsiteX33" fmla="*/ 405387 w 467250"/>
                  <a:gd name="connsiteY33" fmla="*/ 67649 h 48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67250" h="482529">
                    <a:moveTo>
                      <a:pt x="338458" y="293335"/>
                    </a:moveTo>
                    <a:cubicBezTo>
                      <a:pt x="335075" y="310458"/>
                      <a:pt x="329019" y="325054"/>
                      <a:pt x="320422" y="337826"/>
                    </a:cubicBezTo>
                    <a:cubicBezTo>
                      <a:pt x="311824" y="350598"/>
                      <a:pt x="300703" y="361827"/>
                      <a:pt x="286892" y="369547"/>
                    </a:cubicBezTo>
                    <a:cubicBezTo>
                      <a:pt x="273080" y="377266"/>
                      <a:pt x="255044" y="381477"/>
                      <a:pt x="233625" y="381477"/>
                    </a:cubicBezTo>
                    <a:cubicBezTo>
                      <a:pt x="212207" y="381477"/>
                      <a:pt x="195853" y="377266"/>
                      <a:pt x="182059" y="369547"/>
                    </a:cubicBezTo>
                    <a:cubicBezTo>
                      <a:pt x="168248" y="361827"/>
                      <a:pt x="157108" y="350739"/>
                      <a:pt x="148511" y="336986"/>
                    </a:cubicBezTo>
                    <a:cubicBezTo>
                      <a:pt x="139072" y="324213"/>
                      <a:pt x="133017" y="308774"/>
                      <a:pt x="129634" y="291652"/>
                    </a:cubicBezTo>
                    <a:cubicBezTo>
                      <a:pt x="126251" y="275370"/>
                      <a:pt x="123578" y="258248"/>
                      <a:pt x="123578" y="241124"/>
                    </a:cubicBezTo>
                    <a:cubicBezTo>
                      <a:pt x="123578" y="224001"/>
                      <a:pt x="126120" y="206879"/>
                      <a:pt x="129634" y="189755"/>
                    </a:cubicBezTo>
                    <a:cubicBezTo>
                      <a:pt x="133017" y="172632"/>
                      <a:pt x="139072" y="158036"/>
                      <a:pt x="148511" y="144423"/>
                    </a:cubicBezTo>
                    <a:cubicBezTo>
                      <a:pt x="157108" y="131651"/>
                      <a:pt x="168248" y="120423"/>
                      <a:pt x="182059" y="112843"/>
                    </a:cubicBezTo>
                    <a:cubicBezTo>
                      <a:pt x="195722" y="105123"/>
                      <a:pt x="212917" y="100914"/>
                      <a:pt x="233625" y="100914"/>
                    </a:cubicBezTo>
                    <a:cubicBezTo>
                      <a:pt x="254334" y="100914"/>
                      <a:pt x="273080" y="104282"/>
                      <a:pt x="286892" y="112001"/>
                    </a:cubicBezTo>
                    <a:cubicBezTo>
                      <a:pt x="300554" y="120562"/>
                      <a:pt x="311824" y="130808"/>
                      <a:pt x="320422" y="143720"/>
                    </a:cubicBezTo>
                    <a:cubicBezTo>
                      <a:pt x="329019" y="156492"/>
                      <a:pt x="335075" y="171931"/>
                      <a:pt x="338458" y="189053"/>
                    </a:cubicBezTo>
                    <a:cubicBezTo>
                      <a:pt x="341841" y="206177"/>
                      <a:pt x="343672" y="223300"/>
                      <a:pt x="343672" y="241265"/>
                    </a:cubicBezTo>
                    <a:cubicBezTo>
                      <a:pt x="343672" y="259230"/>
                      <a:pt x="341990" y="276352"/>
                      <a:pt x="338458" y="293476"/>
                    </a:cubicBezTo>
                    <a:moveTo>
                      <a:pt x="405387" y="67649"/>
                    </a:moveTo>
                    <a:cubicBezTo>
                      <a:pt x="385669" y="46315"/>
                      <a:pt x="361577" y="30036"/>
                      <a:pt x="332402" y="17965"/>
                    </a:cubicBezTo>
                    <a:cubicBezTo>
                      <a:pt x="303227" y="6035"/>
                      <a:pt x="270538" y="0"/>
                      <a:pt x="233625" y="0"/>
                    </a:cubicBezTo>
                    <a:cubicBezTo>
                      <a:pt x="196712" y="0"/>
                      <a:pt x="165706" y="6035"/>
                      <a:pt x="136530" y="17965"/>
                    </a:cubicBezTo>
                    <a:cubicBezTo>
                      <a:pt x="107374" y="29895"/>
                      <a:pt x="83283" y="46176"/>
                      <a:pt x="62705" y="67649"/>
                    </a:cubicBezTo>
                    <a:cubicBezTo>
                      <a:pt x="42127" y="88982"/>
                      <a:pt x="26633" y="114668"/>
                      <a:pt x="16354" y="144562"/>
                    </a:cubicBezTo>
                    <a:cubicBezTo>
                      <a:pt x="6056" y="173616"/>
                      <a:pt x="0" y="206177"/>
                      <a:pt x="0" y="241265"/>
                    </a:cubicBezTo>
                    <a:cubicBezTo>
                      <a:pt x="0" y="276352"/>
                      <a:pt x="6056" y="308774"/>
                      <a:pt x="16354" y="337967"/>
                    </a:cubicBezTo>
                    <a:cubicBezTo>
                      <a:pt x="26633" y="367862"/>
                      <a:pt x="42127" y="393547"/>
                      <a:pt x="62705" y="415020"/>
                    </a:cubicBezTo>
                    <a:cubicBezTo>
                      <a:pt x="83283" y="435512"/>
                      <a:pt x="107374" y="452635"/>
                      <a:pt x="136530" y="464564"/>
                    </a:cubicBezTo>
                    <a:cubicBezTo>
                      <a:pt x="165706" y="476494"/>
                      <a:pt x="197554" y="482529"/>
                      <a:pt x="233625" y="482529"/>
                    </a:cubicBezTo>
                    <a:cubicBezTo>
                      <a:pt x="269697" y="482529"/>
                      <a:pt x="303227" y="476494"/>
                      <a:pt x="332402" y="464564"/>
                    </a:cubicBezTo>
                    <a:cubicBezTo>
                      <a:pt x="361577" y="452635"/>
                      <a:pt x="385669" y="435512"/>
                      <a:pt x="405387" y="415020"/>
                    </a:cubicBezTo>
                    <a:cubicBezTo>
                      <a:pt x="425123" y="393686"/>
                      <a:pt x="440617" y="368003"/>
                      <a:pt x="451756" y="337967"/>
                    </a:cubicBezTo>
                    <a:cubicBezTo>
                      <a:pt x="462036" y="308913"/>
                      <a:pt x="467250" y="276352"/>
                      <a:pt x="467250" y="241265"/>
                    </a:cubicBezTo>
                    <a:cubicBezTo>
                      <a:pt x="467250" y="206177"/>
                      <a:pt x="462036" y="173755"/>
                      <a:pt x="451756" y="144562"/>
                    </a:cubicBezTo>
                    <a:cubicBezTo>
                      <a:pt x="440617" y="114668"/>
                      <a:pt x="425123" y="88982"/>
                      <a:pt x="405387" y="676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FFD62EC1-CABC-D8B6-CE5D-26D5C463FF9D}"/>
                  </a:ext>
                </a:extLst>
              </p:cNvPr>
              <p:cNvSpPr/>
              <p:nvPr/>
            </p:nvSpPr>
            <p:spPr>
              <a:xfrm>
                <a:off x="1016828" y="-1773674"/>
                <a:ext cx="429870" cy="445411"/>
              </a:xfrm>
              <a:custGeom>
                <a:avLst/>
                <a:gdLst>
                  <a:gd name="connsiteX0" fmla="*/ 298498 w 429870"/>
                  <a:gd name="connsiteY0" fmla="*/ 326708 h 445411"/>
                  <a:gd name="connsiteX1" fmla="*/ 286929 w 429870"/>
                  <a:gd name="connsiteY1" fmla="*/ 344294 h 445411"/>
                  <a:gd name="connsiteX2" fmla="*/ 261847 w 429870"/>
                  <a:gd name="connsiteY2" fmla="*/ 358582 h 445411"/>
                  <a:gd name="connsiteX3" fmla="*/ 218019 w 429870"/>
                  <a:gd name="connsiteY3" fmla="*/ 363666 h 445411"/>
                  <a:gd name="connsiteX4" fmla="*/ 123298 w 429870"/>
                  <a:gd name="connsiteY4" fmla="*/ 363666 h 445411"/>
                  <a:gd name="connsiteX5" fmla="*/ 123298 w 429870"/>
                  <a:gd name="connsiteY5" fmla="*/ 252244 h 445411"/>
                  <a:gd name="connsiteX6" fmla="*/ 218019 w 429870"/>
                  <a:gd name="connsiteY6" fmla="*/ 252244 h 445411"/>
                  <a:gd name="connsiteX7" fmla="*/ 256427 w 429870"/>
                  <a:gd name="connsiteY7" fmla="*/ 254718 h 445411"/>
                  <a:gd name="connsiteX8" fmla="*/ 282369 w 429870"/>
                  <a:gd name="connsiteY8" fmla="*/ 263923 h 445411"/>
                  <a:gd name="connsiteX9" fmla="*/ 296742 w 429870"/>
                  <a:gd name="connsiteY9" fmla="*/ 280684 h 445411"/>
                  <a:gd name="connsiteX10" fmla="*/ 301152 w 429870"/>
                  <a:gd name="connsiteY10" fmla="*/ 308299 h 445411"/>
                  <a:gd name="connsiteX11" fmla="*/ 298498 w 429870"/>
                  <a:gd name="connsiteY11" fmla="*/ 326708 h 445411"/>
                  <a:gd name="connsiteX12" fmla="*/ 123448 w 429870"/>
                  <a:gd name="connsiteY12" fmla="*/ 82158 h 445411"/>
                  <a:gd name="connsiteX13" fmla="*/ 221682 w 429870"/>
                  <a:gd name="connsiteY13" fmla="*/ 82158 h 445411"/>
                  <a:gd name="connsiteX14" fmla="*/ 254820 w 429870"/>
                  <a:gd name="connsiteY14" fmla="*/ 85456 h 445411"/>
                  <a:gd name="connsiteX15" fmla="*/ 275341 w 429870"/>
                  <a:gd name="connsiteY15" fmla="*/ 94661 h 445411"/>
                  <a:gd name="connsiteX16" fmla="*/ 286929 w 429870"/>
                  <a:gd name="connsiteY16" fmla="*/ 108950 h 445411"/>
                  <a:gd name="connsiteX17" fmla="*/ 290443 w 429870"/>
                  <a:gd name="connsiteY17" fmla="*/ 127358 h 445411"/>
                  <a:gd name="connsiteX18" fmla="*/ 286929 w 429870"/>
                  <a:gd name="connsiteY18" fmla="*/ 148242 h 445411"/>
                  <a:gd name="connsiteX19" fmla="*/ 275341 w 429870"/>
                  <a:gd name="connsiteY19" fmla="*/ 162531 h 445411"/>
                  <a:gd name="connsiteX20" fmla="*/ 253941 w 429870"/>
                  <a:gd name="connsiteY20" fmla="*/ 171734 h 445411"/>
                  <a:gd name="connsiteX21" fmla="*/ 218169 w 429870"/>
                  <a:gd name="connsiteY21" fmla="*/ 175032 h 445411"/>
                  <a:gd name="connsiteX22" fmla="*/ 123448 w 429870"/>
                  <a:gd name="connsiteY22" fmla="*/ 175032 h 445411"/>
                  <a:gd name="connsiteX23" fmla="*/ 123448 w 429870"/>
                  <a:gd name="connsiteY23" fmla="*/ 82158 h 445411"/>
                  <a:gd name="connsiteX24" fmla="*/ 356718 w 429870"/>
                  <a:gd name="connsiteY24" fmla="*/ 206907 h 445411"/>
                  <a:gd name="connsiteX25" fmla="*/ 378118 w 429870"/>
                  <a:gd name="connsiteY25" fmla="*/ 194404 h 445411"/>
                  <a:gd name="connsiteX26" fmla="*/ 396004 w 429870"/>
                  <a:gd name="connsiteY26" fmla="*/ 176819 h 445411"/>
                  <a:gd name="connsiteX27" fmla="*/ 408471 w 429870"/>
                  <a:gd name="connsiteY27" fmla="*/ 151676 h 445411"/>
                  <a:gd name="connsiteX28" fmla="*/ 412862 w 429870"/>
                  <a:gd name="connsiteY28" fmla="*/ 117329 h 445411"/>
                  <a:gd name="connsiteX29" fmla="*/ 399518 w 429870"/>
                  <a:gd name="connsiteY29" fmla="*/ 59488 h 445411"/>
                  <a:gd name="connsiteX30" fmla="*/ 362867 w 429870"/>
                  <a:gd name="connsiteY30" fmla="*/ 23494 h 445411"/>
                  <a:gd name="connsiteX31" fmla="*/ 309208 w 429870"/>
                  <a:gd name="connsiteY31" fmla="*/ 5083 h 445411"/>
                  <a:gd name="connsiteX32" fmla="*/ 245718 w 429870"/>
                  <a:gd name="connsiteY32" fmla="*/ 0 h 445411"/>
                  <a:gd name="connsiteX33" fmla="*/ 0 w 429870"/>
                  <a:gd name="connsiteY33" fmla="*/ 0 h 445411"/>
                  <a:gd name="connsiteX34" fmla="*/ 0 w 429870"/>
                  <a:gd name="connsiteY34" fmla="*/ 445412 h 445411"/>
                  <a:gd name="connsiteX35" fmla="*/ 266258 w 429870"/>
                  <a:gd name="connsiteY35" fmla="*/ 445412 h 445411"/>
                  <a:gd name="connsiteX36" fmla="*/ 334140 w 429870"/>
                  <a:gd name="connsiteY36" fmla="*/ 435383 h 445411"/>
                  <a:gd name="connsiteX37" fmla="*/ 386042 w 429870"/>
                  <a:gd name="connsiteY37" fmla="*/ 406943 h 445411"/>
                  <a:gd name="connsiteX38" fmla="*/ 419161 w 429870"/>
                  <a:gd name="connsiteY38" fmla="*/ 363391 h 445411"/>
                  <a:gd name="connsiteX39" fmla="*/ 429870 w 429870"/>
                  <a:gd name="connsiteY39" fmla="*/ 306375 h 445411"/>
                  <a:gd name="connsiteX40" fmla="*/ 411106 w 429870"/>
                  <a:gd name="connsiteY40" fmla="*/ 244414 h 445411"/>
                  <a:gd name="connsiteX41" fmla="*/ 356568 w 429870"/>
                  <a:gd name="connsiteY41" fmla="*/ 206769 h 44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29870" h="445411">
                    <a:moveTo>
                      <a:pt x="298498" y="326708"/>
                    </a:moveTo>
                    <a:cubicBezTo>
                      <a:pt x="296742" y="333441"/>
                      <a:pt x="292200" y="339348"/>
                      <a:pt x="286929" y="344294"/>
                    </a:cubicBezTo>
                    <a:cubicBezTo>
                      <a:pt x="280612" y="350201"/>
                      <a:pt x="272706" y="354323"/>
                      <a:pt x="261847" y="358582"/>
                    </a:cubicBezTo>
                    <a:cubicBezTo>
                      <a:pt x="251156" y="361880"/>
                      <a:pt x="235906" y="363666"/>
                      <a:pt x="218019" y="363666"/>
                    </a:cubicBezTo>
                    <a:lnTo>
                      <a:pt x="123298" y="363666"/>
                    </a:lnTo>
                    <a:lnTo>
                      <a:pt x="123298" y="252244"/>
                    </a:lnTo>
                    <a:lnTo>
                      <a:pt x="218019" y="252244"/>
                    </a:lnTo>
                    <a:cubicBezTo>
                      <a:pt x="233270" y="252244"/>
                      <a:pt x="245718" y="253068"/>
                      <a:pt x="256427" y="254718"/>
                    </a:cubicBezTo>
                    <a:cubicBezTo>
                      <a:pt x="267136" y="256366"/>
                      <a:pt x="276070" y="258975"/>
                      <a:pt x="282369" y="263923"/>
                    </a:cubicBezTo>
                    <a:cubicBezTo>
                      <a:pt x="289565" y="268181"/>
                      <a:pt x="293957" y="273952"/>
                      <a:pt x="296742" y="280684"/>
                    </a:cubicBezTo>
                    <a:cubicBezTo>
                      <a:pt x="300255" y="288241"/>
                      <a:pt x="301152" y="297444"/>
                      <a:pt x="301152" y="308299"/>
                    </a:cubicBezTo>
                    <a:cubicBezTo>
                      <a:pt x="301152" y="314206"/>
                      <a:pt x="300255" y="319976"/>
                      <a:pt x="298498" y="326708"/>
                    </a:cubicBezTo>
                    <a:close/>
                    <a:moveTo>
                      <a:pt x="123448" y="82158"/>
                    </a:moveTo>
                    <a:lnTo>
                      <a:pt x="221682" y="82158"/>
                    </a:lnTo>
                    <a:cubicBezTo>
                      <a:pt x="235177" y="82158"/>
                      <a:pt x="245867" y="82982"/>
                      <a:pt x="254820" y="85456"/>
                    </a:cubicBezTo>
                    <a:cubicBezTo>
                      <a:pt x="263754" y="87928"/>
                      <a:pt x="270949" y="91363"/>
                      <a:pt x="275341" y="94661"/>
                    </a:cubicBezTo>
                    <a:cubicBezTo>
                      <a:pt x="280612" y="98781"/>
                      <a:pt x="285153" y="103864"/>
                      <a:pt x="286929" y="108950"/>
                    </a:cubicBezTo>
                    <a:cubicBezTo>
                      <a:pt x="289565" y="114857"/>
                      <a:pt x="290443" y="120627"/>
                      <a:pt x="290443" y="127358"/>
                    </a:cubicBezTo>
                    <a:cubicBezTo>
                      <a:pt x="290443" y="134915"/>
                      <a:pt x="289565" y="142471"/>
                      <a:pt x="286929" y="148242"/>
                    </a:cubicBezTo>
                    <a:cubicBezTo>
                      <a:pt x="285153" y="154150"/>
                      <a:pt x="280612" y="159095"/>
                      <a:pt x="275341" y="162531"/>
                    </a:cubicBezTo>
                    <a:cubicBezTo>
                      <a:pt x="269921" y="166651"/>
                      <a:pt x="262875" y="169262"/>
                      <a:pt x="253941" y="171734"/>
                    </a:cubicBezTo>
                    <a:cubicBezTo>
                      <a:pt x="244110" y="173384"/>
                      <a:pt x="232523" y="175032"/>
                      <a:pt x="218169" y="175032"/>
                    </a:cubicBezTo>
                    <a:lnTo>
                      <a:pt x="123448" y="175032"/>
                    </a:lnTo>
                    <a:lnTo>
                      <a:pt x="123448" y="82158"/>
                    </a:lnTo>
                    <a:close/>
                    <a:moveTo>
                      <a:pt x="356718" y="206907"/>
                    </a:moveTo>
                    <a:cubicBezTo>
                      <a:pt x="364773" y="203609"/>
                      <a:pt x="370940" y="199350"/>
                      <a:pt x="378118" y="194404"/>
                    </a:cubicBezTo>
                    <a:cubicBezTo>
                      <a:pt x="384416" y="190282"/>
                      <a:pt x="390584" y="184374"/>
                      <a:pt x="396004" y="176819"/>
                    </a:cubicBezTo>
                    <a:cubicBezTo>
                      <a:pt x="401275" y="170086"/>
                      <a:pt x="405835" y="161705"/>
                      <a:pt x="408471" y="151676"/>
                    </a:cubicBezTo>
                    <a:cubicBezTo>
                      <a:pt x="411984" y="142471"/>
                      <a:pt x="412862" y="130793"/>
                      <a:pt x="412862" y="117329"/>
                    </a:cubicBezTo>
                    <a:cubicBezTo>
                      <a:pt x="412862" y="93835"/>
                      <a:pt x="408471" y="74601"/>
                      <a:pt x="399518" y="59488"/>
                    </a:cubicBezTo>
                    <a:cubicBezTo>
                      <a:pt x="390584" y="44376"/>
                      <a:pt x="378118" y="32699"/>
                      <a:pt x="362867" y="23494"/>
                    </a:cubicBezTo>
                    <a:cubicBezTo>
                      <a:pt x="346737" y="15112"/>
                      <a:pt x="328851" y="9205"/>
                      <a:pt x="309208" y="5083"/>
                    </a:cubicBezTo>
                    <a:cubicBezTo>
                      <a:pt x="288686" y="1785"/>
                      <a:pt x="268164" y="0"/>
                      <a:pt x="245718" y="0"/>
                    </a:cubicBezTo>
                    <a:lnTo>
                      <a:pt x="0" y="0"/>
                    </a:lnTo>
                    <a:lnTo>
                      <a:pt x="0" y="445412"/>
                    </a:lnTo>
                    <a:lnTo>
                      <a:pt x="266258" y="445412"/>
                    </a:lnTo>
                    <a:cubicBezTo>
                      <a:pt x="291321" y="445412"/>
                      <a:pt x="313600" y="442114"/>
                      <a:pt x="334140" y="435383"/>
                    </a:cubicBezTo>
                    <a:cubicBezTo>
                      <a:pt x="354662" y="428651"/>
                      <a:pt x="371669" y="419446"/>
                      <a:pt x="386042" y="406943"/>
                    </a:cubicBezTo>
                    <a:cubicBezTo>
                      <a:pt x="400247" y="395266"/>
                      <a:pt x="411106" y="380153"/>
                      <a:pt x="419161" y="363391"/>
                    </a:cubicBezTo>
                    <a:cubicBezTo>
                      <a:pt x="426357" y="346631"/>
                      <a:pt x="429870" y="327396"/>
                      <a:pt x="429870" y="306375"/>
                    </a:cubicBezTo>
                    <a:cubicBezTo>
                      <a:pt x="429870" y="282057"/>
                      <a:pt x="423572" y="261999"/>
                      <a:pt x="411106" y="244414"/>
                    </a:cubicBezTo>
                    <a:cubicBezTo>
                      <a:pt x="398640" y="226828"/>
                      <a:pt x="380753" y="214325"/>
                      <a:pt x="356568" y="206769"/>
                    </a:cubicBezTo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32A596AF-96CB-019F-EF87-0E30DD1C2C43}"/>
                  </a:ext>
                </a:extLst>
              </p:cNvPr>
              <p:cNvSpPr/>
              <p:nvPr/>
            </p:nvSpPr>
            <p:spPr>
              <a:xfrm>
                <a:off x="1484078" y="-1792233"/>
                <a:ext cx="467250" cy="482529"/>
              </a:xfrm>
              <a:custGeom>
                <a:avLst/>
                <a:gdLst>
                  <a:gd name="connsiteX0" fmla="*/ 338327 w 467250"/>
                  <a:gd name="connsiteY0" fmla="*/ 293391 h 482529"/>
                  <a:gd name="connsiteX1" fmla="*/ 320291 w 467250"/>
                  <a:gd name="connsiteY1" fmla="*/ 337869 h 482529"/>
                  <a:gd name="connsiteX2" fmla="*/ 286742 w 467250"/>
                  <a:gd name="connsiteY2" fmla="*/ 369439 h 482529"/>
                  <a:gd name="connsiteX3" fmla="*/ 233476 w 467250"/>
                  <a:gd name="connsiteY3" fmla="*/ 381365 h 482529"/>
                  <a:gd name="connsiteX4" fmla="*/ 181910 w 467250"/>
                  <a:gd name="connsiteY4" fmla="*/ 369439 h 482529"/>
                  <a:gd name="connsiteX5" fmla="*/ 148380 w 467250"/>
                  <a:gd name="connsiteY5" fmla="*/ 336887 h 482529"/>
                  <a:gd name="connsiteX6" fmla="*/ 129503 w 467250"/>
                  <a:gd name="connsiteY6" fmla="*/ 291567 h 482529"/>
                  <a:gd name="connsiteX7" fmla="*/ 123429 w 467250"/>
                  <a:gd name="connsiteY7" fmla="*/ 241055 h 482529"/>
                  <a:gd name="connsiteX8" fmla="*/ 129503 w 467250"/>
                  <a:gd name="connsiteY8" fmla="*/ 189701 h 482529"/>
                  <a:gd name="connsiteX9" fmla="*/ 148380 w 467250"/>
                  <a:gd name="connsiteY9" fmla="*/ 144380 h 482529"/>
                  <a:gd name="connsiteX10" fmla="*/ 181910 w 467250"/>
                  <a:gd name="connsiteY10" fmla="*/ 112671 h 482529"/>
                  <a:gd name="connsiteX11" fmla="*/ 233476 w 467250"/>
                  <a:gd name="connsiteY11" fmla="*/ 100743 h 482529"/>
                  <a:gd name="connsiteX12" fmla="*/ 286742 w 467250"/>
                  <a:gd name="connsiteY12" fmla="*/ 111828 h 482529"/>
                  <a:gd name="connsiteX13" fmla="*/ 320291 w 467250"/>
                  <a:gd name="connsiteY13" fmla="*/ 143538 h 482529"/>
                  <a:gd name="connsiteX14" fmla="*/ 338327 w 467250"/>
                  <a:gd name="connsiteY14" fmla="*/ 188858 h 482529"/>
                  <a:gd name="connsiteX15" fmla="*/ 343541 w 467250"/>
                  <a:gd name="connsiteY15" fmla="*/ 241055 h 482529"/>
                  <a:gd name="connsiteX16" fmla="*/ 338327 w 467250"/>
                  <a:gd name="connsiteY16" fmla="*/ 293250 h 482529"/>
                  <a:gd name="connsiteX17" fmla="*/ 451756 w 467250"/>
                  <a:gd name="connsiteY17" fmla="*/ 144519 h 482529"/>
                  <a:gd name="connsiteX18" fmla="*/ 405387 w 467250"/>
                  <a:gd name="connsiteY18" fmla="*/ 67630 h 482529"/>
                  <a:gd name="connsiteX19" fmla="*/ 332402 w 467250"/>
                  <a:gd name="connsiteY19" fmla="*/ 17959 h 482529"/>
                  <a:gd name="connsiteX20" fmla="*/ 233625 w 467250"/>
                  <a:gd name="connsiteY20" fmla="*/ 0 h 482529"/>
                  <a:gd name="connsiteX21" fmla="*/ 136530 w 467250"/>
                  <a:gd name="connsiteY21" fmla="*/ 17959 h 482529"/>
                  <a:gd name="connsiteX22" fmla="*/ 62705 w 467250"/>
                  <a:gd name="connsiteY22" fmla="*/ 67630 h 482529"/>
                  <a:gd name="connsiteX23" fmla="*/ 16354 w 467250"/>
                  <a:gd name="connsiteY23" fmla="*/ 144519 h 482529"/>
                  <a:gd name="connsiteX24" fmla="*/ 0 w 467250"/>
                  <a:gd name="connsiteY24" fmla="*/ 241194 h 482529"/>
                  <a:gd name="connsiteX25" fmla="*/ 16354 w 467250"/>
                  <a:gd name="connsiteY25" fmla="*/ 337869 h 482529"/>
                  <a:gd name="connsiteX26" fmla="*/ 62705 w 467250"/>
                  <a:gd name="connsiteY26" fmla="*/ 414899 h 482529"/>
                  <a:gd name="connsiteX27" fmla="*/ 136530 w 467250"/>
                  <a:gd name="connsiteY27" fmla="*/ 464570 h 482529"/>
                  <a:gd name="connsiteX28" fmla="*/ 233625 w 467250"/>
                  <a:gd name="connsiteY28" fmla="*/ 482529 h 482529"/>
                  <a:gd name="connsiteX29" fmla="*/ 332402 w 467250"/>
                  <a:gd name="connsiteY29" fmla="*/ 464570 h 482529"/>
                  <a:gd name="connsiteX30" fmla="*/ 405387 w 467250"/>
                  <a:gd name="connsiteY30" fmla="*/ 414899 h 482529"/>
                  <a:gd name="connsiteX31" fmla="*/ 451756 w 467250"/>
                  <a:gd name="connsiteY31" fmla="*/ 337869 h 482529"/>
                  <a:gd name="connsiteX32" fmla="*/ 467250 w 467250"/>
                  <a:gd name="connsiteY32" fmla="*/ 241194 h 482529"/>
                  <a:gd name="connsiteX33" fmla="*/ 451756 w 467250"/>
                  <a:gd name="connsiteY33" fmla="*/ 144519 h 48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67250" h="482529">
                    <a:moveTo>
                      <a:pt x="338327" y="293391"/>
                    </a:moveTo>
                    <a:cubicBezTo>
                      <a:pt x="334944" y="310508"/>
                      <a:pt x="328888" y="325100"/>
                      <a:pt x="320291" y="337869"/>
                    </a:cubicBezTo>
                    <a:cubicBezTo>
                      <a:pt x="311693" y="350637"/>
                      <a:pt x="300554" y="361862"/>
                      <a:pt x="286742" y="369439"/>
                    </a:cubicBezTo>
                    <a:cubicBezTo>
                      <a:pt x="273080" y="377156"/>
                      <a:pt x="254894" y="381365"/>
                      <a:pt x="233476" y="381365"/>
                    </a:cubicBezTo>
                    <a:cubicBezTo>
                      <a:pt x="212075" y="381365"/>
                      <a:pt x="195722" y="377156"/>
                      <a:pt x="181910" y="369439"/>
                    </a:cubicBezTo>
                    <a:cubicBezTo>
                      <a:pt x="168248" y="361723"/>
                      <a:pt x="156977" y="350637"/>
                      <a:pt x="148380" y="336887"/>
                    </a:cubicBezTo>
                    <a:cubicBezTo>
                      <a:pt x="138941" y="324119"/>
                      <a:pt x="132867" y="308683"/>
                      <a:pt x="129503" y="291567"/>
                    </a:cubicBezTo>
                    <a:cubicBezTo>
                      <a:pt x="126120" y="275290"/>
                      <a:pt x="123429" y="258172"/>
                      <a:pt x="123429" y="241055"/>
                    </a:cubicBezTo>
                    <a:cubicBezTo>
                      <a:pt x="123429" y="223936"/>
                      <a:pt x="125971" y="206818"/>
                      <a:pt x="129503" y="189701"/>
                    </a:cubicBezTo>
                    <a:cubicBezTo>
                      <a:pt x="132867" y="172582"/>
                      <a:pt x="138941" y="157989"/>
                      <a:pt x="148380" y="144380"/>
                    </a:cubicBezTo>
                    <a:cubicBezTo>
                      <a:pt x="156977" y="131612"/>
                      <a:pt x="168098" y="120387"/>
                      <a:pt x="181910" y="112671"/>
                    </a:cubicBezTo>
                    <a:cubicBezTo>
                      <a:pt x="195572" y="104952"/>
                      <a:pt x="212767" y="100743"/>
                      <a:pt x="233476" y="100743"/>
                    </a:cubicBezTo>
                    <a:cubicBezTo>
                      <a:pt x="254203" y="100743"/>
                      <a:pt x="272930" y="104111"/>
                      <a:pt x="286742" y="111828"/>
                    </a:cubicBezTo>
                    <a:cubicBezTo>
                      <a:pt x="300423" y="120387"/>
                      <a:pt x="311693" y="130630"/>
                      <a:pt x="320291" y="143538"/>
                    </a:cubicBezTo>
                    <a:cubicBezTo>
                      <a:pt x="328888" y="156306"/>
                      <a:pt x="334944" y="171741"/>
                      <a:pt x="338327" y="188858"/>
                    </a:cubicBezTo>
                    <a:cubicBezTo>
                      <a:pt x="341709" y="205977"/>
                      <a:pt x="343541" y="223094"/>
                      <a:pt x="343541" y="241055"/>
                    </a:cubicBezTo>
                    <a:cubicBezTo>
                      <a:pt x="343541" y="259014"/>
                      <a:pt x="341841" y="276131"/>
                      <a:pt x="338327" y="293250"/>
                    </a:cubicBezTo>
                    <a:moveTo>
                      <a:pt x="451756" y="144519"/>
                    </a:moveTo>
                    <a:cubicBezTo>
                      <a:pt x="440617" y="114634"/>
                      <a:pt x="425123" y="88958"/>
                      <a:pt x="405387" y="67630"/>
                    </a:cubicBezTo>
                    <a:cubicBezTo>
                      <a:pt x="385669" y="46302"/>
                      <a:pt x="361577" y="30026"/>
                      <a:pt x="332402" y="17959"/>
                    </a:cubicBezTo>
                    <a:cubicBezTo>
                      <a:pt x="303227" y="6033"/>
                      <a:pt x="270538" y="0"/>
                      <a:pt x="233625" y="0"/>
                    </a:cubicBezTo>
                    <a:cubicBezTo>
                      <a:pt x="196712" y="0"/>
                      <a:pt x="165706" y="6033"/>
                      <a:pt x="136530" y="17959"/>
                    </a:cubicBezTo>
                    <a:cubicBezTo>
                      <a:pt x="107374" y="29887"/>
                      <a:pt x="83283" y="46163"/>
                      <a:pt x="62705" y="67630"/>
                    </a:cubicBezTo>
                    <a:cubicBezTo>
                      <a:pt x="42127" y="88958"/>
                      <a:pt x="26633" y="114634"/>
                      <a:pt x="16354" y="144519"/>
                    </a:cubicBezTo>
                    <a:cubicBezTo>
                      <a:pt x="6056" y="173564"/>
                      <a:pt x="0" y="206116"/>
                      <a:pt x="0" y="241194"/>
                    </a:cubicBezTo>
                    <a:cubicBezTo>
                      <a:pt x="0" y="276272"/>
                      <a:pt x="6056" y="308824"/>
                      <a:pt x="16354" y="337869"/>
                    </a:cubicBezTo>
                    <a:cubicBezTo>
                      <a:pt x="26633" y="367754"/>
                      <a:pt x="42127" y="393432"/>
                      <a:pt x="62705" y="414899"/>
                    </a:cubicBezTo>
                    <a:cubicBezTo>
                      <a:pt x="83283" y="435384"/>
                      <a:pt x="107374" y="452503"/>
                      <a:pt x="136530" y="464570"/>
                    </a:cubicBezTo>
                    <a:cubicBezTo>
                      <a:pt x="165706" y="476496"/>
                      <a:pt x="197554" y="482529"/>
                      <a:pt x="233625" y="482529"/>
                    </a:cubicBezTo>
                    <a:cubicBezTo>
                      <a:pt x="269697" y="482529"/>
                      <a:pt x="303227" y="476496"/>
                      <a:pt x="332402" y="464570"/>
                    </a:cubicBezTo>
                    <a:cubicBezTo>
                      <a:pt x="361577" y="452642"/>
                      <a:pt x="385669" y="435525"/>
                      <a:pt x="405387" y="414899"/>
                    </a:cubicBezTo>
                    <a:cubicBezTo>
                      <a:pt x="425123" y="393571"/>
                      <a:pt x="440617" y="367895"/>
                      <a:pt x="451756" y="337869"/>
                    </a:cubicBezTo>
                    <a:cubicBezTo>
                      <a:pt x="462036" y="308824"/>
                      <a:pt x="467250" y="276272"/>
                      <a:pt x="467250" y="241194"/>
                    </a:cubicBezTo>
                    <a:cubicBezTo>
                      <a:pt x="467250" y="206116"/>
                      <a:pt x="462036" y="173705"/>
                      <a:pt x="451756" y="1445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</p:grpSp>
        <p:grpSp>
          <p:nvGrpSpPr>
            <p:cNvPr id="8" name="Graphic 65">
              <a:extLst>
                <a:ext uri="{FF2B5EF4-FFF2-40B4-BE49-F238E27FC236}">
                  <a16:creationId xmlns:a16="http://schemas.microsoft.com/office/drawing/2014/main" id="{FB799BF0-21C6-B8B1-EC6C-93D0C13E6D30}"/>
                </a:ext>
              </a:extLst>
            </p:cNvPr>
            <p:cNvGrpSpPr/>
            <p:nvPr/>
          </p:nvGrpSpPr>
          <p:grpSpPr>
            <a:xfrm>
              <a:off x="2866616" y="-2395395"/>
              <a:ext cx="8990421" cy="1299626"/>
              <a:chOff x="2866616" y="-2395395"/>
              <a:chExt cx="8990421" cy="1299626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DE86459F-2020-B436-78F6-5D492EB881CF}"/>
                  </a:ext>
                </a:extLst>
              </p:cNvPr>
              <p:cNvSpPr/>
              <p:nvPr/>
            </p:nvSpPr>
            <p:spPr>
              <a:xfrm>
                <a:off x="2866616" y="-1593160"/>
                <a:ext cx="385593" cy="377490"/>
              </a:xfrm>
              <a:custGeom>
                <a:avLst/>
                <a:gdLst>
                  <a:gd name="connsiteX0" fmla="*/ 524 w 385593"/>
                  <a:gd name="connsiteY0" fmla="*/ 75701 h 377490"/>
                  <a:gd name="connsiteX1" fmla="*/ 5701 w 385593"/>
                  <a:gd name="connsiteY1" fmla="*/ 25910 h 377490"/>
                  <a:gd name="connsiteX2" fmla="*/ 26951 w 385593"/>
                  <a:gd name="connsiteY2" fmla="*/ 5080 h 377490"/>
                  <a:gd name="connsiteX3" fmla="*/ 77751 w 385593"/>
                  <a:gd name="connsiteY3" fmla="*/ 0 h 377490"/>
                  <a:gd name="connsiteX4" fmla="*/ 308367 w 385593"/>
                  <a:gd name="connsiteY4" fmla="*/ 0 h 377490"/>
                  <a:gd name="connsiteX5" fmla="*/ 359166 w 385593"/>
                  <a:gd name="connsiteY5" fmla="*/ 5080 h 377490"/>
                  <a:gd name="connsiteX6" fmla="*/ 380417 w 385593"/>
                  <a:gd name="connsiteY6" fmla="*/ 25910 h 377490"/>
                  <a:gd name="connsiteX7" fmla="*/ 385594 w 385593"/>
                  <a:gd name="connsiteY7" fmla="*/ 75701 h 377490"/>
                  <a:gd name="connsiteX8" fmla="*/ 385594 w 385593"/>
                  <a:gd name="connsiteY8" fmla="*/ 301789 h 377490"/>
                  <a:gd name="connsiteX9" fmla="*/ 380417 w 385593"/>
                  <a:gd name="connsiteY9" fmla="*/ 351578 h 377490"/>
                  <a:gd name="connsiteX10" fmla="*/ 359166 w 385593"/>
                  <a:gd name="connsiteY10" fmla="*/ 372409 h 377490"/>
                  <a:gd name="connsiteX11" fmla="*/ 308367 w 385593"/>
                  <a:gd name="connsiteY11" fmla="*/ 377490 h 377490"/>
                  <a:gd name="connsiteX12" fmla="*/ 77228 w 385593"/>
                  <a:gd name="connsiteY12" fmla="*/ 377490 h 377490"/>
                  <a:gd name="connsiteX13" fmla="*/ 26428 w 385593"/>
                  <a:gd name="connsiteY13" fmla="*/ 372409 h 377490"/>
                  <a:gd name="connsiteX14" fmla="*/ 5196 w 385593"/>
                  <a:gd name="connsiteY14" fmla="*/ 351578 h 377490"/>
                  <a:gd name="connsiteX15" fmla="*/ 0 w 385593"/>
                  <a:gd name="connsiteY15" fmla="*/ 301789 h 377490"/>
                  <a:gd name="connsiteX16" fmla="*/ 524 w 385593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593" h="377490">
                    <a:moveTo>
                      <a:pt x="524" y="75701"/>
                    </a:moveTo>
                    <a:cubicBezTo>
                      <a:pt x="524" y="49281"/>
                      <a:pt x="524" y="36071"/>
                      <a:pt x="5701" y="25910"/>
                    </a:cubicBezTo>
                    <a:cubicBezTo>
                      <a:pt x="10373" y="17273"/>
                      <a:pt x="17625" y="9652"/>
                      <a:pt x="26951" y="5080"/>
                    </a:cubicBezTo>
                    <a:cubicBezTo>
                      <a:pt x="37324" y="0"/>
                      <a:pt x="50800" y="0"/>
                      <a:pt x="77751" y="0"/>
                    </a:cubicBezTo>
                    <a:lnTo>
                      <a:pt x="308367" y="0"/>
                    </a:lnTo>
                    <a:cubicBezTo>
                      <a:pt x="335318" y="0"/>
                      <a:pt x="348793" y="0"/>
                      <a:pt x="359166" y="5080"/>
                    </a:cubicBezTo>
                    <a:cubicBezTo>
                      <a:pt x="367969" y="9652"/>
                      <a:pt x="375744" y="16766"/>
                      <a:pt x="380417" y="25910"/>
                    </a:cubicBezTo>
                    <a:cubicBezTo>
                      <a:pt x="385594" y="36071"/>
                      <a:pt x="385594" y="49281"/>
                      <a:pt x="385594" y="75701"/>
                    </a:cubicBezTo>
                    <a:lnTo>
                      <a:pt x="385594" y="301789"/>
                    </a:lnTo>
                    <a:cubicBezTo>
                      <a:pt x="385594" y="328209"/>
                      <a:pt x="385594" y="341417"/>
                      <a:pt x="380417" y="351578"/>
                    </a:cubicBezTo>
                    <a:cubicBezTo>
                      <a:pt x="375744" y="360216"/>
                      <a:pt x="368492" y="367838"/>
                      <a:pt x="359166" y="372409"/>
                    </a:cubicBezTo>
                    <a:cubicBezTo>
                      <a:pt x="348793" y="377490"/>
                      <a:pt x="335318" y="377490"/>
                      <a:pt x="308367" y="377490"/>
                    </a:cubicBezTo>
                    <a:lnTo>
                      <a:pt x="77228" y="377490"/>
                    </a:lnTo>
                    <a:cubicBezTo>
                      <a:pt x="50276" y="377490"/>
                      <a:pt x="36801" y="377490"/>
                      <a:pt x="26428" y="372409"/>
                    </a:cubicBezTo>
                    <a:cubicBezTo>
                      <a:pt x="17625" y="367838"/>
                      <a:pt x="9850" y="360724"/>
                      <a:pt x="5196" y="351578"/>
                    </a:cubicBezTo>
                    <a:cubicBezTo>
                      <a:pt x="0" y="341417"/>
                      <a:pt x="0" y="328209"/>
                      <a:pt x="0" y="301789"/>
                    </a:cubicBezTo>
                    <a:cubicBezTo>
                      <a:pt x="524" y="301789"/>
                      <a:pt x="524" y="75701"/>
                      <a:pt x="524" y="75701"/>
                    </a:cubicBezTo>
                    <a:close/>
                  </a:path>
                </a:pathLst>
              </a:custGeom>
              <a:solidFill>
                <a:srgbClr val="D52E1E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41C77DDE-A0EE-7B22-04EC-39C6E43A4A77}"/>
                  </a:ext>
                </a:extLst>
              </p:cNvPr>
              <p:cNvSpPr/>
              <p:nvPr/>
            </p:nvSpPr>
            <p:spPr>
              <a:xfrm>
                <a:off x="3275012" y="-1593160"/>
                <a:ext cx="385593" cy="377490"/>
              </a:xfrm>
              <a:custGeom>
                <a:avLst/>
                <a:gdLst>
                  <a:gd name="connsiteX0" fmla="*/ 524 w 385593"/>
                  <a:gd name="connsiteY0" fmla="*/ 75701 h 377490"/>
                  <a:gd name="connsiteX1" fmla="*/ 5700 w 385593"/>
                  <a:gd name="connsiteY1" fmla="*/ 25910 h 377490"/>
                  <a:gd name="connsiteX2" fmla="*/ 26951 w 385593"/>
                  <a:gd name="connsiteY2" fmla="*/ 5080 h 377490"/>
                  <a:gd name="connsiteX3" fmla="*/ 77751 w 385593"/>
                  <a:gd name="connsiteY3" fmla="*/ 0 h 377490"/>
                  <a:gd name="connsiteX4" fmla="*/ 308366 w 385593"/>
                  <a:gd name="connsiteY4" fmla="*/ 0 h 377490"/>
                  <a:gd name="connsiteX5" fmla="*/ 359166 w 385593"/>
                  <a:gd name="connsiteY5" fmla="*/ 5080 h 377490"/>
                  <a:gd name="connsiteX6" fmla="*/ 380417 w 385593"/>
                  <a:gd name="connsiteY6" fmla="*/ 25910 h 377490"/>
                  <a:gd name="connsiteX7" fmla="*/ 385594 w 385593"/>
                  <a:gd name="connsiteY7" fmla="*/ 75701 h 377490"/>
                  <a:gd name="connsiteX8" fmla="*/ 385594 w 385593"/>
                  <a:gd name="connsiteY8" fmla="*/ 301789 h 377490"/>
                  <a:gd name="connsiteX9" fmla="*/ 380417 w 385593"/>
                  <a:gd name="connsiteY9" fmla="*/ 351578 h 377490"/>
                  <a:gd name="connsiteX10" fmla="*/ 359166 w 385593"/>
                  <a:gd name="connsiteY10" fmla="*/ 372409 h 377490"/>
                  <a:gd name="connsiteX11" fmla="*/ 308366 w 385593"/>
                  <a:gd name="connsiteY11" fmla="*/ 377490 h 377490"/>
                  <a:gd name="connsiteX12" fmla="*/ 77227 w 385593"/>
                  <a:gd name="connsiteY12" fmla="*/ 377490 h 377490"/>
                  <a:gd name="connsiteX13" fmla="*/ 26447 w 385593"/>
                  <a:gd name="connsiteY13" fmla="*/ 372409 h 377490"/>
                  <a:gd name="connsiteX14" fmla="*/ 5196 w 385593"/>
                  <a:gd name="connsiteY14" fmla="*/ 351578 h 377490"/>
                  <a:gd name="connsiteX15" fmla="*/ 0 w 385593"/>
                  <a:gd name="connsiteY15" fmla="*/ 301789 h 377490"/>
                  <a:gd name="connsiteX16" fmla="*/ 524 w 385593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593" h="377490">
                    <a:moveTo>
                      <a:pt x="524" y="75701"/>
                    </a:moveTo>
                    <a:cubicBezTo>
                      <a:pt x="524" y="49281"/>
                      <a:pt x="524" y="36071"/>
                      <a:pt x="5700" y="25910"/>
                    </a:cubicBezTo>
                    <a:cubicBezTo>
                      <a:pt x="10373" y="17273"/>
                      <a:pt x="17625" y="9652"/>
                      <a:pt x="26951" y="5080"/>
                    </a:cubicBezTo>
                    <a:cubicBezTo>
                      <a:pt x="37324" y="0"/>
                      <a:pt x="50799" y="0"/>
                      <a:pt x="77751" y="0"/>
                    </a:cubicBezTo>
                    <a:lnTo>
                      <a:pt x="308366" y="0"/>
                    </a:lnTo>
                    <a:cubicBezTo>
                      <a:pt x="335318" y="0"/>
                      <a:pt x="348793" y="0"/>
                      <a:pt x="359166" y="5080"/>
                    </a:cubicBezTo>
                    <a:cubicBezTo>
                      <a:pt x="367969" y="9652"/>
                      <a:pt x="375744" y="16766"/>
                      <a:pt x="380417" y="25910"/>
                    </a:cubicBezTo>
                    <a:cubicBezTo>
                      <a:pt x="385594" y="36071"/>
                      <a:pt x="385594" y="49281"/>
                      <a:pt x="385594" y="75701"/>
                    </a:cubicBezTo>
                    <a:lnTo>
                      <a:pt x="385594" y="301789"/>
                    </a:lnTo>
                    <a:cubicBezTo>
                      <a:pt x="385594" y="328209"/>
                      <a:pt x="385594" y="341417"/>
                      <a:pt x="380417" y="351578"/>
                    </a:cubicBezTo>
                    <a:cubicBezTo>
                      <a:pt x="375744" y="360216"/>
                      <a:pt x="368492" y="367838"/>
                      <a:pt x="359166" y="372409"/>
                    </a:cubicBezTo>
                    <a:cubicBezTo>
                      <a:pt x="348793" y="377490"/>
                      <a:pt x="335318" y="377490"/>
                      <a:pt x="308366" y="377490"/>
                    </a:cubicBezTo>
                    <a:lnTo>
                      <a:pt x="77227" y="377490"/>
                    </a:lnTo>
                    <a:cubicBezTo>
                      <a:pt x="50276" y="377490"/>
                      <a:pt x="36801" y="377490"/>
                      <a:pt x="26447" y="372409"/>
                    </a:cubicBezTo>
                    <a:cubicBezTo>
                      <a:pt x="17625" y="367838"/>
                      <a:pt x="9850" y="360724"/>
                      <a:pt x="5196" y="351578"/>
                    </a:cubicBezTo>
                    <a:cubicBezTo>
                      <a:pt x="0" y="341417"/>
                      <a:pt x="0" y="328209"/>
                      <a:pt x="0" y="301789"/>
                    </a:cubicBezTo>
                    <a:cubicBezTo>
                      <a:pt x="524" y="301789"/>
                      <a:pt x="524" y="75701"/>
                      <a:pt x="524" y="75701"/>
                    </a:cubicBezTo>
                    <a:close/>
                  </a:path>
                </a:pathLst>
              </a:custGeom>
              <a:solidFill>
                <a:srgbClr val="D52E1E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4337B079-285B-9410-3BEA-935D9FAF0FF1}"/>
                  </a:ext>
                </a:extLst>
              </p:cNvPr>
              <p:cNvSpPr/>
              <p:nvPr/>
            </p:nvSpPr>
            <p:spPr>
              <a:xfrm>
                <a:off x="3275012" y="-1993516"/>
                <a:ext cx="385593" cy="377490"/>
              </a:xfrm>
              <a:custGeom>
                <a:avLst/>
                <a:gdLst>
                  <a:gd name="connsiteX0" fmla="*/ 524 w 385593"/>
                  <a:gd name="connsiteY0" fmla="*/ 75701 h 377490"/>
                  <a:gd name="connsiteX1" fmla="*/ 5700 w 385593"/>
                  <a:gd name="connsiteY1" fmla="*/ 25912 h 377490"/>
                  <a:gd name="connsiteX2" fmla="*/ 26951 w 385593"/>
                  <a:gd name="connsiteY2" fmla="*/ 5081 h 377490"/>
                  <a:gd name="connsiteX3" fmla="*/ 77751 w 385593"/>
                  <a:gd name="connsiteY3" fmla="*/ 0 h 377490"/>
                  <a:gd name="connsiteX4" fmla="*/ 308366 w 385593"/>
                  <a:gd name="connsiteY4" fmla="*/ 0 h 377490"/>
                  <a:gd name="connsiteX5" fmla="*/ 359166 w 385593"/>
                  <a:gd name="connsiteY5" fmla="*/ 5081 h 377490"/>
                  <a:gd name="connsiteX6" fmla="*/ 380417 w 385593"/>
                  <a:gd name="connsiteY6" fmla="*/ 25912 h 377490"/>
                  <a:gd name="connsiteX7" fmla="*/ 385594 w 385593"/>
                  <a:gd name="connsiteY7" fmla="*/ 75701 h 377490"/>
                  <a:gd name="connsiteX8" fmla="*/ 385594 w 385593"/>
                  <a:gd name="connsiteY8" fmla="*/ 301789 h 377490"/>
                  <a:gd name="connsiteX9" fmla="*/ 380417 w 385593"/>
                  <a:gd name="connsiteY9" fmla="*/ 351580 h 377490"/>
                  <a:gd name="connsiteX10" fmla="*/ 359166 w 385593"/>
                  <a:gd name="connsiteY10" fmla="*/ 372411 h 377490"/>
                  <a:gd name="connsiteX11" fmla="*/ 308366 w 385593"/>
                  <a:gd name="connsiteY11" fmla="*/ 377490 h 377490"/>
                  <a:gd name="connsiteX12" fmla="*/ 77227 w 385593"/>
                  <a:gd name="connsiteY12" fmla="*/ 377490 h 377490"/>
                  <a:gd name="connsiteX13" fmla="*/ 26447 w 385593"/>
                  <a:gd name="connsiteY13" fmla="*/ 372411 h 377490"/>
                  <a:gd name="connsiteX14" fmla="*/ 5196 w 385593"/>
                  <a:gd name="connsiteY14" fmla="*/ 351580 h 377490"/>
                  <a:gd name="connsiteX15" fmla="*/ 0 w 385593"/>
                  <a:gd name="connsiteY15" fmla="*/ 301789 h 377490"/>
                  <a:gd name="connsiteX16" fmla="*/ 524 w 385593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593" h="377490">
                    <a:moveTo>
                      <a:pt x="524" y="75701"/>
                    </a:moveTo>
                    <a:cubicBezTo>
                      <a:pt x="524" y="49283"/>
                      <a:pt x="524" y="36073"/>
                      <a:pt x="5700" y="25912"/>
                    </a:cubicBezTo>
                    <a:cubicBezTo>
                      <a:pt x="10373" y="17275"/>
                      <a:pt x="17625" y="9652"/>
                      <a:pt x="26951" y="5081"/>
                    </a:cubicBezTo>
                    <a:cubicBezTo>
                      <a:pt x="37324" y="0"/>
                      <a:pt x="50799" y="0"/>
                      <a:pt x="77751" y="0"/>
                    </a:cubicBezTo>
                    <a:lnTo>
                      <a:pt x="308366" y="0"/>
                    </a:lnTo>
                    <a:cubicBezTo>
                      <a:pt x="335318" y="0"/>
                      <a:pt x="348793" y="0"/>
                      <a:pt x="359166" y="5081"/>
                    </a:cubicBezTo>
                    <a:cubicBezTo>
                      <a:pt x="367969" y="9652"/>
                      <a:pt x="375744" y="16766"/>
                      <a:pt x="380417" y="25912"/>
                    </a:cubicBezTo>
                    <a:cubicBezTo>
                      <a:pt x="385594" y="36073"/>
                      <a:pt x="385594" y="49283"/>
                      <a:pt x="385594" y="75701"/>
                    </a:cubicBezTo>
                    <a:lnTo>
                      <a:pt x="385594" y="301789"/>
                    </a:lnTo>
                    <a:cubicBezTo>
                      <a:pt x="385594" y="328209"/>
                      <a:pt x="385594" y="341419"/>
                      <a:pt x="380417" y="351580"/>
                    </a:cubicBezTo>
                    <a:cubicBezTo>
                      <a:pt x="375744" y="360217"/>
                      <a:pt x="368492" y="367838"/>
                      <a:pt x="359166" y="372411"/>
                    </a:cubicBezTo>
                    <a:cubicBezTo>
                      <a:pt x="348793" y="377490"/>
                      <a:pt x="335318" y="377490"/>
                      <a:pt x="308366" y="377490"/>
                    </a:cubicBezTo>
                    <a:lnTo>
                      <a:pt x="77227" y="377490"/>
                    </a:lnTo>
                    <a:cubicBezTo>
                      <a:pt x="50276" y="377490"/>
                      <a:pt x="36801" y="377490"/>
                      <a:pt x="26447" y="372411"/>
                    </a:cubicBezTo>
                    <a:cubicBezTo>
                      <a:pt x="17625" y="367838"/>
                      <a:pt x="9850" y="360724"/>
                      <a:pt x="5196" y="351580"/>
                    </a:cubicBezTo>
                    <a:cubicBezTo>
                      <a:pt x="0" y="341419"/>
                      <a:pt x="0" y="328209"/>
                      <a:pt x="0" y="301789"/>
                    </a:cubicBezTo>
                    <a:cubicBezTo>
                      <a:pt x="524" y="301789"/>
                      <a:pt x="524" y="75701"/>
                      <a:pt x="524" y="75701"/>
                    </a:cubicBezTo>
                    <a:close/>
                  </a:path>
                </a:pathLst>
              </a:custGeom>
              <a:solidFill>
                <a:srgbClr val="D52E1E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642A89D4-80BE-B274-CC2C-4CC45EAED166}"/>
                  </a:ext>
                </a:extLst>
              </p:cNvPr>
              <p:cNvSpPr/>
              <p:nvPr/>
            </p:nvSpPr>
            <p:spPr>
              <a:xfrm>
                <a:off x="3683931" y="-1593160"/>
                <a:ext cx="385070" cy="377490"/>
              </a:xfrm>
              <a:custGeom>
                <a:avLst/>
                <a:gdLst>
                  <a:gd name="connsiteX0" fmla="*/ 0 w 385070"/>
                  <a:gd name="connsiteY0" fmla="*/ 75701 h 377490"/>
                  <a:gd name="connsiteX1" fmla="*/ 5177 w 385070"/>
                  <a:gd name="connsiteY1" fmla="*/ 25910 h 377490"/>
                  <a:gd name="connsiteX2" fmla="*/ 26428 w 385070"/>
                  <a:gd name="connsiteY2" fmla="*/ 5080 h 377490"/>
                  <a:gd name="connsiteX3" fmla="*/ 77228 w 385070"/>
                  <a:gd name="connsiteY3" fmla="*/ 0 h 377490"/>
                  <a:gd name="connsiteX4" fmla="*/ 307862 w 385070"/>
                  <a:gd name="connsiteY4" fmla="*/ 0 h 377490"/>
                  <a:gd name="connsiteX5" fmla="*/ 358643 w 385070"/>
                  <a:gd name="connsiteY5" fmla="*/ 5080 h 377490"/>
                  <a:gd name="connsiteX6" fmla="*/ 379894 w 385070"/>
                  <a:gd name="connsiteY6" fmla="*/ 25910 h 377490"/>
                  <a:gd name="connsiteX7" fmla="*/ 385070 w 385070"/>
                  <a:gd name="connsiteY7" fmla="*/ 75701 h 377490"/>
                  <a:gd name="connsiteX8" fmla="*/ 385070 w 385070"/>
                  <a:gd name="connsiteY8" fmla="*/ 301789 h 377490"/>
                  <a:gd name="connsiteX9" fmla="*/ 379894 w 385070"/>
                  <a:gd name="connsiteY9" fmla="*/ 351578 h 377490"/>
                  <a:gd name="connsiteX10" fmla="*/ 358643 w 385070"/>
                  <a:gd name="connsiteY10" fmla="*/ 372409 h 377490"/>
                  <a:gd name="connsiteX11" fmla="*/ 307862 w 385070"/>
                  <a:gd name="connsiteY11" fmla="*/ 377490 h 377490"/>
                  <a:gd name="connsiteX12" fmla="*/ 77228 w 385070"/>
                  <a:gd name="connsiteY12" fmla="*/ 377490 h 377490"/>
                  <a:gd name="connsiteX13" fmla="*/ 26428 w 385070"/>
                  <a:gd name="connsiteY13" fmla="*/ 372409 h 377490"/>
                  <a:gd name="connsiteX14" fmla="*/ 5177 w 385070"/>
                  <a:gd name="connsiteY14" fmla="*/ 351578 h 377490"/>
                  <a:gd name="connsiteX15" fmla="*/ 0 w 385070"/>
                  <a:gd name="connsiteY15" fmla="*/ 301789 h 377490"/>
                  <a:gd name="connsiteX16" fmla="*/ 0 w 385070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070" h="377490">
                    <a:moveTo>
                      <a:pt x="0" y="75701"/>
                    </a:moveTo>
                    <a:cubicBezTo>
                      <a:pt x="0" y="49281"/>
                      <a:pt x="0" y="36071"/>
                      <a:pt x="5177" y="25910"/>
                    </a:cubicBezTo>
                    <a:cubicBezTo>
                      <a:pt x="9850" y="17273"/>
                      <a:pt x="17102" y="9652"/>
                      <a:pt x="26428" y="5080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794" y="0"/>
                      <a:pt x="348270" y="0"/>
                      <a:pt x="358643" y="5080"/>
                    </a:cubicBezTo>
                    <a:cubicBezTo>
                      <a:pt x="367446" y="9652"/>
                      <a:pt x="375221" y="16766"/>
                      <a:pt x="379894" y="25910"/>
                    </a:cubicBezTo>
                    <a:cubicBezTo>
                      <a:pt x="385070" y="36071"/>
                      <a:pt x="385070" y="49281"/>
                      <a:pt x="385070" y="75701"/>
                    </a:cubicBezTo>
                    <a:lnTo>
                      <a:pt x="385070" y="301789"/>
                    </a:lnTo>
                    <a:cubicBezTo>
                      <a:pt x="385070" y="328209"/>
                      <a:pt x="385070" y="341417"/>
                      <a:pt x="379894" y="351578"/>
                    </a:cubicBezTo>
                    <a:cubicBezTo>
                      <a:pt x="375221" y="360216"/>
                      <a:pt x="367969" y="367838"/>
                      <a:pt x="358643" y="372409"/>
                    </a:cubicBezTo>
                    <a:cubicBezTo>
                      <a:pt x="348270" y="377490"/>
                      <a:pt x="334794" y="377490"/>
                      <a:pt x="307862" y="377490"/>
                    </a:cubicBezTo>
                    <a:lnTo>
                      <a:pt x="77228" y="377490"/>
                    </a:lnTo>
                    <a:cubicBezTo>
                      <a:pt x="50276" y="377490"/>
                      <a:pt x="36801" y="377490"/>
                      <a:pt x="26428" y="372409"/>
                    </a:cubicBezTo>
                    <a:cubicBezTo>
                      <a:pt x="17625" y="367838"/>
                      <a:pt x="9850" y="360724"/>
                      <a:pt x="5177" y="351578"/>
                    </a:cubicBezTo>
                    <a:cubicBezTo>
                      <a:pt x="0" y="341417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D52E1E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A263A62F-1EF4-DDB8-21BE-7DECCE1E025E}"/>
                  </a:ext>
                </a:extLst>
              </p:cNvPr>
              <p:cNvSpPr/>
              <p:nvPr/>
            </p:nvSpPr>
            <p:spPr>
              <a:xfrm>
                <a:off x="3683931" y="-1993516"/>
                <a:ext cx="385070" cy="377490"/>
              </a:xfrm>
              <a:custGeom>
                <a:avLst/>
                <a:gdLst>
                  <a:gd name="connsiteX0" fmla="*/ 0 w 385070"/>
                  <a:gd name="connsiteY0" fmla="*/ 75701 h 377490"/>
                  <a:gd name="connsiteX1" fmla="*/ 5177 w 385070"/>
                  <a:gd name="connsiteY1" fmla="*/ 25912 h 377490"/>
                  <a:gd name="connsiteX2" fmla="*/ 26428 w 385070"/>
                  <a:gd name="connsiteY2" fmla="*/ 5081 h 377490"/>
                  <a:gd name="connsiteX3" fmla="*/ 77228 w 385070"/>
                  <a:gd name="connsiteY3" fmla="*/ 0 h 377490"/>
                  <a:gd name="connsiteX4" fmla="*/ 307862 w 385070"/>
                  <a:gd name="connsiteY4" fmla="*/ 0 h 377490"/>
                  <a:gd name="connsiteX5" fmla="*/ 358643 w 385070"/>
                  <a:gd name="connsiteY5" fmla="*/ 5081 h 377490"/>
                  <a:gd name="connsiteX6" fmla="*/ 379894 w 385070"/>
                  <a:gd name="connsiteY6" fmla="*/ 25912 h 377490"/>
                  <a:gd name="connsiteX7" fmla="*/ 385070 w 385070"/>
                  <a:gd name="connsiteY7" fmla="*/ 75701 h 377490"/>
                  <a:gd name="connsiteX8" fmla="*/ 385070 w 385070"/>
                  <a:gd name="connsiteY8" fmla="*/ 301789 h 377490"/>
                  <a:gd name="connsiteX9" fmla="*/ 379894 w 385070"/>
                  <a:gd name="connsiteY9" fmla="*/ 351580 h 377490"/>
                  <a:gd name="connsiteX10" fmla="*/ 358643 w 385070"/>
                  <a:gd name="connsiteY10" fmla="*/ 372411 h 377490"/>
                  <a:gd name="connsiteX11" fmla="*/ 307862 w 385070"/>
                  <a:gd name="connsiteY11" fmla="*/ 377490 h 377490"/>
                  <a:gd name="connsiteX12" fmla="*/ 77228 w 385070"/>
                  <a:gd name="connsiteY12" fmla="*/ 377490 h 377490"/>
                  <a:gd name="connsiteX13" fmla="*/ 26428 w 385070"/>
                  <a:gd name="connsiteY13" fmla="*/ 372411 h 377490"/>
                  <a:gd name="connsiteX14" fmla="*/ 5177 w 385070"/>
                  <a:gd name="connsiteY14" fmla="*/ 351580 h 377490"/>
                  <a:gd name="connsiteX15" fmla="*/ 0 w 385070"/>
                  <a:gd name="connsiteY15" fmla="*/ 301789 h 377490"/>
                  <a:gd name="connsiteX16" fmla="*/ 0 w 385070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070" h="377490">
                    <a:moveTo>
                      <a:pt x="0" y="75701"/>
                    </a:moveTo>
                    <a:cubicBezTo>
                      <a:pt x="0" y="49283"/>
                      <a:pt x="0" y="36073"/>
                      <a:pt x="5177" y="25912"/>
                    </a:cubicBezTo>
                    <a:cubicBezTo>
                      <a:pt x="9850" y="17275"/>
                      <a:pt x="17102" y="9652"/>
                      <a:pt x="26428" y="5081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794" y="0"/>
                      <a:pt x="348270" y="0"/>
                      <a:pt x="358643" y="5081"/>
                    </a:cubicBezTo>
                    <a:cubicBezTo>
                      <a:pt x="367446" y="9652"/>
                      <a:pt x="375221" y="16766"/>
                      <a:pt x="379894" y="25912"/>
                    </a:cubicBezTo>
                    <a:cubicBezTo>
                      <a:pt x="385070" y="36073"/>
                      <a:pt x="385070" y="49283"/>
                      <a:pt x="385070" y="75701"/>
                    </a:cubicBezTo>
                    <a:lnTo>
                      <a:pt x="385070" y="301789"/>
                    </a:lnTo>
                    <a:cubicBezTo>
                      <a:pt x="385070" y="328209"/>
                      <a:pt x="385070" y="341419"/>
                      <a:pt x="379894" y="351580"/>
                    </a:cubicBezTo>
                    <a:cubicBezTo>
                      <a:pt x="375221" y="360217"/>
                      <a:pt x="367969" y="367838"/>
                      <a:pt x="358643" y="372411"/>
                    </a:cubicBezTo>
                    <a:cubicBezTo>
                      <a:pt x="348270" y="377490"/>
                      <a:pt x="334794" y="377490"/>
                      <a:pt x="307862" y="377490"/>
                    </a:cubicBezTo>
                    <a:lnTo>
                      <a:pt x="77228" y="377490"/>
                    </a:lnTo>
                    <a:cubicBezTo>
                      <a:pt x="50276" y="377490"/>
                      <a:pt x="36801" y="377490"/>
                      <a:pt x="26428" y="372411"/>
                    </a:cubicBezTo>
                    <a:cubicBezTo>
                      <a:pt x="17625" y="367838"/>
                      <a:pt x="9850" y="360724"/>
                      <a:pt x="5177" y="351580"/>
                    </a:cubicBezTo>
                    <a:cubicBezTo>
                      <a:pt x="0" y="341419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3C67A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8FE89CA-D110-8210-7C28-D589C8B8807D}"/>
                  </a:ext>
                </a:extLst>
              </p:cNvPr>
              <p:cNvSpPr/>
              <p:nvPr/>
            </p:nvSpPr>
            <p:spPr>
              <a:xfrm>
                <a:off x="3683931" y="-2393872"/>
                <a:ext cx="385070" cy="377491"/>
              </a:xfrm>
              <a:custGeom>
                <a:avLst/>
                <a:gdLst>
                  <a:gd name="connsiteX0" fmla="*/ 0 w 385070"/>
                  <a:gd name="connsiteY0" fmla="*/ 75701 h 377491"/>
                  <a:gd name="connsiteX1" fmla="*/ 5177 w 385070"/>
                  <a:gd name="connsiteY1" fmla="*/ 25911 h 377491"/>
                  <a:gd name="connsiteX2" fmla="*/ 26428 w 385070"/>
                  <a:gd name="connsiteY2" fmla="*/ 5081 h 377491"/>
                  <a:gd name="connsiteX3" fmla="*/ 77228 w 385070"/>
                  <a:gd name="connsiteY3" fmla="*/ 0 h 377491"/>
                  <a:gd name="connsiteX4" fmla="*/ 307862 w 385070"/>
                  <a:gd name="connsiteY4" fmla="*/ 0 h 377491"/>
                  <a:gd name="connsiteX5" fmla="*/ 358643 w 385070"/>
                  <a:gd name="connsiteY5" fmla="*/ 5081 h 377491"/>
                  <a:gd name="connsiteX6" fmla="*/ 379894 w 385070"/>
                  <a:gd name="connsiteY6" fmla="*/ 25911 h 377491"/>
                  <a:gd name="connsiteX7" fmla="*/ 385070 w 385070"/>
                  <a:gd name="connsiteY7" fmla="*/ 75701 h 377491"/>
                  <a:gd name="connsiteX8" fmla="*/ 385070 w 385070"/>
                  <a:gd name="connsiteY8" fmla="*/ 301790 h 377491"/>
                  <a:gd name="connsiteX9" fmla="*/ 379894 w 385070"/>
                  <a:gd name="connsiteY9" fmla="*/ 351580 h 377491"/>
                  <a:gd name="connsiteX10" fmla="*/ 358643 w 385070"/>
                  <a:gd name="connsiteY10" fmla="*/ 372410 h 377491"/>
                  <a:gd name="connsiteX11" fmla="*/ 307862 w 385070"/>
                  <a:gd name="connsiteY11" fmla="*/ 377491 h 377491"/>
                  <a:gd name="connsiteX12" fmla="*/ 77228 w 385070"/>
                  <a:gd name="connsiteY12" fmla="*/ 377491 h 377491"/>
                  <a:gd name="connsiteX13" fmla="*/ 26428 w 385070"/>
                  <a:gd name="connsiteY13" fmla="*/ 372410 h 377491"/>
                  <a:gd name="connsiteX14" fmla="*/ 5177 w 385070"/>
                  <a:gd name="connsiteY14" fmla="*/ 351580 h 377491"/>
                  <a:gd name="connsiteX15" fmla="*/ 0 w 385070"/>
                  <a:gd name="connsiteY15" fmla="*/ 301790 h 377491"/>
                  <a:gd name="connsiteX16" fmla="*/ 0 w 385070"/>
                  <a:gd name="connsiteY16" fmla="*/ 75701 h 37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5070" h="377491">
                    <a:moveTo>
                      <a:pt x="0" y="75701"/>
                    </a:moveTo>
                    <a:cubicBezTo>
                      <a:pt x="0" y="49282"/>
                      <a:pt x="0" y="36072"/>
                      <a:pt x="5177" y="25911"/>
                    </a:cubicBezTo>
                    <a:cubicBezTo>
                      <a:pt x="9850" y="17274"/>
                      <a:pt x="17102" y="9654"/>
                      <a:pt x="26428" y="5081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794" y="0"/>
                      <a:pt x="348270" y="0"/>
                      <a:pt x="358643" y="5081"/>
                    </a:cubicBezTo>
                    <a:cubicBezTo>
                      <a:pt x="367446" y="9654"/>
                      <a:pt x="375221" y="16765"/>
                      <a:pt x="379894" y="25911"/>
                    </a:cubicBezTo>
                    <a:cubicBezTo>
                      <a:pt x="385070" y="36072"/>
                      <a:pt x="385070" y="49282"/>
                      <a:pt x="385070" y="75701"/>
                    </a:cubicBezTo>
                    <a:lnTo>
                      <a:pt x="385070" y="301790"/>
                    </a:lnTo>
                    <a:cubicBezTo>
                      <a:pt x="385070" y="328209"/>
                      <a:pt x="385070" y="341419"/>
                      <a:pt x="379894" y="351580"/>
                    </a:cubicBezTo>
                    <a:cubicBezTo>
                      <a:pt x="375221" y="360217"/>
                      <a:pt x="367969" y="367837"/>
                      <a:pt x="358643" y="372410"/>
                    </a:cubicBezTo>
                    <a:cubicBezTo>
                      <a:pt x="348270" y="377491"/>
                      <a:pt x="334794" y="377491"/>
                      <a:pt x="307862" y="377491"/>
                    </a:cubicBezTo>
                    <a:lnTo>
                      <a:pt x="77228" y="377491"/>
                    </a:lnTo>
                    <a:cubicBezTo>
                      <a:pt x="50276" y="377491"/>
                      <a:pt x="36801" y="377491"/>
                      <a:pt x="26428" y="372410"/>
                    </a:cubicBezTo>
                    <a:cubicBezTo>
                      <a:pt x="17625" y="367837"/>
                      <a:pt x="9850" y="360725"/>
                      <a:pt x="5177" y="351580"/>
                    </a:cubicBezTo>
                    <a:cubicBezTo>
                      <a:pt x="0" y="341419"/>
                      <a:pt x="0" y="328209"/>
                      <a:pt x="0" y="301790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3C67A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36A5757B-1BF2-FD38-6813-5720F49DCB46}"/>
                  </a:ext>
                </a:extLst>
              </p:cNvPr>
              <p:cNvSpPr/>
              <p:nvPr/>
            </p:nvSpPr>
            <p:spPr>
              <a:xfrm>
                <a:off x="4091803" y="-1593160"/>
                <a:ext cx="384566" cy="377490"/>
              </a:xfrm>
              <a:custGeom>
                <a:avLst/>
                <a:gdLst>
                  <a:gd name="connsiteX0" fmla="*/ 0 w 384566"/>
                  <a:gd name="connsiteY0" fmla="*/ 75701 h 377490"/>
                  <a:gd name="connsiteX1" fmla="*/ 5196 w 384566"/>
                  <a:gd name="connsiteY1" fmla="*/ 25910 h 377490"/>
                  <a:gd name="connsiteX2" fmla="*/ 26447 w 384566"/>
                  <a:gd name="connsiteY2" fmla="*/ 5080 h 377490"/>
                  <a:gd name="connsiteX3" fmla="*/ 77228 w 384566"/>
                  <a:gd name="connsiteY3" fmla="*/ 0 h 377490"/>
                  <a:gd name="connsiteX4" fmla="*/ 307862 w 384566"/>
                  <a:gd name="connsiteY4" fmla="*/ 0 h 377490"/>
                  <a:gd name="connsiteX5" fmla="*/ 358643 w 384566"/>
                  <a:gd name="connsiteY5" fmla="*/ 5080 h 377490"/>
                  <a:gd name="connsiteX6" fmla="*/ 379389 w 384566"/>
                  <a:gd name="connsiteY6" fmla="*/ 25910 h 377490"/>
                  <a:gd name="connsiteX7" fmla="*/ 384566 w 384566"/>
                  <a:gd name="connsiteY7" fmla="*/ 75701 h 377490"/>
                  <a:gd name="connsiteX8" fmla="*/ 384566 w 384566"/>
                  <a:gd name="connsiteY8" fmla="*/ 301789 h 377490"/>
                  <a:gd name="connsiteX9" fmla="*/ 379389 w 384566"/>
                  <a:gd name="connsiteY9" fmla="*/ 351578 h 377490"/>
                  <a:gd name="connsiteX10" fmla="*/ 358643 w 384566"/>
                  <a:gd name="connsiteY10" fmla="*/ 372409 h 377490"/>
                  <a:gd name="connsiteX11" fmla="*/ 307862 w 384566"/>
                  <a:gd name="connsiteY11" fmla="*/ 377490 h 377490"/>
                  <a:gd name="connsiteX12" fmla="*/ 77228 w 384566"/>
                  <a:gd name="connsiteY12" fmla="*/ 377490 h 377490"/>
                  <a:gd name="connsiteX13" fmla="*/ 26447 w 384566"/>
                  <a:gd name="connsiteY13" fmla="*/ 372409 h 377490"/>
                  <a:gd name="connsiteX14" fmla="*/ 5196 w 384566"/>
                  <a:gd name="connsiteY14" fmla="*/ 351578 h 377490"/>
                  <a:gd name="connsiteX15" fmla="*/ 0 w 384566"/>
                  <a:gd name="connsiteY15" fmla="*/ 301789 h 377490"/>
                  <a:gd name="connsiteX16" fmla="*/ 0 w 384566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566" h="377490">
                    <a:moveTo>
                      <a:pt x="0" y="75701"/>
                    </a:moveTo>
                    <a:cubicBezTo>
                      <a:pt x="0" y="49281"/>
                      <a:pt x="0" y="36071"/>
                      <a:pt x="5196" y="25910"/>
                    </a:cubicBezTo>
                    <a:cubicBezTo>
                      <a:pt x="9850" y="17273"/>
                      <a:pt x="17102" y="9652"/>
                      <a:pt x="26447" y="5080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813" y="0"/>
                      <a:pt x="348289" y="0"/>
                      <a:pt x="358643" y="5080"/>
                    </a:cubicBezTo>
                    <a:cubicBezTo>
                      <a:pt x="367465" y="9652"/>
                      <a:pt x="375239" y="16766"/>
                      <a:pt x="379389" y="25910"/>
                    </a:cubicBezTo>
                    <a:cubicBezTo>
                      <a:pt x="384566" y="36071"/>
                      <a:pt x="384566" y="49281"/>
                      <a:pt x="384566" y="75701"/>
                    </a:cubicBezTo>
                    <a:lnTo>
                      <a:pt x="384566" y="301789"/>
                    </a:lnTo>
                    <a:cubicBezTo>
                      <a:pt x="384566" y="328209"/>
                      <a:pt x="384566" y="341417"/>
                      <a:pt x="379389" y="351578"/>
                    </a:cubicBezTo>
                    <a:cubicBezTo>
                      <a:pt x="374716" y="360216"/>
                      <a:pt x="367465" y="367838"/>
                      <a:pt x="358643" y="372409"/>
                    </a:cubicBezTo>
                    <a:cubicBezTo>
                      <a:pt x="348289" y="377490"/>
                      <a:pt x="334813" y="377490"/>
                      <a:pt x="307862" y="377490"/>
                    </a:cubicBezTo>
                    <a:lnTo>
                      <a:pt x="77228" y="377490"/>
                    </a:lnTo>
                    <a:cubicBezTo>
                      <a:pt x="50276" y="377490"/>
                      <a:pt x="36801" y="377490"/>
                      <a:pt x="26447" y="372409"/>
                    </a:cubicBezTo>
                    <a:cubicBezTo>
                      <a:pt x="17625" y="367838"/>
                      <a:pt x="9850" y="360724"/>
                      <a:pt x="5196" y="351578"/>
                    </a:cubicBezTo>
                    <a:cubicBezTo>
                      <a:pt x="0" y="341417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3C67A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63FD833-6D4E-4507-CCD5-E1B78D6E7CE7}"/>
                  </a:ext>
                </a:extLst>
              </p:cNvPr>
              <p:cNvSpPr/>
              <p:nvPr/>
            </p:nvSpPr>
            <p:spPr>
              <a:xfrm>
                <a:off x="4091803" y="-1993516"/>
                <a:ext cx="384566" cy="377490"/>
              </a:xfrm>
              <a:custGeom>
                <a:avLst/>
                <a:gdLst>
                  <a:gd name="connsiteX0" fmla="*/ 0 w 384566"/>
                  <a:gd name="connsiteY0" fmla="*/ 75701 h 377490"/>
                  <a:gd name="connsiteX1" fmla="*/ 5196 w 384566"/>
                  <a:gd name="connsiteY1" fmla="*/ 25912 h 377490"/>
                  <a:gd name="connsiteX2" fmla="*/ 26447 w 384566"/>
                  <a:gd name="connsiteY2" fmla="*/ 5081 h 377490"/>
                  <a:gd name="connsiteX3" fmla="*/ 77228 w 384566"/>
                  <a:gd name="connsiteY3" fmla="*/ 0 h 377490"/>
                  <a:gd name="connsiteX4" fmla="*/ 307862 w 384566"/>
                  <a:gd name="connsiteY4" fmla="*/ 0 h 377490"/>
                  <a:gd name="connsiteX5" fmla="*/ 358643 w 384566"/>
                  <a:gd name="connsiteY5" fmla="*/ 5081 h 377490"/>
                  <a:gd name="connsiteX6" fmla="*/ 379389 w 384566"/>
                  <a:gd name="connsiteY6" fmla="*/ 25912 h 377490"/>
                  <a:gd name="connsiteX7" fmla="*/ 384566 w 384566"/>
                  <a:gd name="connsiteY7" fmla="*/ 75701 h 377490"/>
                  <a:gd name="connsiteX8" fmla="*/ 384566 w 384566"/>
                  <a:gd name="connsiteY8" fmla="*/ 301789 h 377490"/>
                  <a:gd name="connsiteX9" fmla="*/ 379389 w 384566"/>
                  <a:gd name="connsiteY9" fmla="*/ 351580 h 377490"/>
                  <a:gd name="connsiteX10" fmla="*/ 358643 w 384566"/>
                  <a:gd name="connsiteY10" fmla="*/ 372411 h 377490"/>
                  <a:gd name="connsiteX11" fmla="*/ 307862 w 384566"/>
                  <a:gd name="connsiteY11" fmla="*/ 377490 h 377490"/>
                  <a:gd name="connsiteX12" fmla="*/ 77228 w 384566"/>
                  <a:gd name="connsiteY12" fmla="*/ 377490 h 377490"/>
                  <a:gd name="connsiteX13" fmla="*/ 26447 w 384566"/>
                  <a:gd name="connsiteY13" fmla="*/ 372411 h 377490"/>
                  <a:gd name="connsiteX14" fmla="*/ 5196 w 384566"/>
                  <a:gd name="connsiteY14" fmla="*/ 351580 h 377490"/>
                  <a:gd name="connsiteX15" fmla="*/ 0 w 384566"/>
                  <a:gd name="connsiteY15" fmla="*/ 301789 h 377490"/>
                  <a:gd name="connsiteX16" fmla="*/ 0 w 384566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566" h="377490">
                    <a:moveTo>
                      <a:pt x="0" y="75701"/>
                    </a:moveTo>
                    <a:cubicBezTo>
                      <a:pt x="0" y="49283"/>
                      <a:pt x="0" y="36073"/>
                      <a:pt x="5196" y="25912"/>
                    </a:cubicBezTo>
                    <a:cubicBezTo>
                      <a:pt x="9850" y="17275"/>
                      <a:pt x="17102" y="9652"/>
                      <a:pt x="26447" y="5081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813" y="0"/>
                      <a:pt x="348289" y="0"/>
                      <a:pt x="358643" y="5081"/>
                    </a:cubicBezTo>
                    <a:cubicBezTo>
                      <a:pt x="367465" y="9652"/>
                      <a:pt x="375239" y="16766"/>
                      <a:pt x="379389" y="25912"/>
                    </a:cubicBezTo>
                    <a:cubicBezTo>
                      <a:pt x="384566" y="36073"/>
                      <a:pt x="384566" y="49283"/>
                      <a:pt x="384566" y="75701"/>
                    </a:cubicBezTo>
                    <a:lnTo>
                      <a:pt x="384566" y="301789"/>
                    </a:lnTo>
                    <a:cubicBezTo>
                      <a:pt x="384566" y="328209"/>
                      <a:pt x="384566" y="341419"/>
                      <a:pt x="379389" y="351580"/>
                    </a:cubicBezTo>
                    <a:cubicBezTo>
                      <a:pt x="374716" y="360217"/>
                      <a:pt x="367465" y="367838"/>
                      <a:pt x="358643" y="372411"/>
                    </a:cubicBezTo>
                    <a:cubicBezTo>
                      <a:pt x="348289" y="377490"/>
                      <a:pt x="334813" y="377490"/>
                      <a:pt x="307862" y="377490"/>
                    </a:cubicBezTo>
                    <a:lnTo>
                      <a:pt x="77228" y="377490"/>
                    </a:lnTo>
                    <a:cubicBezTo>
                      <a:pt x="50276" y="377490"/>
                      <a:pt x="36801" y="377490"/>
                      <a:pt x="26447" y="372411"/>
                    </a:cubicBezTo>
                    <a:cubicBezTo>
                      <a:pt x="17625" y="367838"/>
                      <a:pt x="9850" y="360724"/>
                      <a:pt x="5196" y="351580"/>
                    </a:cubicBezTo>
                    <a:cubicBezTo>
                      <a:pt x="0" y="341419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3C67A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BF368FE-A981-97F8-B1D2-82FFAF44B3E8}"/>
                  </a:ext>
                </a:extLst>
              </p:cNvPr>
              <p:cNvSpPr/>
              <p:nvPr/>
            </p:nvSpPr>
            <p:spPr>
              <a:xfrm>
                <a:off x="4091803" y="-2393872"/>
                <a:ext cx="384566" cy="377491"/>
              </a:xfrm>
              <a:custGeom>
                <a:avLst/>
                <a:gdLst>
                  <a:gd name="connsiteX0" fmla="*/ 0 w 384566"/>
                  <a:gd name="connsiteY0" fmla="*/ 75701 h 377491"/>
                  <a:gd name="connsiteX1" fmla="*/ 5196 w 384566"/>
                  <a:gd name="connsiteY1" fmla="*/ 25911 h 377491"/>
                  <a:gd name="connsiteX2" fmla="*/ 26447 w 384566"/>
                  <a:gd name="connsiteY2" fmla="*/ 5081 h 377491"/>
                  <a:gd name="connsiteX3" fmla="*/ 77228 w 384566"/>
                  <a:gd name="connsiteY3" fmla="*/ 0 h 377491"/>
                  <a:gd name="connsiteX4" fmla="*/ 307862 w 384566"/>
                  <a:gd name="connsiteY4" fmla="*/ 0 h 377491"/>
                  <a:gd name="connsiteX5" fmla="*/ 358643 w 384566"/>
                  <a:gd name="connsiteY5" fmla="*/ 5081 h 377491"/>
                  <a:gd name="connsiteX6" fmla="*/ 379389 w 384566"/>
                  <a:gd name="connsiteY6" fmla="*/ 25911 h 377491"/>
                  <a:gd name="connsiteX7" fmla="*/ 384566 w 384566"/>
                  <a:gd name="connsiteY7" fmla="*/ 75701 h 377491"/>
                  <a:gd name="connsiteX8" fmla="*/ 384566 w 384566"/>
                  <a:gd name="connsiteY8" fmla="*/ 301790 h 377491"/>
                  <a:gd name="connsiteX9" fmla="*/ 379389 w 384566"/>
                  <a:gd name="connsiteY9" fmla="*/ 351580 h 377491"/>
                  <a:gd name="connsiteX10" fmla="*/ 358643 w 384566"/>
                  <a:gd name="connsiteY10" fmla="*/ 372410 h 377491"/>
                  <a:gd name="connsiteX11" fmla="*/ 307862 w 384566"/>
                  <a:gd name="connsiteY11" fmla="*/ 377491 h 377491"/>
                  <a:gd name="connsiteX12" fmla="*/ 77228 w 384566"/>
                  <a:gd name="connsiteY12" fmla="*/ 377491 h 377491"/>
                  <a:gd name="connsiteX13" fmla="*/ 26447 w 384566"/>
                  <a:gd name="connsiteY13" fmla="*/ 372410 h 377491"/>
                  <a:gd name="connsiteX14" fmla="*/ 5196 w 384566"/>
                  <a:gd name="connsiteY14" fmla="*/ 351580 h 377491"/>
                  <a:gd name="connsiteX15" fmla="*/ 0 w 384566"/>
                  <a:gd name="connsiteY15" fmla="*/ 301790 h 377491"/>
                  <a:gd name="connsiteX16" fmla="*/ 0 w 384566"/>
                  <a:gd name="connsiteY16" fmla="*/ 75701 h 37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566" h="377491">
                    <a:moveTo>
                      <a:pt x="0" y="75701"/>
                    </a:moveTo>
                    <a:cubicBezTo>
                      <a:pt x="0" y="49282"/>
                      <a:pt x="0" y="36072"/>
                      <a:pt x="5196" y="25911"/>
                    </a:cubicBezTo>
                    <a:cubicBezTo>
                      <a:pt x="9850" y="17274"/>
                      <a:pt x="17102" y="9654"/>
                      <a:pt x="26447" y="5081"/>
                    </a:cubicBezTo>
                    <a:cubicBezTo>
                      <a:pt x="36801" y="0"/>
                      <a:pt x="50276" y="0"/>
                      <a:pt x="77228" y="0"/>
                    </a:cubicBezTo>
                    <a:lnTo>
                      <a:pt x="307862" y="0"/>
                    </a:lnTo>
                    <a:cubicBezTo>
                      <a:pt x="334813" y="0"/>
                      <a:pt x="348289" y="0"/>
                      <a:pt x="358643" y="5081"/>
                    </a:cubicBezTo>
                    <a:cubicBezTo>
                      <a:pt x="367465" y="9654"/>
                      <a:pt x="375239" y="16765"/>
                      <a:pt x="379389" y="25911"/>
                    </a:cubicBezTo>
                    <a:cubicBezTo>
                      <a:pt x="384566" y="36072"/>
                      <a:pt x="384566" y="49282"/>
                      <a:pt x="384566" y="75701"/>
                    </a:cubicBezTo>
                    <a:lnTo>
                      <a:pt x="384566" y="301790"/>
                    </a:lnTo>
                    <a:cubicBezTo>
                      <a:pt x="384566" y="328209"/>
                      <a:pt x="384566" y="341419"/>
                      <a:pt x="379389" y="351580"/>
                    </a:cubicBezTo>
                    <a:cubicBezTo>
                      <a:pt x="374716" y="360217"/>
                      <a:pt x="367465" y="367837"/>
                      <a:pt x="358643" y="372410"/>
                    </a:cubicBezTo>
                    <a:cubicBezTo>
                      <a:pt x="348289" y="377491"/>
                      <a:pt x="334813" y="377491"/>
                      <a:pt x="307862" y="377491"/>
                    </a:cubicBezTo>
                    <a:lnTo>
                      <a:pt x="77228" y="377491"/>
                    </a:lnTo>
                    <a:cubicBezTo>
                      <a:pt x="50276" y="377491"/>
                      <a:pt x="36801" y="377491"/>
                      <a:pt x="26447" y="372410"/>
                    </a:cubicBezTo>
                    <a:cubicBezTo>
                      <a:pt x="17625" y="367837"/>
                      <a:pt x="9850" y="360725"/>
                      <a:pt x="5196" y="351580"/>
                    </a:cubicBezTo>
                    <a:cubicBezTo>
                      <a:pt x="0" y="341419"/>
                      <a:pt x="0" y="328209"/>
                      <a:pt x="0" y="301790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E7E6E6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00516D0-9CAA-CA01-CBBB-8C57C4E42438}"/>
                  </a:ext>
                </a:extLst>
              </p:cNvPr>
              <p:cNvSpPr/>
              <p:nvPr/>
            </p:nvSpPr>
            <p:spPr>
              <a:xfrm>
                <a:off x="4500199" y="-1593160"/>
                <a:ext cx="384042" cy="377490"/>
              </a:xfrm>
              <a:custGeom>
                <a:avLst/>
                <a:gdLst>
                  <a:gd name="connsiteX0" fmla="*/ 0 w 384042"/>
                  <a:gd name="connsiteY0" fmla="*/ 75701 h 377490"/>
                  <a:gd name="connsiteX1" fmla="*/ 5196 w 384042"/>
                  <a:gd name="connsiteY1" fmla="*/ 25910 h 377490"/>
                  <a:gd name="connsiteX2" fmla="*/ 25923 w 384042"/>
                  <a:gd name="connsiteY2" fmla="*/ 5080 h 377490"/>
                  <a:gd name="connsiteX3" fmla="*/ 76704 w 384042"/>
                  <a:gd name="connsiteY3" fmla="*/ 0 h 377490"/>
                  <a:gd name="connsiteX4" fmla="*/ 307339 w 384042"/>
                  <a:gd name="connsiteY4" fmla="*/ 0 h 377490"/>
                  <a:gd name="connsiteX5" fmla="*/ 358138 w 384042"/>
                  <a:gd name="connsiteY5" fmla="*/ 5080 h 377490"/>
                  <a:gd name="connsiteX6" fmla="*/ 378865 w 384042"/>
                  <a:gd name="connsiteY6" fmla="*/ 25910 h 377490"/>
                  <a:gd name="connsiteX7" fmla="*/ 384043 w 384042"/>
                  <a:gd name="connsiteY7" fmla="*/ 75701 h 377490"/>
                  <a:gd name="connsiteX8" fmla="*/ 384043 w 384042"/>
                  <a:gd name="connsiteY8" fmla="*/ 301789 h 377490"/>
                  <a:gd name="connsiteX9" fmla="*/ 378865 w 384042"/>
                  <a:gd name="connsiteY9" fmla="*/ 351578 h 377490"/>
                  <a:gd name="connsiteX10" fmla="*/ 358138 w 384042"/>
                  <a:gd name="connsiteY10" fmla="*/ 372409 h 377490"/>
                  <a:gd name="connsiteX11" fmla="*/ 307339 w 384042"/>
                  <a:gd name="connsiteY11" fmla="*/ 377490 h 377490"/>
                  <a:gd name="connsiteX12" fmla="*/ 76704 w 384042"/>
                  <a:gd name="connsiteY12" fmla="*/ 377490 h 377490"/>
                  <a:gd name="connsiteX13" fmla="*/ 25923 w 384042"/>
                  <a:gd name="connsiteY13" fmla="*/ 372409 h 377490"/>
                  <a:gd name="connsiteX14" fmla="*/ 5196 w 384042"/>
                  <a:gd name="connsiteY14" fmla="*/ 351578 h 377490"/>
                  <a:gd name="connsiteX15" fmla="*/ 0 w 384042"/>
                  <a:gd name="connsiteY15" fmla="*/ 301789 h 377490"/>
                  <a:gd name="connsiteX16" fmla="*/ 0 w 384042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042" h="377490">
                    <a:moveTo>
                      <a:pt x="0" y="75701"/>
                    </a:moveTo>
                    <a:cubicBezTo>
                      <a:pt x="0" y="49281"/>
                      <a:pt x="0" y="36071"/>
                      <a:pt x="5196" y="25910"/>
                    </a:cubicBezTo>
                    <a:cubicBezTo>
                      <a:pt x="9850" y="17273"/>
                      <a:pt x="17101" y="9652"/>
                      <a:pt x="25923" y="5080"/>
                    </a:cubicBezTo>
                    <a:cubicBezTo>
                      <a:pt x="36277" y="0"/>
                      <a:pt x="49753" y="0"/>
                      <a:pt x="76704" y="0"/>
                    </a:cubicBezTo>
                    <a:lnTo>
                      <a:pt x="307339" y="0"/>
                    </a:lnTo>
                    <a:cubicBezTo>
                      <a:pt x="334289" y="0"/>
                      <a:pt x="347765" y="0"/>
                      <a:pt x="358138" y="5080"/>
                    </a:cubicBezTo>
                    <a:cubicBezTo>
                      <a:pt x="366941" y="9652"/>
                      <a:pt x="374716" y="16766"/>
                      <a:pt x="378865" y="25910"/>
                    </a:cubicBezTo>
                    <a:cubicBezTo>
                      <a:pt x="384043" y="36071"/>
                      <a:pt x="384043" y="49281"/>
                      <a:pt x="384043" y="75701"/>
                    </a:cubicBezTo>
                    <a:lnTo>
                      <a:pt x="384043" y="301789"/>
                    </a:lnTo>
                    <a:cubicBezTo>
                      <a:pt x="384043" y="328209"/>
                      <a:pt x="384043" y="341417"/>
                      <a:pt x="378865" y="351578"/>
                    </a:cubicBezTo>
                    <a:cubicBezTo>
                      <a:pt x="374193" y="360216"/>
                      <a:pt x="366941" y="367838"/>
                      <a:pt x="358138" y="372409"/>
                    </a:cubicBezTo>
                    <a:cubicBezTo>
                      <a:pt x="347765" y="377490"/>
                      <a:pt x="334289" y="377490"/>
                      <a:pt x="307339" y="377490"/>
                    </a:cubicBezTo>
                    <a:lnTo>
                      <a:pt x="76704" y="377490"/>
                    </a:lnTo>
                    <a:cubicBezTo>
                      <a:pt x="49753" y="377490"/>
                      <a:pt x="36277" y="377490"/>
                      <a:pt x="25923" y="372409"/>
                    </a:cubicBezTo>
                    <a:cubicBezTo>
                      <a:pt x="17101" y="367838"/>
                      <a:pt x="9345" y="360724"/>
                      <a:pt x="5196" y="351578"/>
                    </a:cubicBezTo>
                    <a:cubicBezTo>
                      <a:pt x="0" y="341417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E7E6E6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BF26F115-1C7C-7BAD-E971-647C9A823BD9}"/>
                  </a:ext>
                </a:extLst>
              </p:cNvPr>
              <p:cNvSpPr/>
              <p:nvPr/>
            </p:nvSpPr>
            <p:spPr>
              <a:xfrm>
                <a:off x="4500199" y="-1993516"/>
                <a:ext cx="384042" cy="377490"/>
              </a:xfrm>
              <a:custGeom>
                <a:avLst/>
                <a:gdLst>
                  <a:gd name="connsiteX0" fmla="*/ 0 w 384042"/>
                  <a:gd name="connsiteY0" fmla="*/ 75701 h 377490"/>
                  <a:gd name="connsiteX1" fmla="*/ 5196 w 384042"/>
                  <a:gd name="connsiteY1" fmla="*/ 25912 h 377490"/>
                  <a:gd name="connsiteX2" fmla="*/ 25923 w 384042"/>
                  <a:gd name="connsiteY2" fmla="*/ 5081 h 377490"/>
                  <a:gd name="connsiteX3" fmla="*/ 76704 w 384042"/>
                  <a:gd name="connsiteY3" fmla="*/ 0 h 377490"/>
                  <a:gd name="connsiteX4" fmla="*/ 307339 w 384042"/>
                  <a:gd name="connsiteY4" fmla="*/ 0 h 377490"/>
                  <a:gd name="connsiteX5" fmla="*/ 358138 w 384042"/>
                  <a:gd name="connsiteY5" fmla="*/ 5081 h 377490"/>
                  <a:gd name="connsiteX6" fmla="*/ 378865 w 384042"/>
                  <a:gd name="connsiteY6" fmla="*/ 25912 h 377490"/>
                  <a:gd name="connsiteX7" fmla="*/ 384043 w 384042"/>
                  <a:gd name="connsiteY7" fmla="*/ 75701 h 377490"/>
                  <a:gd name="connsiteX8" fmla="*/ 384043 w 384042"/>
                  <a:gd name="connsiteY8" fmla="*/ 301789 h 377490"/>
                  <a:gd name="connsiteX9" fmla="*/ 378865 w 384042"/>
                  <a:gd name="connsiteY9" fmla="*/ 351580 h 377490"/>
                  <a:gd name="connsiteX10" fmla="*/ 358138 w 384042"/>
                  <a:gd name="connsiteY10" fmla="*/ 372411 h 377490"/>
                  <a:gd name="connsiteX11" fmla="*/ 307339 w 384042"/>
                  <a:gd name="connsiteY11" fmla="*/ 377490 h 377490"/>
                  <a:gd name="connsiteX12" fmla="*/ 76704 w 384042"/>
                  <a:gd name="connsiteY12" fmla="*/ 377490 h 377490"/>
                  <a:gd name="connsiteX13" fmla="*/ 25923 w 384042"/>
                  <a:gd name="connsiteY13" fmla="*/ 372411 h 377490"/>
                  <a:gd name="connsiteX14" fmla="*/ 5196 w 384042"/>
                  <a:gd name="connsiteY14" fmla="*/ 351580 h 377490"/>
                  <a:gd name="connsiteX15" fmla="*/ 0 w 384042"/>
                  <a:gd name="connsiteY15" fmla="*/ 301789 h 377490"/>
                  <a:gd name="connsiteX16" fmla="*/ 0 w 384042"/>
                  <a:gd name="connsiteY16" fmla="*/ 75701 h 3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042" h="377490">
                    <a:moveTo>
                      <a:pt x="0" y="75701"/>
                    </a:moveTo>
                    <a:cubicBezTo>
                      <a:pt x="0" y="49283"/>
                      <a:pt x="0" y="36073"/>
                      <a:pt x="5196" y="25912"/>
                    </a:cubicBezTo>
                    <a:cubicBezTo>
                      <a:pt x="9850" y="17275"/>
                      <a:pt x="17101" y="9652"/>
                      <a:pt x="25923" y="5081"/>
                    </a:cubicBezTo>
                    <a:cubicBezTo>
                      <a:pt x="36277" y="0"/>
                      <a:pt x="49753" y="0"/>
                      <a:pt x="76704" y="0"/>
                    </a:cubicBezTo>
                    <a:lnTo>
                      <a:pt x="307339" y="0"/>
                    </a:lnTo>
                    <a:cubicBezTo>
                      <a:pt x="334289" y="0"/>
                      <a:pt x="347765" y="0"/>
                      <a:pt x="358138" y="5081"/>
                    </a:cubicBezTo>
                    <a:cubicBezTo>
                      <a:pt x="366941" y="9652"/>
                      <a:pt x="374716" y="16766"/>
                      <a:pt x="378865" y="25912"/>
                    </a:cubicBezTo>
                    <a:cubicBezTo>
                      <a:pt x="384043" y="36073"/>
                      <a:pt x="384043" y="49283"/>
                      <a:pt x="384043" y="75701"/>
                    </a:cubicBezTo>
                    <a:lnTo>
                      <a:pt x="384043" y="301789"/>
                    </a:lnTo>
                    <a:cubicBezTo>
                      <a:pt x="384043" y="328209"/>
                      <a:pt x="384043" y="341419"/>
                      <a:pt x="378865" y="351580"/>
                    </a:cubicBezTo>
                    <a:cubicBezTo>
                      <a:pt x="374193" y="360217"/>
                      <a:pt x="366941" y="367838"/>
                      <a:pt x="358138" y="372411"/>
                    </a:cubicBezTo>
                    <a:cubicBezTo>
                      <a:pt x="347765" y="377490"/>
                      <a:pt x="334289" y="377490"/>
                      <a:pt x="307339" y="377490"/>
                    </a:cubicBezTo>
                    <a:lnTo>
                      <a:pt x="76704" y="377490"/>
                    </a:lnTo>
                    <a:cubicBezTo>
                      <a:pt x="49753" y="377490"/>
                      <a:pt x="36277" y="377490"/>
                      <a:pt x="25923" y="372411"/>
                    </a:cubicBezTo>
                    <a:cubicBezTo>
                      <a:pt x="17101" y="367838"/>
                      <a:pt x="9345" y="360724"/>
                      <a:pt x="5196" y="351580"/>
                    </a:cubicBezTo>
                    <a:cubicBezTo>
                      <a:pt x="0" y="341419"/>
                      <a:pt x="0" y="328209"/>
                      <a:pt x="0" y="301789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E7E6E6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09CA2061-2659-1296-88DC-D214A5CE2AD8}"/>
                  </a:ext>
                </a:extLst>
              </p:cNvPr>
              <p:cNvSpPr/>
              <p:nvPr/>
            </p:nvSpPr>
            <p:spPr>
              <a:xfrm>
                <a:off x="4500199" y="-2393872"/>
                <a:ext cx="384042" cy="377491"/>
              </a:xfrm>
              <a:custGeom>
                <a:avLst/>
                <a:gdLst>
                  <a:gd name="connsiteX0" fmla="*/ 0 w 384042"/>
                  <a:gd name="connsiteY0" fmla="*/ 75701 h 377491"/>
                  <a:gd name="connsiteX1" fmla="*/ 5196 w 384042"/>
                  <a:gd name="connsiteY1" fmla="*/ 25911 h 377491"/>
                  <a:gd name="connsiteX2" fmla="*/ 25923 w 384042"/>
                  <a:gd name="connsiteY2" fmla="*/ 5081 h 377491"/>
                  <a:gd name="connsiteX3" fmla="*/ 76704 w 384042"/>
                  <a:gd name="connsiteY3" fmla="*/ 0 h 377491"/>
                  <a:gd name="connsiteX4" fmla="*/ 307339 w 384042"/>
                  <a:gd name="connsiteY4" fmla="*/ 0 h 377491"/>
                  <a:gd name="connsiteX5" fmla="*/ 358138 w 384042"/>
                  <a:gd name="connsiteY5" fmla="*/ 5081 h 377491"/>
                  <a:gd name="connsiteX6" fmla="*/ 378865 w 384042"/>
                  <a:gd name="connsiteY6" fmla="*/ 25911 h 377491"/>
                  <a:gd name="connsiteX7" fmla="*/ 384043 w 384042"/>
                  <a:gd name="connsiteY7" fmla="*/ 75701 h 377491"/>
                  <a:gd name="connsiteX8" fmla="*/ 384043 w 384042"/>
                  <a:gd name="connsiteY8" fmla="*/ 301790 h 377491"/>
                  <a:gd name="connsiteX9" fmla="*/ 378865 w 384042"/>
                  <a:gd name="connsiteY9" fmla="*/ 351580 h 377491"/>
                  <a:gd name="connsiteX10" fmla="*/ 358138 w 384042"/>
                  <a:gd name="connsiteY10" fmla="*/ 372410 h 377491"/>
                  <a:gd name="connsiteX11" fmla="*/ 307339 w 384042"/>
                  <a:gd name="connsiteY11" fmla="*/ 377491 h 377491"/>
                  <a:gd name="connsiteX12" fmla="*/ 76704 w 384042"/>
                  <a:gd name="connsiteY12" fmla="*/ 377491 h 377491"/>
                  <a:gd name="connsiteX13" fmla="*/ 25923 w 384042"/>
                  <a:gd name="connsiteY13" fmla="*/ 372410 h 377491"/>
                  <a:gd name="connsiteX14" fmla="*/ 5196 w 384042"/>
                  <a:gd name="connsiteY14" fmla="*/ 351580 h 377491"/>
                  <a:gd name="connsiteX15" fmla="*/ 0 w 384042"/>
                  <a:gd name="connsiteY15" fmla="*/ 301790 h 377491"/>
                  <a:gd name="connsiteX16" fmla="*/ 0 w 384042"/>
                  <a:gd name="connsiteY16" fmla="*/ 75701 h 377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4042" h="377491">
                    <a:moveTo>
                      <a:pt x="0" y="75701"/>
                    </a:moveTo>
                    <a:cubicBezTo>
                      <a:pt x="0" y="49282"/>
                      <a:pt x="0" y="36072"/>
                      <a:pt x="5196" y="25911"/>
                    </a:cubicBezTo>
                    <a:cubicBezTo>
                      <a:pt x="9850" y="17274"/>
                      <a:pt x="17101" y="9654"/>
                      <a:pt x="25923" y="5081"/>
                    </a:cubicBezTo>
                    <a:cubicBezTo>
                      <a:pt x="36277" y="0"/>
                      <a:pt x="49753" y="0"/>
                      <a:pt x="76704" y="0"/>
                    </a:cubicBezTo>
                    <a:lnTo>
                      <a:pt x="307339" y="0"/>
                    </a:lnTo>
                    <a:cubicBezTo>
                      <a:pt x="334289" y="0"/>
                      <a:pt x="347765" y="0"/>
                      <a:pt x="358138" y="5081"/>
                    </a:cubicBezTo>
                    <a:cubicBezTo>
                      <a:pt x="366941" y="9654"/>
                      <a:pt x="374716" y="16765"/>
                      <a:pt x="378865" y="25911"/>
                    </a:cubicBezTo>
                    <a:cubicBezTo>
                      <a:pt x="384043" y="36072"/>
                      <a:pt x="384043" y="49282"/>
                      <a:pt x="384043" y="75701"/>
                    </a:cubicBezTo>
                    <a:lnTo>
                      <a:pt x="384043" y="301790"/>
                    </a:lnTo>
                    <a:cubicBezTo>
                      <a:pt x="384043" y="328209"/>
                      <a:pt x="384043" y="341419"/>
                      <a:pt x="378865" y="351580"/>
                    </a:cubicBezTo>
                    <a:cubicBezTo>
                      <a:pt x="374193" y="360217"/>
                      <a:pt x="366941" y="367837"/>
                      <a:pt x="358138" y="372410"/>
                    </a:cubicBezTo>
                    <a:cubicBezTo>
                      <a:pt x="347765" y="377491"/>
                      <a:pt x="334289" y="377491"/>
                      <a:pt x="307339" y="377491"/>
                    </a:cubicBezTo>
                    <a:lnTo>
                      <a:pt x="76704" y="377491"/>
                    </a:lnTo>
                    <a:cubicBezTo>
                      <a:pt x="49753" y="377491"/>
                      <a:pt x="36277" y="377491"/>
                      <a:pt x="25923" y="372410"/>
                    </a:cubicBezTo>
                    <a:cubicBezTo>
                      <a:pt x="17101" y="367837"/>
                      <a:pt x="9345" y="360725"/>
                      <a:pt x="5196" y="351580"/>
                    </a:cubicBezTo>
                    <a:cubicBezTo>
                      <a:pt x="0" y="341419"/>
                      <a:pt x="0" y="328209"/>
                      <a:pt x="0" y="301790"/>
                    </a:cubicBezTo>
                    <a:lnTo>
                      <a:pt x="0" y="75701"/>
                    </a:lnTo>
                    <a:close/>
                  </a:path>
                </a:pathLst>
              </a:custGeom>
              <a:solidFill>
                <a:srgbClr val="E7E6E6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6A620D08-689E-857A-9E77-83542E2966D2}"/>
                  </a:ext>
                </a:extLst>
              </p:cNvPr>
              <p:cNvSpPr/>
              <p:nvPr/>
            </p:nvSpPr>
            <p:spPr>
              <a:xfrm>
                <a:off x="5135603" y="-2395395"/>
                <a:ext cx="6721434" cy="1299626"/>
              </a:xfrm>
              <a:custGeom>
                <a:avLst/>
                <a:gdLst>
                  <a:gd name="connsiteX0" fmla="*/ 590829 w 6721434"/>
                  <a:gd name="connsiteY0" fmla="*/ 301789 h 1299626"/>
                  <a:gd name="connsiteX1" fmla="*/ 678411 w 6721434"/>
                  <a:gd name="connsiteY1" fmla="*/ 301789 h 1299626"/>
                  <a:gd name="connsiteX2" fmla="*/ 774813 w 6721434"/>
                  <a:gd name="connsiteY2" fmla="*/ 284008 h 1299626"/>
                  <a:gd name="connsiteX3" fmla="*/ 836491 w 6721434"/>
                  <a:gd name="connsiteY3" fmla="*/ 232692 h 1299626"/>
                  <a:gd name="connsiteX4" fmla="*/ 857741 w 6721434"/>
                  <a:gd name="connsiteY4" fmla="*/ 153944 h 1299626"/>
                  <a:gd name="connsiteX5" fmla="*/ 836491 w 6721434"/>
                  <a:gd name="connsiteY5" fmla="*/ 74178 h 1299626"/>
                  <a:gd name="connsiteX6" fmla="*/ 774813 w 6721434"/>
                  <a:gd name="connsiteY6" fmla="*/ 19815 h 1299626"/>
                  <a:gd name="connsiteX7" fmla="*/ 678411 w 6721434"/>
                  <a:gd name="connsiteY7" fmla="*/ 0 h 1299626"/>
                  <a:gd name="connsiteX8" fmla="*/ 492351 w 6721434"/>
                  <a:gd name="connsiteY8" fmla="*/ 0 h 1299626"/>
                  <a:gd name="connsiteX9" fmla="*/ 492351 w 6721434"/>
                  <a:gd name="connsiteY9" fmla="*/ 468434 h 1299626"/>
                  <a:gd name="connsiteX10" fmla="*/ 590829 w 6721434"/>
                  <a:gd name="connsiteY10" fmla="*/ 468434 h 1299626"/>
                  <a:gd name="connsiteX11" fmla="*/ 590829 w 6721434"/>
                  <a:gd name="connsiteY11" fmla="*/ 301789 h 1299626"/>
                  <a:gd name="connsiteX12" fmla="*/ 678411 w 6721434"/>
                  <a:gd name="connsiteY12" fmla="*/ 75701 h 1299626"/>
                  <a:gd name="connsiteX13" fmla="*/ 724537 w 6721434"/>
                  <a:gd name="connsiteY13" fmla="*/ 86879 h 1299626"/>
                  <a:gd name="connsiteX14" fmla="*/ 750461 w 6721434"/>
                  <a:gd name="connsiteY14" fmla="*/ 115839 h 1299626"/>
                  <a:gd name="connsiteX15" fmla="*/ 758740 w 6721434"/>
                  <a:gd name="connsiteY15" fmla="*/ 154959 h 1299626"/>
                  <a:gd name="connsiteX16" fmla="*/ 750461 w 6721434"/>
                  <a:gd name="connsiteY16" fmla="*/ 192049 h 1299626"/>
                  <a:gd name="connsiteX17" fmla="*/ 724537 w 6721434"/>
                  <a:gd name="connsiteY17" fmla="*/ 217959 h 1299626"/>
                  <a:gd name="connsiteX18" fmla="*/ 678411 w 6721434"/>
                  <a:gd name="connsiteY18" fmla="*/ 227104 h 1299626"/>
                  <a:gd name="connsiteX19" fmla="*/ 590829 w 6721434"/>
                  <a:gd name="connsiteY19" fmla="*/ 227104 h 1299626"/>
                  <a:gd name="connsiteX20" fmla="*/ 590829 w 6721434"/>
                  <a:gd name="connsiteY20" fmla="*/ 75701 h 1299626"/>
                  <a:gd name="connsiteX21" fmla="*/ 678411 w 6721434"/>
                  <a:gd name="connsiteY21" fmla="*/ 75701 h 1299626"/>
                  <a:gd name="connsiteX22" fmla="*/ 1692157 w 6721434"/>
                  <a:gd name="connsiteY22" fmla="*/ 75701 h 1299626"/>
                  <a:gd name="connsiteX23" fmla="*/ 1499874 w 6721434"/>
                  <a:gd name="connsiteY23" fmla="*/ 75701 h 1299626"/>
                  <a:gd name="connsiteX24" fmla="*/ 1499874 w 6721434"/>
                  <a:gd name="connsiteY24" fmla="*/ 468942 h 1299626"/>
                  <a:gd name="connsiteX25" fmla="*/ 1401397 w 6721434"/>
                  <a:gd name="connsiteY25" fmla="*/ 468942 h 1299626"/>
                  <a:gd name="connsiteX26" fmla="*/ 1401397 w 6721434"/>
                  <a:gd name="connsiteY26" fmla="*/ 0 h 1299626"/>
                  <a:gd name="connsiteX27" fmla="*/ 1790616 w 6721434"/>
                  <a:gd name="connsiteY27" fmla="*/ 0 h 1299626"/>
                  <a:gd name="connsiteX28" fmla="*/ 1790616 w 6721434"/>
                  <a:gd name="connsiteY28" fmla="*/ 468434 h 1299626"/>
                  <a:gd name="connsiteX29" fmla="*/ 1692157 w 6721434"/>
                  <a:gd name="connsiteY29" fmla="*/ 468434 h 1299626"/>
                  <a:gd name="connsiteX30" fmla="*/ 1692157 w 6721434"/>
                  <a:gd name="connsiteY30" fmla="*/ 75701 h 1299626"/>
                  <a:gd name="connsiteX31" fmla="*/ 244110 w 6721434"/>
                  <a:gd name="connsiteY31" fmla="*/ 0 h 1299626"/>
                  <a:gd name="connsiteX32" fmla="*/ 201610 w 6721434"/>
                  <a:gd name="connsiteY32" fmla="*/ 0 h 1299626"/>
                  <a:gd name="connsiteX33" fmla="*/ 177761 w 6721434"/>
                  <a:gd name="connsiteY33" fmla="*/ 0 h 1299626"/>
                  <a:gd name="connsiteX34" fmla="*/ 0 w 6721434"/>
                  <a:gd name="connsiteY34" fmla="*/ 468434 h 1299626"/>
                  <a:gd name="connsiteX35" fmla="*/ 104683 w 6721434"/>
                  <a:gd name="connsiteY35" fmla="*/ 468434 h 1299626"/>
                  <a:gd name="connsiteX36" fmla="*/ 137858 w 6721434"/>
                  <a:gd name="connsiteY36" fmla="*/ 369361 h 1299626"/>
                  <a:gd name="connsiteX37" fmla="*/ 309918 w 6721434"/>
                  <a:gd name="connsiteY37" fmla="*/ 369361 h 1299626"/>
                  <a:gd name="connsiteX38" fmla="*/ 343093 w 6721434"/>
                  <a:gd name="connsiteY38" fmla="*/ 468434 h 1299626"/>
                  <a:gd name="connsiteX39" fmla="*/ 448299 w 6721434"/>
                  <a:gd name="connsiteY39" fmla="*/ 468434 h 1299626"/>
                  <a:gd name="connsiteX40" fmla="*/ 269510 w 6721434"/>
                  <a:gd name="connsiteY40" fmla="*/ 0 h 1299626"/>
                  <a:gd name="connsiteX41" fmla="*/ 244110 w 6721434"/>
                  <a:gd name="connsiteY41" fmla="*/ 0 h 1299626"/>
                  <a:gd name="connsiteX42" fmla="*/ 163258 w 6721434"/>
                  <a:gd name="connsiteY42" fmla="*/ 294168 h 1299626"/>
                  <a:gd name="connsiteX43" fmla="*/ 223888 w 6721434"/>
                  <a:gd name="connsiteY43" fmla="*/ 113298 h 1299626"/>
                  <a:gd name="connsiteX44" fmla="*/ 284537 w 6721434"/>
                  <a:gd name="connsiteY44" fmla="*/ 294168 h 1299626"/>
                  <a:gd name="connsiteX45" fmla="*/ 163258 w 6721434"/>
                  <a:gd name="connsiteY45" fmla="*/ 294168 h 1299626"/>
                  <a:gd name="connsiteX46" fmla="*/ 1024625 w 6721434"/>
                  <a:gd name="connsiteY46" fmla="*/ 468434 h 1299626"/>
                  <a:gd name="connsiteX47" fmla="*/ 926147 w 6721434"/>
                  <a:gd name="connsiteY47" fmla="*/ 468434 h 1299626"/>
                  <a:gd name="connsiteX48" fmla="*/ 926147 w 6721434"/>
                  <a:gd name="connsiteY48" fmla="*/ 0 h 1299626"/>
                  <a:gd name="connsiteX49" fmla="*/ 1315366 w 6721434"/>
                  <a:gd name="connsiteY49" fmla="*/ 0 h 1299626"/>
                  <a:gd name="connsiteX50" fmla="*/ 1315366 w 6721434"/>
                  <a:gd name="connsiteY50" fmla="*/ 468434 h 1299626"/>
                  <a:gd name="connsiteX51" fmla="*/ 1216889 w 6721434"/>
                  <a:gd name="connsiteY51" fmla="*/ 468434 h 1299626"/>
                  <a:gd name="connsiteX52" fmla="*/ 1216889 w 6721434"/>
                  <a:gd name="connsiteY52" fmla="*/ 75701 h 1299626"/>
                  <a:gd name="connsiteX53" fmla="*/ 1024625 w 6721434"/>
                  <a:gd name="connsiteY53" fmla="*/ 75701 h 1299626"/>
                  <a:gd name="connsiteX54" fmla="*/ 1024625 w 6721434"/>
                  <a:gd name="connsiteY54" fmla="*/ 468434 h 1299626"/>
                  <a:gd name="connsiteX55" fmla="*/ 678933 w 6721434"/>
                  <a:gd name="connsiteY55" fmla="*/ 816458 h 1299626"/>
                  <a:gd name="connsiteX56" fmla="*/ 792961 w 6721434"/>
                  <a:gd name="connsiteY56" fmla="*/ 816458 h 1299626"/>
                  <a:gd name="connsiteX57" fmla="*/ 792961 w 6721434"/>
                  <a:gd name="connsiteY57" fmla="*/ 888095 h 1299626"/>
                  <a:gd name="connsiteX58" fmla="*/ 678933 w 6721434"/>
                  <a:gd name="connsiteY58" fmla="*/ 888095 h 1299626"/>
                  <a:gd name="connsiteX59" fmla="*/ 678933 w 6721434"/>
                  <a:gd name="connsiteY59" fmla="*/ 1164481 h 1299626"/>
                  <a:gd name="connsiteX60" fmla="*/ 584082 w 6721434"/>
                  <a:gd name="connsiteY60" fmla="*/ 1164481 h 1299626"/>
                  <a:gd name="connsiteX61" fmla="*/ 584082 w 6721434"/>
                  <a:gd name="connsiteY61" fmla="*/ 888095 h 1299626"/>
                  <a:gd name="connsiteX62" fmla="*/ 471624 w 6721434"/>
                  <a:gd name="connsiteY62" fmla="*/ 888095 h 1299626"/>
                  <a:gd name="connsiteX63" fmla="*/ 471624 w 6721434"/>
                  <a:gd name="connsiteY63" fmla="*/ 816458 h 1299626"/>
                  <a:gd name="connsiteX64" fmla="*/ 584082 w 6721434"/>
                  <a:gd name="connsiteY64" fmla="*/ 816458 h 1299626"/>
                  <a:gd name="connsiteX65" fmla="*/ 678933 w 6721434"/>
                  <a:gd name="connsiteY65" fmla="*/ 816458 h 1299626"/>
                  <a:gd name="connsiteX66" fmla="*/ 1087329 w 6721434"/>
                  <a:gd name="connsiteY66" fmla="*/ 857102 h 1299626"/>
                  <a:gd name="connsiteX67" fmla="*/ 1038604 w 6721434"/>
                  <a:gd name="connsiteY67" fmla="*/ 822555 h 1299626"/>
                  <a:gd name="connsiteX68" fmla="*/ 971751 w 6721434"/>
                  <a:gd name="connsiteY68" fmla="*/ 810360 h 1299626"/>
                  <a:gd name="connsiteX69" fmla="*/ 902317 w 6721434"/>
                  <a:gd name="connsiteY69" fmla="*/ 823570 h 1299626"/>
                  <a:gd name="connsiteX70" fmla="*/ 849966 w 6721434"/>
                  <a:gd name="connsiteY70" fmla="*/ 860660 h 1299626"/>
                  <a:gd name="connsiteX71" fmla="*/ 817315 w 6721434"/>
                  <a:gd name="connsiteY71" fmla="*/ 917563 h 1299626"/>
                  <a:gd name="connsiteX72" fmla="*/ 805913 w 6721434"/>
                  <a:gd name="connsiteY72" fmla="*/ 990215 h 1299626"/>
                  <a:gd name="connsiteX73" fmla="*/ 805913 w 6721434"/>
                  <a:gd name="connsiteY73" fmla="*/ 1002917 h 1299626"/>
                  <a:gd name="connsiteX74" fmla="*/ 817838 w 6721434"/>
                  <a:gd name="connsiteY74" fmla="*/ 1068458 h 1299626"/>
                  <a:gd name="connsiteX75" fmla="*/ 852545 w 6721434"/>
                  <a:gd name="connsiteY75" fmla="*/ 1122311 h 1299626"/>
                  <a:gd name="connsiteX76" fmla="*/ 908521 w 6721434"/>
                  <a:gd name="connsiteY76" fmla="*/ 1158893 h 1299626"/>
                  <a:gd name="connsiteX77" fmla="*/ 982646 w 6721434"/>
                  <a:gd name="connsiteY77" fmla="*/ 1171594 h 1299626"/>
                  <a:gd name="connsiteX78" fmla="*/ 1043800 w 6721434"/>
                  <a:gd name="connsiteY78" fmla="*/ 1162449 h 1299626"/>
                  <a:gd name="connsiteX79" fmla="*/ 1089928 w 6721434"/>
                  <a:gd name="connsiteY79" fmla="*/ 1138569 h 1299626"/>
                  <a:gd name="connsiteX80" fmla="*/ 1120504 w 6721434"/>
                  <a:gd name="connsiteY80" fmla="*/ 1108086 h 1299626"/>
                  <a:gd name="connsiteX81" fmla="*/ 1074377 w 6721434"/>
                  <a:gd name="connsiteY81" fmla="*/ 1059312 h 1299626"/>
                  <a:gd name="connsiteX82" fmla="*/ 1036025 w 6721434"/>
                  <a:gd name="connsiteY82" fmla="*/ 1089288 h 1299626"/>
                  <a:gd name="connsiteX83" fmla="*/ 988348 w 6721434"/>
                  <a:gd name="connsiteY83" fmla="*/ 1098940 h 1299626"/>
                  <a:gd name="connsiteX84" fmla="*/ 951023 w 6721434"/>
                  <a:gd name="connsiteY84" fmla="*/ 1091829 h 1299626"/>
                  <a:gd name="connsiteX85" fmla="*/ 923549 w 6721434"/>
                  <a:gd name="connsiteY85" fmla="*/ 1072013 h 1299626"/>
                  <a:gd name="connsiteX86" fmla="*/ 905942 w 6721434"/>
                  <a:gd name="connsiteY86" fmla="*/ 1041529 h 1299626"/>
                  <a:gd name="connsiteX87" fmla="*/ 901270 w 6721434"/>
                  <a:gd name="connsiteY87" fmla="*/ 1019683 h 1299626"/>
                  <a:gd name="connsiteX88" fmla="*/ 1127756 w 6721434"/>
                  <a:gd name="connsiteY88" fmla="*/ 1019683 h 1299626"/>
                  <a:gd name="connsiteX89" fmla="*/ 1127756 w 6721434"/>
                  <a:gd name="connsiteY89" fmla="*/ 981070 h 1299626"/>
                  <a:gd name="connsiteX90" fmla="*/ 1117383 w 6721434"/>
                  <a:gd name="connsiteY90" fmla="*/ 911465 h 1299626"/>
                  <a:gd name="connsiteX91" fmla="*/ 1087329 w 6721434"/>
                  <a:gd name="connsiteY91" fmla="*/ 857102 h 1299626"/>
                  <a:gd name="connsiteX92" fmla="*/ 1034979 w 6721434"/>
                  <a:gd name="connsiteY92" fmla="*/ 957698 h 1299626"/>
                  <a:gd name="connsiteX93" fmla="*/ 902317 w 6721434"/>
                  <a:gd name="connsiteY93" fmla="*/ 957698 h 1299626"/>
                  <a:gd name="connsiteX94" fmla="*/ 903868 w 6721434"/>
                  <a:gd name="connsiteY94" fmla="*/ 947537 h 1299626"/>
                  <a:gd name="connsiteX95" fmla="*/ 916297 w 6721434"/>
                  <a:gd name="connsiteY95" fmla="*/ 913497 h 1299626"/>
                  <a:gd name="connsiteX96" fmla="*/ 938071 w 6721434"/>
                  <a:gd name="connsiteY96" fmla="*/ 891143 h 1299626"/>
                  <a:gd name="connsiteX97" fmla="*/ 970199 w 6721434"/>
                  <a:gd name="connsiteY97" fmla="*/ 883014 h 1299626"/>
                  <a:gd name="connsiteX98" fmla="*/ 1006476 w 6721434"/>
                  <a:gd name="connsiteY98" fmla="*/ 892160 h 1299626"/>
                  <a:gd name="connsiteX99" fmla="*/ 1027204 w 6721434"/>
                  <a:gd name="connsiteY99" fmla="*/ 916546 h 1299626"/>
                  <a:gd name="connsiteX100" fmla="*/ 1034474 w 6721434"/>
                  <a:gd name="connsiteY100" fmla="*/ 951095 h 1299626"/>
                  <a:gd name="connsiteX101" fmla="*/ 1034474 w 6721434"/>
                  <a:gd name="connsiteY101" fmla="*/ 957698 h 1299626"/>
                  <a:gd name="connsiteX102" fmla="*/ 1034979 w 6721434"/>
                  <a:gd name="connsiteY102" fmla="*/ 957698 h 1299626"/>
                  <a:gd name="connsiteX103" fmla="*/ 6721435 w 6721434"/>
                  <a:gd name="connsiteY103" fmla="*/ 888602 h 1299626"/>
                  <a:gd name="connsiteX104" fmla="*/ 6606903 w 6721434"/>
                  <a:gd name="connsiteY104" fmla="*/ 888602 h 1299626"/>
                  <a:gd name="connsiteX105" fmla="*/ 6606903 w 6721434"/>
                  <a:gd name="connsiteY105" fmla="*/ 1164989 h 1299626"/>
                  <a:gd name="connsiteX106" fmla="*/ 6512051 w 6721434"/>
                  <a:gd name="connsiteY106" fmla="*/ 1164989 h 1299626"/>
                  <a:gd name="connsiteX107" fmla="*/ 6512051 w 6721434"/>
                  <a:gd name="connsiteY107" fmla="*/ 888602 h 1299626"/>
                  <a:gd name="connsiteX108" fmla="*/ 6399594 w 6721434"/>
                  <a:gd name="connsiteY108" fmla="*/ 888602 h 1299626"/>
                  <a:gd name="connsiteX109" fmla="*/ 6399594 w 6721434"/>
                  <a:gd name="connsiteY109" fmla="*/ 816965 h 1299626"/>
                  <a:gd name="connsiteX110" fmla="*/ 6512051 w 6721434"/>
                  <a:gd name="connsiteY110" fmla="*/ 816965 h 1299626"/>
                  <a:gd name="connsiteX111" fmla="*/ 6606903 w 6721434"/>
                  <a:gd name="connsiteY111" fmla="*/ 816965 h 1299626"/>
                  <a:gd name="connsiteX112" fmla="*/ 6721435 w 6721434"/>
                  <a:gd name="connsiteY112" fmla="*/ 816965 h 1299626"/>
                  <a:gd name="connsiteX113" fmla="*/ 6721435 w 6721434"/>
                  <a:gd name="connsiteY113" fmla="*/ 888602 h 1299626"/>
                  <a:gd name="connsiteX114" fmla="*/ 4367969 w 6721434"/>
                  <a:gd name="connsiteY114" fmla="*/ 935853 h 1299626"/>
                  <a:gd name="connsiteX115" fmla="*/ 4285061 w 6721434"/>
                  <a:gd name="connsiteY115" fmla="*/ 920102 h 1299626"/>
                  <a:gd name="connsiteX116" fmla="*/ 4217684 w 6721434"/>
                  <a:gd name="connsiteY116" fmla="*/ 920102 h 1299626"/>
                  <a:gd name="connsiteX117" fmla="*/ 4217684 w 6721434"/>
                  <a:gd name="connsiteY117" fmla="*/ 816965 h 1299626"/>
                  <a:gd name="connsiteX118" fmla="*/ 4122831 w 6721434"/>
                  <a:gd name="connsiteY118" fmla="*/ 816965 h 1299626"/>
                  <a:gd name="connsiteX119" fmla="*/ 4122831 w 6721434"/>
                  <a:gd name="connsiteY119" fmla="*/ 1165498 h 1299626"/>
                  <a:gd name="connsiteX120" fmla="*/ 4285061 w 6721434"/>
                  <a:gd name="connsiteY120" fmla="*/ 1165498 h 1299626"/>
                  <a:gd name="connsiteX121" fmla="*/ 4349840 w 6721434"/>
                  <a:gd name="connsiteY121" fmla="*/ 1156352 h 1299626"/>
                  <a:gd name="connsiteX122" fmla="*/ 4398042 w 6721434"/>
                  <a:gd name="connsiteY122" fmla="*/ 1130949 h 1299626"/>
                  <a:gd name="connsiteX123" fmla="*/ 4428096 w 6721434"/>
                  <a:gd name="connsiteY123" fmla="*/ 1092335 h 1299626"/>
                  <a:gd name="connsiteX124" fmla="*/ 4438468 w 6721434"/>
                  <a:gd name="connsiteY124" fmla="*/ 1043561 h 1299626"/>
                  <a:gd name="connsiteX125" fmla="*/ 4419797 w 6721434"/>
                  <a:gd name="connsiteY125" fmla="*/ 979546 h 1299626"/>
                  <a:gd name="connsiteX126" fmla="*/ 4367969 w 6721434"/>
                  <a:gd name="connsiteY126" fmla="*/ 935853 h 1299626"/>
                  <a:gd name="connsiteX127" fmla="*/ 4338440 w 6721434"/>
                  <a:gd name="connsiteY127" fmla="*/ 1067949 h 1299626"/>
                  <a:gd name="connsiteX128" fmla="*/ 4319264 w 6721434"/>
                  <a:gd name="connsiteY128" fmla="*/ 1086239 h 1299626"/>
                  <a:gd name="connsiteX129" fmla="*/ 4285061 w 6721434"/>
                  <a:gd name="connsiteY129" fmla="*/ 1092844 h 1299626"/>
                  <a:gd name="connsiteX130" fmla="*/ 4217684 w 6721434"/>
                  <a:gd name="connsiteY130" fmla="*/ 1092844 h 1299626"/>
                  <a:gd name="connsiteX131" fmla="*/ 4217684 w 6721434"/>
                  <a:gd name="connsiteY131" fmla="*/ 992247 h 1299626"/>
                  <a:gd name="connsiteX132" fmla="*/ 4285061 w 6721434"/>
                  <a:gd name="connsiteY132" fmla="*/ 992247 h 1299626"/>
                  <a:gd name="connsiteX133" fmla="*/ 4319264 w 6721434"/>
                  <a:gd name="connsiteY133" fmla="*/ 999361 h 1299626"/>
                  <a:gd name="connsiteX134" fmla="*/ 4338440 w 6721434"/>
                  <a:gd name="connsiteY134" fmla="*/ 1018159 h 1299626"/>
                  <a:gd name="connsiteX135" fmla="*/ 4344644 w 6721434"/>
                  <a:gd name="connsiteY135" fmla="*/ 1043054 h 1299626"/>
                  <a:gd name="connsiteX136" fmla="*/ 4338440 w 6721434"/>
                  <a:gd name="connsiteY136" fmla="*/ 1067949 h 1299626"/>
                  <a:gd name="connsiteX137" fmla="*/ 4715212 w 6721434"/>
                  <a:gd name="connsiteY137" fmla="*/ 676740 h 1299626"/>
                  <a:gd name="connsiteX138" fmla="*/ 4782065 w 6721434"/>
                  <a:gd name="connsiteY138" fmla="*/ 676740 h 1299626"/>
                  <a:gd name="connsiteX139" fmla="*/ 4792438 w 6721434"/>
                  <a:gd name="connsiteY139" fmla="*/ 706716 h 1299626"/>
                  <a:gd name="connsiteX140" fmla="*/ 4829239 w 6721434"/>
                  <a:gd name="connsiteY140" fmla="*/ 719925 h 1299626"/>
                  <a:gd name="connsiteX141" fmla="*/ 4865517 w 6721434"/>
                  <a:gd name="connsiteY141" fmla="*/ 706716 h 1299626"/>
                  <a:gd name="connsiteX142" fmla="*/ 4875871 w 6721434"/>
                  <a:gd name="connsiteY142" fmla="*/ 676740 h 1299626"/>
                  <a:gd name="connsiteX143" fmla="*/ 4943248 w 6721434"/>
                  <a:gd name="connsiteY143" fmla="*/ 676740 h 1299626"/>
                  <a:gd name="connsiteX144" fmla="*/ 4929269 w 6721434"/>
                  <a:gd name="connsiteY144" fmla="*/ 726023 h 1299626"/>
                  <a:gd name="connsiteX145" fmla="*/ 4889869 w 6721434"/>
                  <a:gd name="connsiteY145" fmla="*/ 759555 h 1299626"/>
                  <a:gd name="connsiteX146" fmla="*/ 4829239 w 6721434"/>
                  <a:gd name="connsiteY146" fmla="*/ 771240 h 1299626"/>
                  <a:gd name="connsiteX147" fmla="*/ 4745284 w 6721434"/>
                  <a:gd name="connsiteY147" fmla="*/ 744821 h 1299626"/>
                  <a:gd name="connsiteX148" fmla="*/ 4715212 w 6721434"/>
                  <a:gd name="connsiteY148" fmla="*/ 676740 h 1299626"/>
                  <a:gd name="connsiteX149" fmla="*/ 6378866 w 6721434"/>
                  <a:gd name="connsiteY149" fmla="*/ 933312 h 1299626"/>
                  <a:gd name="connsiteX150" fmla="*/ 6362792 w 6721434"/>
                  <a:gd name="connsiteY150" fmla="*/ 883014 h 1299626"/>
                  <a:gd name="connsiteX151" fmla="*/ 6336364 w 6721434"/>
                  <a:gd name="connsiteY151" fmla="*/ 843894 h 1299626"/>
                  <a:gd name="connsiteX152" fmla="*/ 6299564 w 6721434"/>
                  <a:gd name="connsiteY152" fmla="*/ 818997 h 1299626"/>
                  <a:gd name="connsiteX153" fmla="*/ 6253437 w 6721434"/>
                  <a:gd name="connsiteY153" fmla="*/ 810360 h 1299626"/>
                  <a:gd name="connsiteX154" fmla="*/ 6208356 w 6721434"/>
                  <a:gd name="connsiteY154" fmla="*/ 819506 h 1299626"/>
                  <a:gd name="connsiteX155" fmla="*/ 6208356 w 6721434"/>
                  <a:gd name="connsiteY155" fmla="*/ 670644 h 1299626"/>
                  <a:gd name="connsiteX156" fmla="*/ 6113505 w 6721434"/>
                  <a:gd name="connsiteY156" fmla="*/ 670644 h 1299626"/>
                  <a:gd name="connsiteX157" fmla="*/ 6113505 w 6721434"/>
                  <a:gd name="connsiteY157" fmla="*/ 818997 h 1299626"/>
                  <a:gd name="connsiteX158" fmla="*/ 6069453 w 6721434"/>
                  <a:gd name="connsiteY158" fmla="*/ 810360 h 1299626"/>
                  <a:gd name="connsiteX159" fmla="*/ 6022802 w 6721434"/>
                  <a:gd name="connsiteY159" fmla="*/ 818997 h 1299626"/>
                  <a:gd name="connsiteX160" fmla="*/ 5986525 w 6721434"/>
                  <a:gd name="connsiteY160" fmla="*/ 843894 h 1299626"/>
                  <a:gd name="connsiteX161" fmla="*/ 5960098 w 6721434"/>
                  <a:gd name="connsiteY161" fmla="*/ 883014 h 1299626"/>
                  <a:gd name="connsiteX162" fmla="*/ 5944024 w 6721434"/>
                  <a:gd name="connsiteY162" fmla="*/ 933821 h 1299626"/>
                  <a:gd name="connsiteX163" fmla="*/ 5938323 w 6721434"/>
                  <a:gd name="connsiteY163" fmla="*/ 993771 h 1299626"/>
                  <a:gd name="connsiteX164" fmla="*/ 5938323 w 6721434"/>
                  <a:gd name="connsiteY164" fmla="*/ 1000376 h 1299626"/>
                  <a:gd name="connsiteX165" fmla="*/ 5947145 w 6721434"/>
                  <a:gd name="connsiteY165" fmla="*/ 1069473 h 1299626"/>
                  <a:gd name="connsiteX166" fmla="*/ 5972022 w 6721434"/>
                  <a:gd name="connsiteY166" fmla="*/ 1123835 h 1299626"/>
                  <a:gd name="connsiteX167" fmla="*/ 6012953 w 6721434"/>
                  <a:gd name="connsiteY167" fmla="*/ 1159399 h 1299626"/>
                  <a:gd name="connsiteX168" fmla="*/ 6068929 w 6721434"/>
                  <a:gd name="connsiteY168" fmla="*/ 1172101 h 1299626"/>
                  <a:gd name="connsiteX169" fmla="*/ 6113505 w 6721434"/>
                  <a:gd name="connsiteY169" fmla="*/ 1163972 h 1299626"/>
                  <a:gd name="connsiteX170" fmla="*/ 6113505 w 6721434"/>
                  <a:gd name="connsiteY170" fmla="*/ 1299626 h 1299626"/>
                  <a:gd name="connsiteX171" fmla="*/ 6208356 w 6721434"/>
                  <a:gd name="connsiteY171" fmla="*/ 1299626 h 1299626"/>
                  <a:gd name="connsiteX172" fmla="*/ 6208356 w 6721434"/>
                  <a:gd name="connsiteY172" fmla="*/ 1163464 h 1299626"/>
                  <a:gd name="connsiteX173" fmla="*/ 6254484 w 6721434"/>
                  <a:gd name="connsiteY173" fmla="*/ 1172101 h 1299626"/>
                  <a:gd name="connsiteX174" fmla="*/ 6310442 w 6721434"/>
                  <a:gd name="connsiteY174" fmla="*/ 1159399 h 1299626"/>
                  <a:gd name="connsiteX175" fmla="*/ 6351391 w 6721434"/>
                  <a:gd name="connsiteY175" fmla="*/ 1123835 h 1299626"/>
                  <a:gd name="connsiteX176" fmla="*/ 6376268 w 6721434"/>
                  <a:gd name="connsiteY176" fmla="*/ 1069473 h 1299626"/>
                  <a:gd name="connsiteX177" fmla="*/ 6385071 w 6721434"/>
                  <a:gd name="connsiteY177" fmla="*/ 1000376 h 1299626"/>
                  <a:gd name="connsiteX178" fmla="*/ 6385071 w 6721434"/>
                  <a:gd name="connsiteY178" fmla="*/ 993771 h 1299626"/>
                  <a:gd name="connsiteX179" fmla="*/ 6378866 w 6721434"/>
                  <a:gd name="connsiteY179" fmla="*/ 933312 h 1299626"/>
                  <a:gd name="connsiteX180" fmla="*/ 6092254 w 6721434"/>
                  <a:gd name="connsiteY180" fmla="*/ 1098940 h 1299626"/>
                  <a:gd name="connsiteX181" fmla="*/ 6064275 w 6721434"/>
                  <a:gd name="connsiteY181" fmla="*/ 1091320 h 1299626"/>
                  <a:gd name="connsiteX182" fmla="*/ 6045605 w 6721434"/>
                  <a:gd name="connsiteY182" fmla="*/ 1070996 h 1299626"/>
                  <a:gd name="connsiteX183" fmla="*/ 6035250 w 6721434"/>
                  <a:gd name="connsiteY183" fmla="*/ 1039496 h 1299626"/>
                  <a:gd name="connsiteX184" fmla="*/ 6032129 w 6721434"/>
                  <a:gd name="connsiteY184" fmla="*/ 999868 h 1299626"/>
                  <a:gd name="connsiteX185" fmla="*/ 6032129 w 6721434"/>
                  <a:gd name="connsiteY185" fmla="*/ 993263 h 1299626"/>
                  <a:gd name="connsiteX186" fmla="*/ 6035250 w 6721434"/>
                  <a:gd name="connsiteY186" fmla="*/ 950587 h 1299626"/>
                  <a:gd name="connsiteX187" fmla="*/ 6045605 w 6721434"/>
                  <a:gd name="connsiteY187" fmla="*/ 915022 h 1299626"/>
                  <a:gd name="connsiteX188" fmla="*/ 6064275 w 6721434"/>
                  <a:gd name="connsiteY188" fmla="*/ 891143 h 1299626"/>
                  <a:gd name="connsiteX189" fmla="*/ 6092778 w 6721434"/>
                  <a:gd name="connsiteY189" fmla="*/ 882505 h 1299626"/>
                  <a:gd name="connsiteX190" fmla="*/ 6112982 w 6721434"/>
                  <a:gd name="connsiteY190" fmla="*/ 884538 h 1299626"/>
                  <a:gd name="connsiteX191" fmla="*/ 6112982 w 6721434"/>
                  <a:gd name="connsiteY191" fmla="*/ 1096400 h 1299626"/>
                  <a:gd name="connsiteX192" fmla="*/ 6092254 w 6721434"/>
                  <a:gd name="connsiteY192" fmla="*/ 1098940 h 1299626"/>
                  <a:gd name="connsiteX193" fmla="*/ 6289714 w 6721434"/>
                  <a:gd name="connsiteY193" fmla="*/ 999868 h 1299626"/>
                  <a:gd name="connsiteX194" fmla="*/ 6286088 w 6721434"/>
                  <a:gd name="connsiteY194" fmla="*/ 1039496 h 1299626"/>
                  <a:gd name="connsiteX195" fmla="*/ 6275715 w 6721434"/>
                  <a:gd name="connsiteY195" fmla="*/ 1070996 h 1299626"/>
                  <a:gd name="connsiteX196" fmla="*/ 6257063 w 6721434"/>
                  <a:gd name="connsiteY196" fmla="*/ 1091829 h 1299626"/>
                  <a:gd name="connsiteX197" fmla="*/ 6229084 w 6721434"/>
                  <a:gd name="connsiteY197" fmla="*/ 1099449 h 1299626"/>
                  <a:gd name="connsiteX198" fmla="*/ 6207834 w 6721434"/>
                  <a:gd name="connsiteY198" fmla="*/ 1097417 h 1299626"/>
                  <a:gd name="connsiteX199" fmla="*/ 6207834 w 6721434"/>
                  <a:gd name="connsiteY199" fmla="*/ 885046 h 1299626"/>
                  <a:gd name="connsiteX200" fmla="*/ 6228561 w 6721434"/>
                  <a:gd name="connsiteY200" fmla="*/ 883014 h 1299626"/>
                  <a:gd name="connsiteX201" fmla="*/ 6251886 w 6721434"/>
                  <a:gd name="connsiteY201" fmla="*/ 888602 h 1299626"/>
                  <a:gd name="connsiteX202" fmla="*/ 6269511 w 6721434"/>
                  <a:gd name="connsiteY202" fmla="*/ 904353 h 1299626"/>
                  <a:gd name="connsiteX203" fmla="*/ 6280911 w 6721434"/>
                  <a:gd name="connsiteY203" fmla="*/ 928231 h 1299626"/>
                  <a:gd name="connsiteX204" fmla="*/ 6287639 w 6721434"/>
                  <a:gd name="connsiteY204" fmla="*/ 958715 h 1299626"/>
                  <a:gd name="connsiteX205" fmla="*/ 6289714 w 6721434"/>
                  <a:gd name="connsiteY205" fmla="*/ 993263 h 1299626"/>
                  <a:gd name="connsiteX206" fmla="*/ 6289714 w 6721434"/>
                  <a:gd name="connsiteY206" fmla="*/ 999868 h 1299626"/>
                  <a:gd name="connsiteX207" fmla="*/ 375744 w 6721434"/>
                  <a:gd name="connsiteY207" fmla="*/ 751424 h 1299626"/>
                  <a:gd name="connsiteX208" fmla="*/ 311488 w 6721434"/>
                  <a:gd name="connsiteY208" fmla="*/ 705699 h 1299626"/>
                  <a:gd name="connsiteX209" fmla="*/ 229084 w 6721434"/>
                  <a:gd name="connsiteY209" fmla="*/ 689950 h 1299626"/>
                  <a:gd name="connsiteX210" fmla="*/ 146680 w 6721434"/>
                  <a:gd name="connsiteY210" fmla="*/ 705699 h 1299626"/>
                  <a:gd name="connsiteX211" fmla="*/ 82405 w 6721434"/>
                  <a:gd name="connsiteY211" fmla="*/ 751424 h 1299626"/>
                  <a:gd name="connsiteX212" fmla="*/ 40950 w 6721434"/>
                  <a:gd name="connsiteY212" fmla="*/ 824079 h 1299626"/>
                  <a:gd name="connsiteX213" fmla="*/ 25924 w 6721434"/>
                  <a:gd name="connsiteY213" fmla="*/ 920102 h 1299626"/>
                  <a:gd name="connsiteX214" fmla="*/ 25924 w 6721434"/>
                  <a:gd name="connsiteY214" fmla="*/ 942458 h 1299626"/>
                  <a:gd name="connsiteX215" fmla="*/ 40950 w 6721434"/>
                  <a:gd name="connsiteY215" fmla="*/ 1038481 h 1299626"/>
                  <a:gd name="connsiteX216" fmla="*/ 83451 w 6721434"/>
                  <a:gd name="connsiteY216" fmla="*/ 1111134 h 1299626"/>
                  <a:gd name="connsiteX217" fmla="*/ 147707 w 6721434"/>
                  <a:gd name="connsiteY217" fmla="*/ 1156352 h 1299626"/>
                  <a:gd name="connsiteX218" fmla="*/ 230112 w 6721434"/>
                  <a:gd name="connsiteY218" fmla="*/ 1172101 h 1299626"/>
                  <a:gd name="connsiteX219" fmla="*/ 312516 w 6721434"/>
                  <a:gd name="connsiteY219" fmla="*/ 1156352 h 1299626"/>
                  <a:gd name="connsiteX220" fmla="*/ 376791 w 6721434"/>
                  <a:gd name="connsiteY220" fmla="*/ 1111134 h 1299626"/>
                  <a:gd name="connsiteX221" fmla="*/ 418245 w 6721434"/>
                  <a:gd name="connsiteY221" fmla="*/ 1038481 h 1299626"/>
                  <a:gd name="connsiteX222" fmla="*/ 432749 w 6721434"/>
                  <a:gd name="connsiteY222" fmla="*/ 942458 h 1299626"/>
                  <a:gd name="connsiteX223" fmla="*/ 432749 w 6721434"/>
                  <a:gd name="connsiteY223" fmla="*/ 919595 h 1299626"/>
                  <a:gd name="connsiteX224" fmla="*/ 417723 w 6721434"/>
                  <a:gd name="connsiteY224" fmla="*/ 823570 h 1299626"/>
                  <a:gd name="connsiteX225" fmla="*/ 375744 w 6721434"/>
                  <a:gd name="connsiteY225" fmla="*/ 751424 h 1299626"/>
                  <a:gd name="connsiteX226" fmla="*/ 333766 w 6721434"/>
                  <a:gd name="connsiteY226" fmla="*/ 941949 h 1299626"/>
                  <a:gd name="connsiteX227" fmla="*/ 327038 w 6721434"/>
                  <a:gd name="connsiteY227" fmla="*/ 1007490 h 1299626"/>
                  <a:gd name="connsiteX228" fmla="*/ 306816 w 6721434"/>
                  <a:gd name="connsiteY228" fmla="*/ 1055247 h 1299626"/>
                  <a:gd name="connsiteX229" fmla="*/ 274164 w 6721434"/>
                  <a:gd name="connsiteY229" fmla="*/ 1084715 h 1299626"/>
                  <a:gd name="connsiteX230" fmla="*/ 230112 w 6721434"/>
                  <a:gd name="connsiteY230" fmla="*/ 1094876 h 1299626"/>
                  <a:gd name="connsiteX231" fmla="*/ 186059 w 6721434"/>
                  <a:gd name="connsiteY231" fmla="*/ 1084715 h 1299626"/>
                  <a:gd name="connsiteX232" fmla="*/ 153408 w 6721434"/>
                  <a:gd name="connsiteY232" fmla="*/ 1055247 h 1299626"/>
                  <a:gd name="connsiteX233" fmla="*/ 133204 w 6721434"/>
                  <a:gd name="connsiteY233" fmla="*/ 1007490 h 1299626"/>
                  <a:gd name="connsiteX234" fmla="*/ 126457 w 6721434"/>
                  <a:gd name="connsiteY234" fmla="*/ 941949 h 1299626"/>
                  <a:gd name="connsiteX235" fmla="*/ 126457 w 6721434"/>
                  <a:gd name="connsiteY235" fmla="*/ 919087 h 1299626"/>
                  <a:gd name="connsiteX236" fmla="*/ 133204 w 6721434"/>
                  <a:gd name="connsiteY236" fmla="*/ 853546 h 1299626"/>
                  <a:gd name="connsiteX237" fmla="*/ 153408 w 6721434"/>
                  <a:gd name="connsiteY237" fmla="*/ 805789 h 1299626"/>
                  <a:gd name="connsiteX238" fmla="*/ 186059 w 6721434"/>
                  <a:gd name="connsiteY238" fmla="*/ 776828 h 1299626"/>
                  <a:gd name="connsiteX239" fmla="*/ 230112 w 6721434"/>
                  <a:gd name="connsiteY239" fmla="*/ 766667 h 1299626"/>
                  <a:gd name="connsiteX240" fmla="*/ 274164 w 6721434"/>
                  <a:gd name="connsiteY240" fmla="*/ 776828 h 1299626"/>
                  <a:gd name="connsiteX241" fmla="*/ 306816 w 6721434"/>
                  <a:gd name="connsiteY241" fmla="*/ 805789 h 1299626"/>
                  <a:gd name="connsiteX242" fmla="*/ 327038 w 6721434"/>
                  <a:gd name="connsiteY242" fmla="*/ 853546 h 1299626"/>
                  <a:gd name="connsiteX243" fmla="*/ 333766 w 6721434"/>
                  <a:gd name="connsiteY243" fmla="*/ 919087 h 1299626"/>
                  <a:gd name="connsiteX244" fmla="*/ 333766 w 6721434"/>
                  <a:gd name="connsiteY244" fmla="*/ 941949 h 1299626"/>
                  <a:gd name="connsiteX245" fmla="*/ 3260436 w 6721434"/>
                  <a:gd name="connsiteY245" fmla="*/ 857102 h 1299626"/>
                  <a:gd name="connsiteX246" fmla="*/ 3211711 w 6721434"/>
                  <a:gd name="connsiteY246" fmla="*/ 822555 h 1299626"/>
                  <a:gd name="connsiteX247" fmla="*/ 3144858 w 6721434"/>
                  <a:gd name="connsiteY247" fmla="*/ 810360 h 1299626"/>
                  <a:gd name="connsiteX248" fmla="*/ 3075406 w 6721434"/>
                  <a:gd name="connsiteY248" fmla="*/ 823570 h 1299626"/>
                  <a:gd name="connsiteX249" fmla="*/ 3023073 w 6721434"/>
                  <a:gd name="connsiteY249" fmla="*/ 860660 h 1299626"/>
                  <a:gd name="connsiteX250" fmla="*/ 2990422 w 6721434"/>
                  <a:gd name="connsiteY250" fmla="*/ 917563 h 1299626"/>
                  <a:gd name="connsiteX251" fmla="*/ 2979020 w 6721434"/>
                  <a:gd name="connsiteY251" fmla="*/ 990215 h 1299626"/>
                  <a:gd name="connsiteX252" fmla="*/ 2979020 w 6721434"/>
                  <a:gd name="connsiteY252" fmla="*/ 1002917 h 1299626"/>
                  <a:gd name="connsiteX253" fmla="*/ 2990926 w 6721434"/>
                  <a:gd name="connsiteY253" fmla="*/ 1068458 h 1299626"/>
                  <a:gd name="connsiteX254" fmla="*/ 3025652 w 6721434"/>
                  <a:gd name="connsiteY254" fmla="*/ 1122311 h 1299626"/>
                  <a:gd name="connsiteX255" fmla="*/ 3081630 w 6721434"/>
                  <a:gd name="connsiteY255" fmla="*/ 1158893 h 1299626"/>
                  <a:gd name="connsiteX256" fmla="*/ 3155735 w 6721434"/>
                  <a:gd name="connsiteY256" fmla="*/ 1171594 h 1299626"/>
                  <a:gd name="connsiteX257" fmla="*/ 3216907 w 6721434"/>
                  <a:gd name="connsiteY257" fmla="*/ 1162449 h 1299626"/>
                  <a:gd name="connsiteX258" fmla="*/ 3263015 w 6721434"/>
                  <a:gd name="connsiteY258" fmla="*/ 1138569 h 1299626"/>
                  <a:gd name="connsiteX259" fmla="*/ 3293611 w 6721434"/>
                  <a:gd name="connsiteY259" fmla="*/ 1108086 h 1299626"/>
                  <a:gd name="connsiteX260" fmla="*/ 3247484 w 6721434"/>
                  <a:gd name="connsiteY260" fmla="*/ 1059312 h 1299626"/>
                  <a:gd name="connsiteX261" fmla="*/ 3209132 w 6721434"/>
                  <a:gd name="connsiteY261" fmla="*/ 1089288 h 1299626"/>
                  <a:gd name="connsiteX262" fmla="*/ 3161435 w 6721434"/>
                  <a:gd name="connsiteY262" fmla="*/ 1098940 h 1299626"/>
                  <a:gd name="connsiteX263" fmla="*/ 3124130 w 6721434"/>
                  <a:gd name="connsiteY263" fmla="*/ 1091829 h 1299626"/>
                  <a:gd name="connsiteX264" fmla="*/ 3096655 w 6721434"/>
                  <a:gd name="connsiteY264" fmla="*/ 1072013 h 1299626"/>
                  <a:gd name="connsiteX265" fmla="*/ 3079031 w 6721434"/>
                  <a:gd name="connsiteY265" fmla="*/ 1041529 h 1299626"/>
                  <a:gd name="connsiteX266" fmla="*/ 3074378 w 6721434"/>
                  <a:gd name="connsiteY266" fmla="*/ 1019683 h 1299626"/>
                  <a:gd name="connsiteX267" fmla="*/ 3300863 w 6721434"/>
                  <a:gd name="connsiteY267" fmla="*/ 1019683 h 1299626"/>
                  <a:gd name="connsiteX268" fmla="*/ 3300863 w 6721434"/>
                  <a:gd name="connsiteY268" fmla="*/ 981070 h 1299626"/>
                  <a:gd name="connsiteX269" fmla="*/ 3290490 w 6721434"/>
                  <a:gd name="connsiteY269" fmla="*/ 911465 h 1299626"/>
                  <a:gd name="connsiteX270" fmla="*/ 3260436 w 6721434"/>
                  <a:gd name="connsiteY270" fmla="*/ 857102 h 1299626"/>
                  <a:gd name="connsiteX271" fmla="*/ 3208086 w 6721434"/>
                  <a:gd name="connsiteY271" fmla="*/ 957698 h 1299626"/>
                  <a:gd name="connsiteX272" fmla="*/ 3075406 w 6721434"/>
                  <a:gd name="connsiteY272" fmla="*/ 957698 h 1299626"/>
                  <a:gd name="connsiteX273" fmla="*/ 3076975 w 6721434"/>
                  <a:gd name="connsiteY273" fmla="*/ 947537 h 1299626"/>
                  <a:gd name="connsiteX274" fmla="*/ 3089404 w 6721434"/>
                  <a:gd name="connsiteY274" fmla="*/ 913497 h 1299626"/>
                  <a:gd name="connsiteX275" fmla="*/ 3111178 w 6721434"/>
                  <a:gd name="connsiteY275" fmla="*/ 891143 h 1299626"/>
                  <a:gd name="connsiteX276" fmla="*/ 3143306 w 6721434"/>
                  <a:gd name="connsiteY276" fmla="*/ 883014 h 1299626"/>
                  <a:gd name="connsiteX277" fmla="*/ 3179583 w 6721434"/>
                  <a:gd name="connsiteY277" fmla="*/ 892160 h 1299626"/>
                  <a:gd name="connsiteX278" fmla="*/ 3200834 w 6721434"/>
                  <a:gd name="connsiteY278" fmla="*/ 916546 h 1299626"/>
                  <a:gd name="connsiteX279" fmla="*/ 3208086 w 6721434"/>
                  <a:gd name="connsiteY279" fmla="*/ 951095 h 1299626"/>
                  <a:gd name="connsiteX280" fmla="*/ 3208086 w 6721434"/>
                  <a:gd name="connsiteY280" fmla="*/ 957698 h 1299626"/>
                  <a:gd name="connsiteX281" fmla="*/ 3567252 w 6721434"/>
                  <a:gd name="connsiteY281" fmla="*/ 816965 h 1299626"/>
                  <a:gd name="connsiteX282" fmla="*/ 3662084 w 6721434"/>
                  <a:gd name="connsiteY282" fmla="*/ 816965 h 1299626"/>
                  <a:gd name="connsiteX283" fmla="*/ 3662084 w 6721434"/>
                  <a:gd name="connsiteY283" fmla="*/ 1164989 h 1299626"/>
                  <a:gd name="connsiteX284" fmla="*/ 3567252 w 6721434"/>
                  <a:gd name="connsiteY284" fmla="*/ 1164989 h 1299626"/>
                  <a:gd name="connsiteX285" fmla="*/ 3567252 w 6721434"/>
                  <a:gd name="connsiteY285" fmla="*/ 1029335 h 1299626"/>
                  <a:gd name="connsiteX286" fmla="*/ 3449075 w 6721434"/>
                  <a:gd name="connsiteY286" fmla="*/ 1029335 h 1299626"/>
                  <a:gd name="connsiteX287" fmla="*/ 3449075 w 6721434"/>
                  <a:gd name="connsiteY287" fmla="*/ 1164989 h 1299626"/>
                  <a:gd name="connsiteX288" fmla="*/ 3354765 w 6721434"/>
                  <a:gd name="connsiteY288" fmla="*/ 1164989 h 1299626"/>
                  <a:gd name="connsiteX289" fmla="*/ 3354765 w 6721434"/>
                  <a:gd name="connsiteY289" fmla="*/ 816965 h 1299626"/>
                  <a:gd name="connsiteX290" fmla="*/ 3449075 w 6721434"/>
                  <a:gd name="connsiteY290" fmla="*/ 816965 h 1299626"/>
                  <a:gd name="connsiteX291" fmla="*/ 3449075 w 6721434"/>
                  <a:gd name="connsiteY291" fmla="*/ 957698 h 1299626"/>
                  <a:gd name="connsiteX292" fmla="*/ 3567252 w 6721434"/>
                  <a:gd name="connsiteY292" fmla="*/ 957698 h 1299626"/>
                  <a:gd name="connsiteX293" fmla="*/ 3567252 w 6721434"/>
                  <a:gd name="connsiteY293" fmla="*/ 816965 h 1299626"/>
                  <a:gd name="connsiteX294" fmla="*/ 4886767 w 6721434"/>
                  <a:gd name="connsiteY294" fmla="*/ 816965 h 1299626"/>
                  <a:gd name="connsiteX295" fmla="*/ 4981095 w 6721434"/>
                  <a:gd name="connsiteY295" fmla="*/ 816965 h 1299626"/>
                  <a:gd name="connsiteX296" fmla="*/ 4981095 w 6721434"/>
                  <a:gd name="connsiteY296" fmla="*/ 1164989 h 1299626"/>
                  <a:gd name="connsiteX297" fmla="*/ 4886767 w 6721434"/>
                  <a:gd name="connsiteY297" fmla="*/ 1164989 h 1299626"/>
                  <a:gd name="connsiteX298" fmla="*/ 4886767 w 6721434"/>
                  <a:gd name="connsiteY298" fmla="*/ 946014 h 1299626"/>
                  <a:gd name="connsiteX299" fmla="*/ 4767562 w 6721434"/>
                  <a:gd name="connsiteY299" fmla="*/ 1164989 h 1299626"/>
                  <a:gd name="connsiteX300" fmla="*/ 4673233 w 6721434"/>
                  <a:gd name="connsiteY300" fmla="*/ 1164989 h 1299626"/>
                  <a:gd name="connsiteX301" fmla="*/ 4673233 w 6721434"/>
                  <a:gd name="connsiteY301" fmla="*/ 816965 h 1299626"/>
                  <a:gd name="connsiteX302" fmla="*/ 4767562 w 6721434"/>
                  <a:gd name="connsiteY302" fmla="*/ 816965 h 1299626"/>
                  <a:gd name="connsiteX303" fmla="*/ 4767562 w 6721434"/>
                  <a:gd name="connsiteY303" fmla="*/ 1035940 h 1299626"/>
                  <a:gd name="connsiteX304" fmla="*/ 4886767 w 6721434"/>
                  <a:gd name="connsiteY304" fmla="*/ 816965 h 1299626"/>
                  <a:gd name="connsiteX305" fmla="*/ 4495996 w 6721434"/>
                  <a:gd name="connsiteY305" fmla="*/ 816965 h 1299626"/>
                  <a:gd name="connsiteX306" fmla="*/ 4590305 w 6721434"/>
                  <a:gd name="connsiteY306" fmla="*/ 816965 h 1299626"/>
                  <a:gd name="connsiteX307" fmla="*/ 4590305 w 6721434"/>
                  <a:gd name="connsiteY307" fmla="*/ 1164989 h 1299626"/>
                  <a:gd name="connsiteX308" fmla="*/ 4495996 w 6721434"/>
                  <a:gd name="connsiteY308" fmla="*/ 1164989 h 1299626"/>
                  <a:gd name="connsiteX309" fmla="*/ 4495996 w 6721434"/>
                  <a:gd name="connsiteY309" fmla="*/ 816965 h 1299626"/>
                  <a:gd name="connsiteX310" fmla="*/ 1386369 w 6721434"/>
                  <a:gd name="connsiteY310" fmla="*/ 981070 h 1299626"/>
                  <a:gd name="connsiteX311" fmla="*/ 1370820 w 6721434"/>
                  <a:gd name="connsiteY311" fmla="*/ 984119 h 1299626"/>
                  <a:gd name="connsiteX312" fmla="*/ 1337645 w 6721434"/>
                  <a:gd name="connsiteY312" fmla="*/ 986659 h 1299626"/>
                  <a:gd name="connsiteX313" fmla="*/ 1297741 w 6721434"/>
                  <a:gd name="connsiteY313" fmla="*/ 981578 h 1299626"/>
                  <a:gd name="connsiteX314" fmla="*/ 1275464 w 6721434"/>
                  <a:gd name="connsiteY314" fmla="*/ 962780 h 1299626"/>
                  <a:gd name="connsiteX315" fmla="*/ 1268212 w 6721434"/>
                  <a:gd name="connsiteY315" fmla="*/ 925692 h 1299626"/>
                  <a:gd name="connsiteX316" fmla="*/ 1268212 w 6721434"/>
                  <a:gd name="connsiteY316" fmla="*/ 816458 h 1299626"/>
                  <a:gd name="connsiteX317" fmla="*/ 1173883 w 6721434"/>
                  <a:gd name="connsiteY317" fmla="*/ 816458 h 1299626"/>
                  <a:gd name="connsiteX318" fmla="*/ 1173883 w 6721434"/>
                  <a:gd name="connsiteY318" fmla="*/ 925692 h 1299626"/>
                  <a:gd name="connsiteX319" fmla="*/ 1193582 w 6721434"/>
                  <a:gd name="connsiteY319" fmla="*/ 1001900 h 1299626"/>
                  <a:gd name="connsiteX320" fmla="*/ 1249540 w 6721434"/>
                  <a:gd name="connsiteY320" fmla="*/ 1045086 h 1299626"/>
                  <a:gd name="connsiteX321" fmla="*/ 1337645 w 6721434"/>
                  <a:gd name="connsiteY321" fmla="*/ 1058803 h 1299626"/>
                  <a:gd name="connsiteX322" fmla="*/ 1372371 w 6721434"/>
                  <a:gd name="connsiteY322" fmla="*/ 1056262 h 1299626"/>
                  <a:gd name="connsiteX323" fmla="*/ 1386369 w 6721434"/>
                  <a:gd name="connsiteY323" fmla="*/ 1053724 h 1299626"/>
                  <a:gd name="connsiteX324" fmla="*/ 1386369 w 6721434"/>
                  <a:gd name="connsiteY324" fmla="*/ 1164989 h 1299626"/>
                  <a:gd name="connsiteX325" fmla="*/ 1481222 w 6721434"/>
                  <a:gd name="connsiteY325" fmla="*/ 1164989 h 1299626"/>
                  <a:gd name="connsiteX326" fmla="*/ 1481222 w 6721434"/>
                  <a:gd name="connsiteY326" fmla="*/ 816965 h 1299626"/>
                  <a:gd name="connsiteX327" fmla="*/ 1386369 w 6721434"/>
                  <a:gd name="connsiteY327" fmla="*/ 816965 h 1299626"/>
                  <a:gd name="connsiteX328" fmla="*/ 1386369 w 6721434"/>
                  <a:gd name="connsiteY328" fmla="*/ 981070 h 1299626"/>
                  <a:gd name="connsiteX329" fmla="*/ 3948173 w 6721434"/>
                  <a:gd name="connsiteY329" fmla="*/ 816965 h 1299626"/>
                  <a:gd name="connsiteX330" fmla="*/ 4043025 w 6721434"/>
                  <a:gd name="connsiteY330" fmla="*/ 816965 h 1299626"/>
                  <a:gd name="connsiteX331" fmla="*/ 4043025 w 6721434"/>
                  <a:gd name="connsiteY331" fmla="*/ 1164989 h 1299626"/>
                  <a:gd name="connsiteX332" fmla="*/ 3948173 w 6721434"/>
                  <a:gd name="connsiteY332" fmla="*/ 1164989 h 1299626"/>
                  <a:gd name="connsiteX333" fmla="*/ 3948173 w 6721434"/>
                  <a:gd name="connsiteY333" fmla="*/ 1029335 h 1299626"/>
                  <a:gd name="connsiteX334" fmla="*/ 3830015 w 6721434"/>
                  <a:gd name="connsiteY334" fmla="*/ 1029335 h 1299626"/>
                  <a:gd name="connsiteX335" fmla="*/ 3830015 w 6721434"/>
                  <a:gd name="connsiteY335" fmla="*/ 1164989 h 1299626"/>
                  <a:gd name="connsiteX336" fmla="*/ 3735687 w 6721434"/>
                  <a:gd name="connsiteY336" fmla="*/ 1164989 h 1299626"/>
                  <a:gd name="connsiteX337" fmla="*/ 3735687 w 6721434"/>
                  <a:gd name="connsiteY337" fmla="*/ 816965 h 1299626"/>
                  <a:gd name="connsiteX338" fmla="*/ 3830015 w 6721434"/>
                  <a:gd name="connsiteY338" fmla="*/ 816965 h 1299626"/>
                  <a:gd name="connsiteX339" fmla="*/ 3830015 w 6721434"/>
                  <a:gd name="connsiteY339" fmla="*/ 957698 h 1299626"/>
                  <a:gd name="connsiteX340" fmla="*/ 3948173 w 6721434"/>
                  <a:gd name="connsiteY340" fmla="*/ 957698 h 1299626"/>
                  <a:gd name="connsiteX341" fmla="*/ 3948173 w 6721434"/>
                  <a:gd name="connsiteY341" fmla="*/ 816965 h 1299626"/>
                  <a:gd name="connsiteX342" fmla="*/ 2885720 w 6721434"/>
                  <a:gd name="connsiteY342" fmla="*/ 996820 h 1299626"/>
                  <a:gd name="connsiteX343" fmla="*/ 2851518 w 6721434"/>
                  <a:gd name="connsiteY343" fmla="*/ 986151 h 1299626"/>
                  <a:gd name="connsiteX344" fmla="*/ 2885720 w 6721434"/>
                  <a:gd name="connsiteY344" fmla="*/ 968876 h 1299626"/>
                  <a:gd name="connsiteX345" fmla="*/ 2907494 w 6721434"/>
                  <a:gd name="connsiteY345" fmla="*/ 943982 h 1299626"/>
                  <a:gd name="connsiteX346" fmla="*/ 2915270 w 6721434"/>
                  <a:gd name="connsiteY346" fmla="*/ 913497 h 1299626"/>
                  <a:gd name="connsiteX347" fmla="*/ 2904896 w 6721434"/>
                  <a:gd name="connsiteY347" fmla="*/ 870821 h 1299626"/>
                  <a:gd name="connsiteX348" fmla="*/ 2874843 w 6721434"/>
                  <a:gd name="connsiteY348" fmla="*/ 840336 h 1299626"/>
                  <a:gd name="connsiteX349" fmla="*/ 2827669 w 6721434"/>
                  <a:gd name="connsiteY349" fmla="*/ 822555 h 1299626"/>
                  <a:gd name="connsiteX350" fmla="*/ 2765487 w 6721434"/>
                  <a:gd name="connsiteY350" fmla="*/ 816458 h 1299626"/>
                  <a:gd name="connsiteX351" fmla="*/ 2617780 w 6721434"/>
                  <a:gd name="connsiteY351" fmla="*/ 816458 h 1299626"/>
                  <a:gd name="connsiteX352" fmla="*/ 2617780 w 6721434"/>
                  <a:gd name="connsiteY352" fmla="*/ 1164481 h 1299626"/>
                  <a:gd name="connsiteX353" fmla="*/ 2654058 w 6721434"/>
                  <a:gd name="connsiteY353" fmla="*/ 1164481 h 1299626"/>
                  <a:gd name="connsiteX354" fmla="*/ 2712108 w 6721434"/>
                  <a:gd name="connsiteY354" fmla="*/ 1164481 h 1299626"/>
                  <a:gd name="connsiteX355" fmla="*/ 2788290 w 6721434"/>
                  <a:gd name="connsiteY355" fmla="*/ 1164481 h 1299626"/>
                  <a:gd name="connsiteX356" fmla="*/ 2850490 w 6721434"/>
                  <a:gd name="connsiteY356" fmla="*/ 1158384 h 1299626"/>
                  <a:gd name="connsiteX357" fmla="*/ 2895570 w 6721434"/>
                  <a:gd name="connsiteY357" fmla="*/ 1139586 h 1299626"/>
                  <a:gd name="connsiteX358" fmla="*/ 2924072 w 6721434"/>
                  <a:gd name="connsiteY358" fmla="*/ 1108595 h 1299626"/>
                  <a:gd name="connsiteX359" fmla="*/ 2933398 w 6721434"/>
                  <a:gd name="connsiteY359" fmla="*/ 1064900 h 1299626"/>
                  <a:gd name="connsiteX360" fmla="*/ 2921492 w 6721434"/>
                  <a:gd name="connsiteY360" fmla="*/ 1025779 h 1299626"/>
                  <a:gd name="connsiteX361" fmla="*/ 2885720 w 6721434"/>
                  <a:gd name="connsiteY361" fmla="*/ 996820 h 1299626"/>
                  <a:gd name="connsiteX362" fmla="*/ 2765487 w 6721434"/>
                  <a:gd name="connsiteY362" fmla="*/ 888602 h 1299626"/>
                  <a:gd name="connsiteX363" fmla="*/ 2789336 w 6721434"/>
                  <a:gd name="connsiteY363" fmla="*/ 890634 h 1299626"/>
                  <a:gd name="connsiteX364" fmla="*/ 2806942 w 6721434"/>
                  <a:gd name="connsiteY364" fmla="*/ 897239 h 1299626"/>
                  <a:gd name="connsiteX365" fmla="*/ 2817315 w 6721434"/>
                  <a:gd name="connsiteY365" fmla="*/ 908926 h 1299626"/>
                  <a:gd name="connsiteX366" fmla="*/ 2820941 w 6721434"/>
                  <a:gd name="connsiteY366" fmla="*/ 925183 h 1299626"/>
                  <a:gd name="connsiteX367" fmla="*/ 2815240 w 6721434"/>
                  <a:gd name="connsiteY367" fmla="*/ 943982 h 1299626"/>
                  <a:gd name="connsiteX368" fmla="*/ 2798662 w 6721434"/>
                  <a:gd name="connsiteY368" fmla="*/ 955159 h 1299626"/>
                  <a:gd name="connsiteX369" fmla="*/ 2768590 w 6721434"/>
                  <a:gd name="connsiteY369" fmla="*/ 958715 h 1299626"/>
                  <a:gd name="connsiteX370" fmla="*/ 2712108 w 6721434"/>
                  <a:gd name="connsiteY370" fmla="*/ 958715 h 1299626"/>
                  <a:gd name="connsiteX371" fmla="*/ 2712108 w 6721434"/>
                  <a:gd name="connsiteY371" fmla="*/ 888602 h 1299626"/>
                  <a:gd name="connsiteX372" fmla="*/ 2765487 w 6721434"/>
                  <a:gd name="connsiteY372" fmla="*/ 888602 h 1299626"/>
                  <a:gd name="connsiteX373" fmla="*/ 2833388 w 6721434"/>
                  <a:gd name="connsiteY373" fmla="*/ 1076586 h 1299626"/>
                  <a:gd name="connsiteX374" fmla="*/ 2816791 w 6721434"/>
                  <a:gd name="connsiteY374" fmla="*/ 1088779 h 1299626"/>
                  <a:gd name="connsiteX375" fmla="*/ 2788290 w 6721434"/>
                  <a:gd name="connsiteY375" fmla="*/ 1092844 h 1299626"/>
                  <a:gd name="connsiteX376" fmla="*/ 2712108 w 6721434"/>
                  <a:gd name="connsiteY376" fmla="*/ 1092844 h 1299626"/>
                  <a:gd name="connsiteX377" fmla="*/ 2712108 w 6721434"/>
                  <a:gd name="connsiteY377" fmla="*/ 1019174 h 1299626"/>
                  <a:gd name="connsiteX378" fmla="*/ 2788290 w 6721434"/>
                  <a:gd name="connsiteY378" fmla="*/ 1019174 h 1299626"/>
                  <a:gd name="connsiteX379" fmla="*/ 2817838 w 6721434"/>
                  <a:gd name="connsiteY379" fmla="*/ 1024256 h 1299626"/>
                  <a:gd name="connsiteX380" fmla="*/ 2833893 w 6721434"/>
                  <a:gd name="connsiteY380" fmla="*/ 1036958 h 1299626"/>
                  <a:gd name="connsiteX381" fmla="*/ 2839088 w 6721434"/>
                  <a:gd name="connsiteY381" fmla="*/ 1056771 h 1299626"/>
                  <a:gd name="connsiteX382" fmla="*/ 2833388 w 6721434"/>
                  <a:gd name="connsiteY382" fmla="*/ 1076586 h 1299626"/>
                  <a:gd name="connsiteX383" fmla="*/ 1822763 w 6721434"/>
                  <a:gd name="connsiteY383" fmla="*/ 857102 h 1299626"/>
                  <a:gd name="connsiteX384" fmla="*/ 1774038 w 6721434"/>
                  <a:gd name="connsiteY384" fmla="*/ 822555 h 1299626"/>
                  <a:gd name="connsiteX385" fmla="*/ 1707184 w 6721434"/>
                  <a:gd name="connsiteY385" fmla="*/ 810360 h 1299626"/>
                  <a:gd name="connsiteX386" fmla="*/ 1637732 w 6721434"/>
                  <a:gd name="connsiteY386" fmla="*/ 823570 h 1299626"/>
                  <a:gd name="connsiteX387" fmla="*/ 1585381 w 6721434"/>
                  <a:gd name="connsiteY387" fmla="*/ 860660 h 1299626"/>
                  <a:gd name="connsiteX388" fmla="*/ 1552729 w 6721434"/>
                  <a:gd name="connsiteY388" fmla="*/ 917563 h 1299626"/>
                  <a:gd name="connsiteX389" fmla="*/ 1541329 w 6721434"/>
                  <a:gd name="connsiteY389" fmla="*/ 990215 h 1299626"/>
                  <a:gd name="connsiteX390" fmla="*/ 1541329 w 6721434"/>
                  <a:gd name="connsiteY390" fmla="*/ 1002917 h 1299626"/>
                  <a:gd name="connsiteX391" fmla="*/ 1553253 w 6721434"/>
                  <a:gd name="connsiteY391" fmla="*/ 1068458 h 1299626"/>
                  <a:gd name="connsiteX392" fmla="*/ 1587978 w 6721434"/>
                  <a:gd name="connsiteY392" fmla="*/ 1122311 h 1299626"/>
                  <a:gd name="connsiteX393" fmla="*/ 1643955 w 6721434"/>
                  <a:gd name="connsiteY393" fmla="*/ 1158893 h 1299626"/>
                  <a:gd name="connsiteX394" fmla="*/ 1718061 w 6721434"/>
                  <a:gd name="connsiteY394" fmla="*/ 1171594 h 1299626"/>
                  <a:gd name="connsiteX395" fmla="*/ 1779215 w 6721434"/>
                  <a:gd name="connsiteY395" fmla="*/ 1162449 h 1299626"/>
                  <a:gd name="connsiteX396" fmla="*/ 1825342 w 6721434"/>
                  <a:gd name="connsiteY396" fmla="*/ 1138569 h 1299626"/>
                  <a:gd name="connsiteX397" fmla="*/ 1855918 w 6721434"/>
                  <a:gd name="connsiteY397" fmla="*/ 1108086 h 1299626"/>
                  <a:gd name="connsiteX398" fmla="*/ 1809792 w 6721434"/>
                  <a:gd name="connsiteY398" fmla="*/ 1059312 h 1299626"/>
                  <a:gd name="connsiteX399" fmla="*/ 1771440 w 6721434"/>
                  <a:gd name="connsiteY399" fmla="*/ 1089288 h 1299626"/>
                  <a:gd name="connsiteX400" fmla="*/ 1723762 w 6721434"/>
                  <a:gd name="connsiteY400" fmla="*/ 1098940 h 1299626"/>
                  <a:gd name="connsiteX401" fmla="*/ 1686457 w 6721434"/>
                  <a:gd name="connsiteY401" fmla="*/ 1091829 h 1299626"/>
                  <a:gd name="connsiteX402" fmla="*/ 1658982 w 6721434"/>
                  <a:gd name="connsiteY402" fmla="*/ 1072013 h 1299626"/>
                  <a:gd name="connsiteX403" fmla="*/ 1641357 w 6721434"/>
                  <a:gd name="connsiteY403" fmla="*/ 1041529 h 1299626"/>
                  <a:gd name="connsiteX404" fmla="*/ 1636703 w 6721434"/>
                  <a:gd name="connsiteY404" fmla="*/ 1019683 h 1299626"/>
                  <a:gd name="connsiteX405" fmla="*/ 1863170 w 6721434"/>
                  <a:gd name="connsiteY405" fmla="*/ 1019683 h 1299626"/>
                  <a:gd name="connsiteX406" fmla="*/ 1863170 w 6721434"/>
                  <a:gd name="connsiteY406" fmla="*/ 981070 h 1299626"/>
                  <a:gd name="connsiteX407" fmla="*/ 1852817 w 6721434"/>
                  <a:gd name="connsiteY407" fmla="*/ 911465 h 1299626"/>
                  <a:gd name="connsiteX408" fmla="*/ 1822763 w 6721434"/>
                  <a:gd name="connsiteY408" fmla="*/ 857102 h 1299626"/>
                  <a:gd name="connsiteX409" fmla="*/ 1770413 w 6721434"/>
                  <a:gd name="connsiteY409" fmla="*/ 957698 h 1299626"/>
                  <a:gd name="connsiteX410" fmla="*/ 1637732 w 6721434"/>
                  <a:gd name="connsiteY410" fmla="*/ 957698 h 1299626"/>
                  <a:gd name="connsiteX411" fmla="*/ 1639282 w 6721434"/>
                  <a:gd name="connsiteY411" fmla="*/ 947537 h 1299626"/>
                  <a:gd name="connsiteX412" fmla="*/ 1651730 w 6721434"/>
                  <a:gd name="connsiteY412" fmla="*/ 913497 h 1299626"/>
                  <a:gd name="connsiteX413" fmla="*/ 1673485 w 6721434"/>
                  <a:gd name="connsiteY413" fmla="*/ 891143 h 1299626"/>
                  <a:gd name="connsiteX414" fmla="*/ 1705633 w 6721434"/>
                  <a:gd name="connsiteY414" fmla="*/ 883014 h 1299626"/>
                  <a:gd name="connsiteX415" fmla="*/ 1741910 w 6721434"/>
                  <a:gd name="connsiteY415" fmla="*/ 892160 h 1299626"/>
                  <a:gd name="connsiteX416" fmla="*/ 1762637 w 6721434"/>
                  <a:gd name="connsiteY416" fmla="*/ 916546 h 1299626"/>
                  <a:gd name="connsiteX417" fmla="*/ 1769889 w 6721434"/>
                  <a:gd name="connsiteY417" fmla="*/ 951095 h 1299626"/>
                  <a:gd name="connsiteX418" fmla="*/ 1769889 w 6721434"/>
                  <a:gd name="connsiteY418" fmla="*/ 957698 h 1299626"/>
                  <a:gd name="connsiteX419" fmla="*/ 1770413 w 6721434"/>
                  <a:gd name="connsiteY419" fmla="*/ 957698 h 1299626"/>
                  <a:gd name="connsiteX420" fmla="*/ 5301386 w 6721434"/>
                  <a:gd name="connsiteY420" fmla="*/ 986659 h 1299626"/>
                  <a:gd name="connsiteX421" fmla="*/ 5301386 w 6721434"/>
                  <a:gd name="connsiteY421" fmla="*/ 995803 h 1299626"/>
                  <a:gd name="connsiteX422" fmla="*/ 5303965 w 6721434"/>
                  <a:gd name="connsiteY422" fmla="*/ 1034925 h 1299626"/>
                  <a:gd name="connsiteX423" fmla="*/ 5313815 w 6721434"/>
                  <a:gd name="connsiteY423" fmla="*/ 1067949 h 1299626"/>
                  <a:gd name="connsiteX424" fmla="*/ 5334542 w 6721434"/>
                  <a:gd name="connsiteY424" fmla="*/ 1090812 h 1299626"/>
                  <a:gd name="connsiteX425" fmla="*/ 5368745 w 6721434"/>
                  <a:gd name="connsiteY425" fmla="*/ 1099449 h 1299626"/>
                  <a:gd name="connsiteX426" fmla="*/ 5399845 w 6721434"/>
                  <a:gd name="connsiteY426" fmla="*/ 1092844 h 1299626"/>
                  <a:gd name="connsiteX427" fmla="*/ 5421096 w 6721434"/>
                  <a:gd name="connsiteY427" fmla="*/ 1074045 h 1299626"/>
                  <a:gd name="connsiteX428" fmla="*/ 5429394 w 6721434"/>
                  <a:gd name="connsiteY428" fmla="*/ 1045595 h 1299626"/>
                  <a:gd name="connsiteX429" fmla="*/ 5518526 w 6721434"/>
                  <a:gd name="connsiteY429" fmla="*/ 1045595 h 1299626"/>
                  <a:gd name="connsiteX430" fmla="*/ 5498323 w 6721434"/>
                  <a:gd name="connsiteY430" fmla="*/ 1111134 h 1299626"/>
                  <a:gd name="connsiteX431" fmla="*/ 5445449 w 6721434"/>
                  <a:gd name="connsiteY431" fmla="*/ 1155843 h 1299626"/>
                  <a:gd name="connsiteX432" fmla="*/ 5371343 w 6721434"/>
                  <a:gd name="connsiteY432" fmla="*/ 1172101 h 1299626"/>
                  <a:gd name="connsiteX433" fmla="*/ 5299311 w 6721434"/>
                  <a:gd name="connsiteY433" fmla="*/ 1158384 h 1299626"/>
                  <a:gd name="connsiteX434" fmla="*/ 5248513 w 6721434"/>
                  <a:gd name="connsiteY434" fmla="*/ 1121296 h 1299626"/>
                  <a:gd name="connsiteX435" fmla="*/ 5217936 w 6721434"/>
                  <a:gd name="connsiteY435" fmla="*/ 1065408 h 1299626"/>
                  <a:gd name="connsiteX436" fmla="*/ 5207562 w 6721434"/>
                  <a:gd name="connsiteY436" fmla="*/ 996312 h 1299626"/>
                  <a:gd name="connsiteX437" fmla="*/ 5207562 w 6721434"/>
                  <a:gd name="connsiteY437" fmla="*/ 987166 h 1299626"/>
                  <a:gd name="connsiteX438" fmla="*/ 5217936 w 6721434"/>
                  <a:gd name="connsiteY438" fmla="*/ 918070 h 1299626"/>
                  <a:gd name="connsiteX439" fmla="*/ 5248513 w 6721434"/>
                  <a:gd name="connsiteY439" fmla="*/ 862183 h 1299626"/>
                  <a:gd name="connsiteX440" fmla="*/ 5299311 w 6721434"/>
                  <a:gd name="connsiteY440" fmla="*/ 824587 h 1299626"/>
                  <a:gd name="connsiteX441" fmla="*/ 5370820 w 6721434"/>
                  <a:gd name="connsiteY441" fmla="*/ 810868 h 1299626"/>
                  <a:gd name="connsiteX442" fmla="*/ 5447524 w 6721434"/>
                  <a:gd name="connsiteY442" fmla="*/ 827128 h 1299626"/>
                  <a:gd name="connsiteX443" fmla="*/ 5499351 w 6721434"/>
                  <a:gd name="connsiteY443" fmla="*/ 873868 h 1299626"/>
                  <a:gd name="connsiteX444" fmla="*/ 5518526 w 6721434"/>
                  <a:gd name="connsiteY444" fmla="*/ 945505 h 1299626"/>
                  <a:gd name="connsiteX445" fmla="*/ 5429394 w 6721434"/>
                  <a:gd name="connsiteY445" fmla="*/ 945505 h 1299626"/>
                  <a:gd name="connsiteX446" fmla="*/ 5421619 w 6721434"/>
                  <a:gd name="connsiteY446" fmla="*/ 914005 h 1299626"/>
                  <a:gd name="connsiteX447" fmla="*/ 5401397 w 6721434"/>
                  <a:gd name="connsiteY447" fmla="*/ 891651 h 1299626"/>
                  <a:gd name="connsiteX448" fmla="*/ 5368745 w 6721434"/>
                  <a:gd name="connsiteY448" fmla="*/ 883014 h 1299626"/>
                  <a:gd name="connsiteX449" fmla="*/ 5335066 w 6721434"/>
                  <a:gd name="connsiteY449" fmla="*/ 891651 h 1299626"/>
                  <a:gd name="connsiteX450" fmla="*/ 5314862 w 6721434"/>
                  <a:gd name="connsiteY450" fmla="*/ 915022 h 1299626"/>
                  <a:gd name="connsiteX451" fmla="*/ 5304489 w 6721434"/>
                  <a:gd name="connsiteY451" fmla="*/ 948046 h 1299626"/>
                  <a:gd name="connsiteX452" fmla="*/ 5301386 w 6721434"/>
                  <a:gd name="connsiteY452" fmla="*/ 986659 h 1299626"/>
                  <a:gd name="connsiteX453" fmla="*/ 5850218 w 6721434"/>
                  <a:gd name="connsiteY453" fmla="*/ 860660 h 1299626"/>
                  <a:gd name="connsiteX454" fmla="*/ 5797363 w 6721434"/>
                  <a:gd name="connsiteY454" fmla="*/ 823570 h 1299626"/>
                  <a:gd name="connsiteX455" fmla="*/ 5725313 w 6721434"/>
                  <a:gd name="connsiteY455" fmla="*/ 809853 h 1299626"/>
                  <a:gd name="connsiteX456" fmla="*/ 5653806 w 6721434"/>
                  <a:gd name="connsiteY456" fmla="*/ 823570 h 1299626"/>
                  <a:gd name="connsiteX457" fmla="*/ 5601454 w 6721434"/>
                  <a:gd name="connsiteY457" fmla="*/ 860660 h 1299626"/>
                  <a:gd name="connsiteX458" fmla="*/ 5568803 w 6721434"/>
                  <a:gd name="connsiteY458" fmla="*/ 917055 h 1299626"/>
                  <a:gd name="connsiteX459" fmla="*/ 5557402 w 6721434"/>
                  <a:gd name="connsiteY459" fmla="*/ 987675 h 1299626"/>
                  <a:gd name="connsiteX460" fmla="*/ 5557402 w 6721434"/>
                  <a:gd name="connsiteY460" fmla="*/ 994280 h 1299626"/>
                  <a:gd name="connsiteX461" fmla="*/ 5568803 w 6721434"/>
                  <a:gd name="connsiteY461" fmla="*/ 1064900 h 1299626"/>
                  <a:gd name="connsiteX462" fmla="*/ 5601454 w 6721434"/>
                  <a:gd name="connsiteY462" fmla="*/ 1121296 h 1299626"/>
                  <a:gd name="connsiteX463" fmla="*/ 5654310 w 6721434"/>
                  <a:gd name="connsiteY463" fmla="*/ 1158384 h 1299626"/>
                  <a:gd name="connsiteX464" fmla="*/ 5726359 w 6721434"/>
                  <a:gd name="connsiteY464" fmla="*/ 1171594 h 1299626"/>
                  <a:gd name="connsiteX465" fmla="*/ 5797887 w 6721434"/>
                  <a:gd name="connsiteY465" fmla="*/ 1158384 h 1299626"/>
                  <a:gd name="connsiteX466" fmla="*/ 5850218 w 6721434"/>
                  <a:gd name="connsiteY466" fmla="*/ 1121296 h 1299626"/>
                  <a:gd name="connsiteX467" fmla="*/ 5882870 w 6721434"/>
                  <a:gd name="connsiteY467" fmla="*/ 1064900 h 1299626"/>
                  <a:gd name="connsiteX468" fmla="*/ 5894271 w 6721434"/>
                  <a:gd name="connsiteY468" fmla="*/ 994280 h 1299626"/>
                  <a:gd name="connsiteX469" fmla="*/ 5894271 w 6721434"/>
                  <a:gd name="connsiteY469" fmla="*/ 987675 h 1299626"/>
                  <a:gd name="connsiteX470" fmla="*/ 5882870 w 6721434"/>
                  <a:gd name="connsiteY470" fmla="*/ 917055 h 1299626"/>
                  <a:gd name="connsiteX471" fmla="*/ 5850218 w 6721434"/>
                  <a:gd name="connsiteY471" fmla="*/ 860660 h 1299626"/>
                  <a:gd name="connsiteX472" fmla="*/ 5799438 w 6721434"/>
                  <a:gd name="connsiteY472" fmla="*/ 994280 h 1299626"/>
                  <a:gd name="connsiteX473" fmla="*/ 5795289 w 6721434"/>
                  <a:gd name="connsiteY473" fmla="*/ 1035432 h 1299626"/>
                  <a:gd name="connsiteX474" fmla="*/ 5782841 w 6721434"/>
                  <a:gd name="connsiteY474" fmla="*/ 1068964 h 1299626"/>
                  <a:gd name="connsiteX475" fmla="*/ 5760039 w 6721434"/>
                  <a:gd name="connsiteY475" fmla="*/ 1091320 h 1299626"/>
                  <a:gd name="connsiteX476" fmla="*/ 5726359 w 6721434"/>
                  <a:gd name="connsiteY476" fmla="*/ 1099449 h 1299626"/>
                  <a:gd name="connsiteX477" fmla="*/ 5691634 w 6721434"/>
                  <a:gd name="connsiteY477" fmla="*/ 1091320 h 1299626"/>
                  <a:gd name="connsiteX478" fmla="*/ 5668833 w 6721434"/>
                  <a:gd name="connsiteY478" fmla="*/ 1068964 h 1299626"/>
                  <a:gd name="connsiteX479" fmla="*/ 5656385 w 6721434"/>
                  <a:gd name="connsiteY479" fmla="*/ 1035432 h 1299626"/>
                  <a:gd name="connsiteX480" fmla="*/ 5652254 w 6721434"/>
                  <a:gd name="connsiteY480" fmla="*/ 994280 h 1299626"/>
                  <a:gd name="connsiteX481" fmla="*/ 5652254 w 6721434"/>
                  <a:gd name="connsiteY481" fmla="*/ 987675 h 1299626"/>
                  <a:gd name="connsiteX482" fmla="*/ 5656385 w 6721434"/>
                  <a:gd name="connsiteY482" fmla="*/ 947537 h 1299626"/>
                  <a:gd name="connsiteX483" fmla="*/ 5668833 w 6721434"/>
                  <a:gd name="connsiteY483" fmla="*/ 914005 h 1299626"/>
                  <a:gd name="connsiteX484" fmla="*/ 5691634 w 6721434"/>
                  <a:gd name="connsiteY484" fmla="*/ 890634 h 1299626"/>
                  <a:gd name="connsiteX485" fmla="*/ 5725837 w 6721434"/>
                  <a:gd name="connsiteY485" fmla="*/ 881997 h 1299626"/>
                  <a:gd name="connsiteX486" fmla="*/ 5760039 w 6721434"/>
                  <a:gd name="connsiteY486" fmla="*/ 890634 h 1299626"/>
                  <a:gd name="connsiteX487" fmla="*/ 5782841 w 6721434"/>
                  <a:gd name="connsiteY487" fmla="*/ 914005 h 1299626"/>
                  <a:gd name="connsiteX488" fmla="*/ 5795812 w 6721434"/>
                  <a:gd name="connsiteY488" fmla="*/ 947537 h 1299626"/>
                  <a:gd name="connsiteX489" fmla="*/ 5799962 w 6721434"/>
                  <a:gd name="connsiteY489" fmla="*/ 987675 h 1299626"/>
                  <a:gd name="connsiteX490" fmla="*/ 5799962 w 6721434"/>
                  <a:gd name="connsiteY490" fmla="*/ 994280 h 1299626"/>
                  <a:gd name="connsiteX491" fmla="*/ 5799438 w 6721434"/>
                  <a:gd name="connsiteY491" fmla="*/ 994280 h 1299626"/>
                  <a:gd name="connsiteX492" fmla="*/ 2448822 w 6721434"/>
                  <a:gd name="connsiteY492" fmla="*/ 816458 h 1299626"/>
                  <a:gd name="connsiteX493" fmla="*/ 2562850 w 6721434"/>
                  <a:gd name="connsiteY493" fmla="*/ 816458 h 1299626"/>
                  <a:gd name="connsiteX494" fmla="*/ 2562850 w 6721434"/>
                  <a:gd name="connsiteY494" fmla="*/ 888095 h 1299626"/>
                  <a:gd name="connsiteX495" fmla="*/ 2448822 w 6721434"/>
                  <a:gd name="connsiteY495" fmla="*/ 888095 h 1299626"/>
                  <a:gd name="connsiteX496" fmla="*/ 2448822 w 6721434"/>
                  <a:gd name="connsiteY496" fmla="*/ 1164481 h 1299626"/>
                  <a:gd name="connsiteX497" fmla="*/ 2353990 w 6721434"/>
                  <a:gd name="connsiteY497" fmla="*/ 1164481 h 1299626"/>
                  <a:gd name="connsiteX498" fmla="*/ 2353990 w 6721434"/>
                  <a:gd name="connsiteY498" fmla="*/ 888095 h 1299626"/>
                  <a:gd name="connsiteX499" fmla="*/ 2241513 w 6721434"/>
                  <a:gd name="connsiteY499" fmla="*/ 888095 h 1299626"/>
                  <a:gd name="connsiteX500" fmla="*/ 2241513 w 6721434"/>
                  <a:gd name="connsiteY500" fmla="*/ 816458 h 1299626"/>
                  <a:gd name="connsiteX501" fmla="*/ 2353990 w 6721434"/>
                  <a:gd name="connsiteY501" fmla="*/ 816458 h 1299626"/>
                  <a:gd name="connsiteX502" fmla="*/ 2448822 w 6721434"/>
                  <a:gd name="connsiteY502" fmla="*/ 816458 h 1299626"/>
                  <a:gd name="connsiteX503" fmla="*/ 1996374 w 6721434"/>
                  <a:gd name="connsiteY503" fmla="*/ 986151 h 1299626"/>
                  <a:gd name="connsiteX504" fmla="*/ 1996374 w 6721434"/>
                  <a:gd name="connsiteY504" fmla="*/ 995295 h 1299626"/>
                  <a:gd name="connsiteX505" fmla="*/ 1998973 w 6721434"/>
                  <a:gd name="connsiteY505" fmla="*/ 1034417 h 1299626"/>
                  <a:gd name="connsiteX506" fmla="*/ 2008822 w 6721434"/>
                  <a:gd name="connsiteY506" fmla="*/ 1067440 h 1299626"/>
                  <a:gd name="connsiteX507" fmla="*/ 2029549 w 6721434"/>
                  <a:gd name="connsiteY507" fmla="*/ 1090303 h 1299626"/>
                  <a:gd name="connsiteX508" fmla="*/ 2063753 w 6721434"/>
                  <a:gd name="connsiteY508" fmla="*/ 1098432 h 1299626"/>
                  <a:gd name="connsiteX509" fmla="*/ 2094852 w 6721434"/>
                  <a:gd name="connsiteY509" fmla="*/ 1091829 h 1299626"/>
                  <a:gd name="connsiteX510" fmla="*/ 2115579 w 6721434"/>
                  <a:gd name="connsiteY510" fmla="*/ 1073029 h 1299626"/>
                  <a:gd name="connsiteX511" fmla="*/ 2123878 w 6721434"/>
                  <a:gd name="connsiteY511" fmla="*/ 1044578 h 1299626"/>
                  <a:gd name="connsiteX512" fmla="*/ 2213010 w 6721434"/>
                  <a:gd name="connsiteY512" fmla="*/ 1044578 h 1299626"/>
                  <a:gd name="connsiteX513" fmla="*/ 2192807 w 6721434"/>
                  <a:gd name="connsiteY513" fmla="*/ 1110118 h 1299626"/>
                  <a:gd name="connsiteX514" fmla="*/ 2139933 w 6721434"/>
                  <a:gd name="connsiteY514" fmla="*/ 1154828 h 1299626"/>
                  <a:gd name="connsiteX515" fmla="*/ 2065826 w 6721434"/>
                  <a:gd name="connsiteY515" fmla="*/ 1171086 h 1299626"/>
                  <a:gd name="connsiteX516" fmla="*/ 1993777 w 6721434"/>
                  <a:gd name="connsiteY516" fmla="*/ 1157367 h 1299626"/>
                  <a:gd name="connsiteX517" fmla="*/ 1942995 w 6721434"/>
                  <a:gd name="connsiteY517" fmla="*/ 1119771 h 1299626"/>
                  <a:gd name="connsiteX518" fmla="*/ 1912419 w 6721434"/>
                  <a:gd name="connsiteY518" fmla="*/ 1063884 h 1299626"/>
                  <a:gd name="connsiteX519" fmla="*/ 1902046 w 6721434"/>
                  <a:gd name="connsiteY519" fmla="*/ 994788 h 1299626"/>
                  <a:gd name="connsiteX520" fmla="*/ 1902046 w 6721434"/>
                  <a:gd name="connsiteY520" fmla="*/ 985642 h 1299626"/>
                  <a:gd name="connsiteX521" fmla="*/ 1912419 w 6721434"/>
                  <a:gd name="connsiteY521" fmla="*/ 916546 h 1299626"/>
                  <a:gd name="connsiteX522" fmla="*/ 1942995 w 6721434"/>
                  <a:gd name="connsiteY522" fmla="*/ 860660 h 1299626"/>
                  <a:gd name="connsiteX523" fmla="*/ 1993777 w 6721434"/>
                  <a:gd name="connsiteY523" fmla="*/ 823062 h 1299626"/>
                  <a:gd name="connsiteX524" fmla="*/ 2065303 w 6721434"/>
                  <a:gd name="connsiteY524" fmla="*/ 809345 h 1299626"/>
                  <a:gd name="connsiteX525" fmla="*/ 2142007 w 6721434"/>
                  <a:gd name="connsiteY525" fmla="*/ 825602 h 1299626"/>
                  <a:gd name="connsiteX526" fmla="*/ 2193834 w 6721434"/>
                  <a:gd name="connsiteY526" fmla="*/ 872344 h 1299626"/>
                  <a:gd name="connsiteX527" fmla="*/ 2213010 w 6721434"/>
                  <a:gd name="connsiteY527" fmla="*/ 943982 h 1299626"/>
                  <a:gd name="connsiteX528" fmla="*/ 2123878 w 6721434"/>
                  <a:gd name="connsiteY528" fmla="*/ 943982 h 1299626"/>
                  <a:gd name="connsiteX529" fmla="*/ 2116103 w 6721434"/>
                  <a:gd name="connsiteY529" fmla="*/ 912482 h 1299626"/>
                  <a:gd name="connsiteX530" fmla="*/ 2095881 w 6721434"/>
                  <a:gd name="connsiteY530" fmla="*/ 890128 h 1299626"/>
                  <a:gd name="connsiteX531" fmla="*/ 2063229 w 6721434"/>
                  <a:gd name="connsiteY531" fmla="*/ 881490 h 1299626"/>
                  <a:gd name="connsiteX532" fmla="*/ 2029549 w 6721434"/>
                  <a:gd name="connsiteY532" fmla="*/ 890128 h 1299626"/>
                  <a:gd name="connsiteX533" fmla="*/ 2009326 w 6721434"/>
                  <a:gd name="connsiteY533" fmla="*/ 913497 h 1299626"/>
                  <a:gd name="connsiteX534" fmla="*/ 1998973 w 6721434"/>
                  <a:gd name="connsiteY534" fmla="*/ 946522 h 1299626"/>
                  <a:gd name="connsiteX535" fmla="*/ 1996374 w 6721434"/>
                  <a:gd name="connsiteY535" fmla="*/ 986151 h 129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</a:cxnLst>
                <a:rect l="l" t="t" r="r" b="b"/>
                <a:pathLst>
                  <a:path w="6721434" h="1299626">
                    <a:moveTo>
                      <a:pt x="590829" y="301789"/>
                    </a:moveTo>
                    <a:lnTo>
                      <a:pt x="678411" y="301789"/>
                    </a:lnTo>
                    <a:cubicBezTo>
                      <a:pt x="715735" y="301789"/>
                      <a:pt x="747863" y="295692"/>
                      <a:pt x="774813" y="284008"/>
                    </a:cubicBezTo>
                    <a:cubicBezTo>
                      <a:pt x="801765" y="271814"/>
                      <a:pt x="822492" y="255048"/>
                      <a:pt x="836491" y="232692"/>
                    </a:cubicBezTo>
                    <a:cubicBezTo>
                      <a:pt x="850995" y="210847"/>
                      <a:pt x="857741" y="183920"/>
                      <a:pt x="857741" y="153944"/>
                    </a:cubicBezTo>
                    <a:cubicBezTo>
                      <a:pt x="857741" y="123967"/>
                      <a:pt x="850489" y="97549"/>
                      <a:pt x="836491" y="74178"/>
                    </a:cubicBezTo>
                    <a:cubicBezTo>
                      <a:pt x="822492" y="50807"/>
                      <a:pt x="801765" y="33024"/>
                      <a:pt x="774813" y="19815"/>
                    </a:cubicBezTo>
                    <a:cubicBezTo>
                      <a:pt x="747863" y="6605"/>
                      <a:pt x="715735" y="0"/>
                      <a:pt x="678411" y="0"/>
                    </a:cubicBezTo>
                    <a:lnTo>
                      <a:pt x="492351" y="0"/>
                    </a:lnTo>
                    <a:lnTo>
                      <a:pt x="492351" y="468434"/>
                    </a:lnTo>
                    <a:lnTo>
                      <a:pt x="590829" y="468434"/>
                    </a:lnTo>
                    <a:lnTo>
                      <a:pt x="590829" y="301789"/>
                    </a:lnTo>
                    <a:close/>
                    <a:moveTo>
                      <a:pt x="678411" y="75701"/>
                    </a:moveTo>
                    <a:cubicBezTo>
                      <a:pt x="697082" y="75701"/>
                      <a:pt x="712613" y="79257"/>
                      <a:pt x="724537" y="86879"/>
                    </a:cubicBezTo>
                    <a:cubicBezTo>
                      <a:pt x="736461" y="93991"/>
                      <a:pt x="745264" y="103645"/>
                      <a:pt x="750461" y="115839"/>
                    </a:cubicBezTo>
                    <a:cubicBezTo>
                      <a:pt x="755637" y="128032"/>
                      <a:pt x="758740" y="141242"/>
                      <a:pt x="758740" y="154959"/>
                    </a:cubicBezTo>
                    <a:cubicBezTo>
                      <a:pt x="758740" y="168677"/>
                      <a:pt x="756161" y="180871"/>
                      <a:pt x="750461" y="192049"/>
                    </a:cubicBezTo>
                    <a:cubicBezTo>
                      <a:pt x="744760" y="203225"/>
                      <a:pt x="736461" y="211353"/>
                      <a:pt x="724537" y="217959"/>
                    </a:cubicBezTo>
                    <a:cubicBezTo>
                      <a:pt x="712613" y="224055"/>
                      <a:pt x="697587" y="227104"/>
                      <a:pt x="678411" y="227104"/>
                    </a:cubicBezTo>
                    <a:lnTo>
                      <a:pt x="590829" y="227104"/>
                    </a:lnTo>
                    <a:lnTo>
                      <a:pt x="590829" y="75701"/>
                    </a:lnTo>
                    <a:lnTo>
                      <a:pt x="678411" y="75701"/>
                    </a:lnTo>
                    <a:close/>
                    <a:moveTo>
                      <a:pt x="1692157" y="75701"/>
                    </a:moveTo>
                    <a:lnTo>
                      <a:pt x="1499874" y="75701"/>
                    </a:lnTo>
                    <a:lnTo>
                      <a:pt x="1499874" y="468942"/>
                    </a:lnTo>
                    <a:lnTo>
                      <a:pt x="1401397" y="468942"/>
                    </a:lnTo>
                    <a:lnTo>
                      <a:pt x="1401397" y="0"/>
                    </a:lnTo>
                    <a:lnTo>
                      <a:pt x="1790616" y="0"/>
                    </a:lnTo>
                    <a:lnTo>
                      <a:pt x="1790616" y="468434"/>
                    </a:lnTo>
                    <a:lnTo>
                      <a:pt x="1692157" y="468434"/>
                    </a:lnTo>
                    <a:lnTo>
                      <a:pt x="1692157" y="75701"/>
                    </a:lnTo>
                    <a:close/>
                    <a:moveTo>
                      <a:pt x="244110" y="0"/>
                    </a:moveTo>
                    <a:lnTo>
                      <a:pt x="201610" y="0"/>
                    </a:lnTo>
                    <a:lnTo>
                      <a:pt x="177761" y="0"/>
                    </a:lnTo>
                    <a:lnTo>
                      <a:pt x="0" y="468434"/>
                    </a:lnTo>
                    <a:lnTo>
                      <a:pt x="104683" y="468434"/>
                    </a:lnTo>
                    <a:lnTo>
                      <a:pt x="137858" y="369361"/>
                    </a:lnTo>
                    <a:lnTo>
                      <a:pt x="309918" y="369361"/>
                    </a:lnTo>
                    <a:lnTo>
                      <a:pt x="343093" y="468434"/>
                    </a:lnTo>
                    <a:lnTo>
                      <a:pt x="448299" y="468434"/>
                    </a:lnTo>
                    <a:lnTo>
                      <a:pt x="269510" y="0"/>
                    </a:lnTo>
                    <a:lnTo>
                      <a:pt x="244110" y="0"/>
                    </a:lnTo>
                    <a:close/>
                    <a:moveTo>
                      <a:pt x="163258" y="294168"/>
                    </a:moveTo>
                    <a:lnTo>
                      <a:pt x="223888" y="113298"/>
                    </a:lnTo>
                    <a:lnTo>
                      <a:pt x="284537" y="294168"/>
                    </a:lnTo>
                    <a:cubicBezTo>
                      <a:pt x="244110" y="294168"/>
                      <a:pt x="215085" y="294168"/>
                      <a:pt x="163258" y="294168"/>
                    </a:cubicBezTo>
                    <a:close/>
                    <a:moveTo>
                      <a:pt x="1024625" y="468434"/>
                    </a:moveTo>
                    <a:lnTo>
                      <a:pt x="926147" y="468434"/>
                    </a:lnTo>
                    <a:lnTo>
                      <a:pt x="926147" y="0"/>
                    </a:lnTo>
                    <a:lnTo>
                      <a:pt x="1315366" y="0"/>
                    </a:lnTo>
                    <a:lnTo>
                      <a:pt x="1315366" y="468434"/>
                    </a:lnTo>
                    <a:lnTo>
                      <a:pt x="1216889" y="468434"/>
                    </a:lnTo>
                    <a:lnTo>
                      <a:pt x="1216889" y="75701"/>
                    </a:lnTo>
                    <a:lnTo>
                      <a:pt x="1024625" y="75701"/>
                    </a:lnTo>
                    <a:lnTo>
                      <a:pt x="1024625" y="468434"/>
                    </a:lnTo>
                    <a:close/>
                    <a:moveTo>
                      <a:pt x="678933" y="816458"/>
                    </a:moveTo>
                    <a:lnTo>
                      <a:pt x="792961" y="816458"/>
                    </a:lnTo>
                    <a:lnTo>
                      <a:pt x="792961" y="888095"/>
                    </a:lnTo>
                    <a:lnTo>
                      <a:pt x="678933" y="888095"/>
                    </a:lnTo>
                    <a:lnTo>
                      <a:pt x="678933" y="1164481"/>
                    </a:lnTo>
                    <a:lnTo>
                      <a:pt x="584082" y="1164481"/>
                    </a:lnTo>
                    <a:lnTo>
                      <a:pt x="584082" y="888095"/>
                    </a:lnTo>
                    <a:lnTo>
                      <a:pt x="471624" y="888095"/>
                    </a:lnTo>
                    <a:lnTo>
                      <a:pt x="471624" y="816458"/>
                    </a:lnTo>
                    <a:lnTo>
                      <a:pt x="584082" y="816458"/>
                    </a:lnTo>
                    <a:lnTo>
                      <a:pt x="678933" y="816458"/>
                    </a:lnTo>
                    <a:close/>
                    <a:moveTo>
                      <a:pt x="1087329" y="857102"/>
                    </a:moveTo>
                    <a:cubicBezTo>
                      <a:pt x="1074377" y="842368"/>
                      <a:pt x="1057780" y="830684"/>
                      <a:pt x="1038604" y="822555"/>
                    </a:cubicBezTo>
                    <a:cubicBezTo>
                      <a:pt x="1018924" y="814426"/>
                      <a:pt x="997673" y="810360"/>
                      <a:pt x="971751" y="810360"/>
                    </a:cubicBezTo>
                    <a:cubicBezTo>
                      <a:pt x="945846" y="810360"/>
                      <a:pt x="922521" y="814933"/>
                      <a:pt x="902317" y="823570"/>
                    </a:cubicBezTo>
                    <a:cubicBezTo>
                      <a:pt x="881571" y="832207"/>
                      <a:pt x="863965" y="844400"/>
                      <a:pt x="849966" y="860660"/>
                    </a:cubicBezTo>
                    <a:cubicBezTo>
                      <a:pt x="835444" y="876917"/>
                      <a:pt x="824567" y="895716"/>
                      <a:pt x="817315" y="917563"/>
                    </a:cubicBezTo>
                    <a:cubicBezTo>
                      <a:pt x="810063" y="939409"/>
                      <a:pt x="805913" y="963795"/>
                      <a:pt x="805913" y="990215"/>
                    </a:cubicBezTo>
                    <a:lnTo>
                      <a:pt x="805913" y="1002917"/>
                    </a:lnTo>
                    <a:cubicBezTo>
                      <a:pt x="805913" y="1026288"/>
                      <a:pt x="810063" y="1048134"/>
                      <a:pt x="817838" y="1068458"/>
                    </a:cubicBezTo>
                    <a:cubicBezTo>
                      <a:pt x="826117" y="1088779"/>
                      <a:pt x="837519" y="1106562"/>
                      <a:pt x="852545" y="1122311"/>
                    </a:cubicBezTo>
                    <a:cubicBezTo>
                      <a:pt x="868096" y="1137554"/>
                      <a:pt x="886766" y="1149747"/>
                      <a:pt x="908521" y="1158893"/>
                    </a:cubicBezTo>
                    <a:cubicBezTo>
                      <a:pt x="930296" y="1167530"/>
                      <a:pt x="955172" y="1171594"/>
                      <a:pt x="982646" y="1171594"/>
                    </a:cubicBezTo>
                    <a:cubicBezTo>
                      <a:pt x="1005449" y="1171594"/>
                      <a:pt x="1026176" y="1168545"/>
                      <a:pt x="1043800" y="1162449"/>
                    </a:cubicBezTo>
                    <a:cubicBezTo>
                      <a:pt x="1061929" y="1156352"/>
                      <a:pt x="1076956" y="1148223"/>
                      <a:pt x="1089928" y="1138569"/>
                    </a:cubicBezTo>
                    <a:cubicBezTo>
                      <a:pt x="1102880" y="1128917"/>
                      <a:pt x="1113253" y="1118756"/>
                      <a:pt x="1120504" y="1108086"/>
                    </a:cubicBezTo>
                    <a:lnTo>
                      <a:pt x="1074377" y="1059312"/>
                    </a:lnTo>
                    <a:cubicBezTo>
                      <a:pt x="1063481" y="1072522"/>
                      <a:pt x="1051052" y="1082683"/>
                      <a:pt x="1036025" y="1089288"/>
                    </a:cubicBezTo>
                    <a:cubicBezTo>
                      <a:pt x="1021503" y="1095893"/>
                      <a:pt x="1005449" y="1098940"/>
                      <a:pt x="988348" y="1098940"/>
                    </a:cubicBezTo>
                    <a:cubicBezTo>
                      <a:pt x="974348" y="1098940"/>
                      <a:pt x="962424" y="1096400"/>
                      <a:pt x="951023" y="1091829"/>
                    </a:cubicBezTo>
                    <a:cubicBezTo>
                      <a:pt x="940145" y="1087256"/>
                      <a:pt x="931324" y="1080651"/>
                      <a:pt x="923549" y="1072013"/>
                    </a:cubicBezTo>
                    <a:cubicBezTo>
                      <a:pt x="916297" y="1063376"/>
                      <a:pt x="910073" y="1053215"/>
                      <a:pt x="905942" y="1041529"/>
                    </a:cubicBezTo>
                    <a:cubicBezTo>
                      <a:pt x="903868" y="1034417"/>
                      <a:pt x="902317" y="1027303"/>
                      <a:pt x="901270" y="1019683"/>
                    </a:cubicBezTo>
                    <a:lnTo>
                      <a:pt x="1127756" y="1019683"/>
                    </a:lnTo>
                    <a:lnTo>
                      <a:pt x="1127756" y="981070"/>
                    </a:lnTo>
                    <a:cubicBezTo>
                      <a:pt x="1127756" y="955666"/>
                      <a:pt x="1124130" y="932295"/>
                      <a:pt x="1117383" y="911465"/>
                    </a:cubicBezTo>
                    <a:cubicBezTo>
                      <a:pt x="1110654" y="890128"/>
                      <a:pt x="1100805" y="872344"/>
                      <a:pt x="1087329" y="857102"/>
                    </a:cubicBezTo>
                    <a:close/>
                    <a:moveTo>
                      <a:pt x="1034979" y="957698"/>
                    </a:moveTo>
                    <a:lnTo>
                      <a:pt x="902317" y="957698"/>
                    </a:lnTo>
                    <a:cubicBezTo>
                      <a:pt x="902821" y="954142"/>
                      <a:pt x="903345" y="950587"/>
                      <a:pt x="903868" y="947537"/>
                    </a:cubicBezTo>
                    <a:cubicBezTo>
                      <a:pt x="906448" y="934329"/>
                      <a:pt x="910596" y="923151"/>
                      <a:pt x="916297" y="913497"/>
                    </a:cubicBezTo>
                    <a:cubicBezTo>
                      <a:pt x="921997" y="903844"/>
                      <a:pt x="929249" y="896224"/>
                      <a:pt x="938071" y="891143"/>
                    </a:cubicBezTo>
                    <a:cubicBezTo>
                      <a:pt x="946873" y="886061"/>
                      <a:pt x="957770" y="883014"/>
                      <a:pt x="970199" y="883014"/>
                    </a:cubicBezTo>
                    <a:cubicBezTo>
                      <a:pt x="984721" y="883014"/>
                      <a:pt x="996627" y="886061"/>
                      <a:pt x="1006476" y="892160"/>
                    </a:cubicBezTo>
                    <a:cubicBezTo>
                      <a:pt x="1015803" y="898256"/>
                      <a:pt x="1023073" y="906385"/>
                      <a:pt x="1027204" y="916546"/>
                    </a:cubicBezTo>
                    <a:cubicBezTo>
                      <a:pt x="1031876" y="926707"/>
                      <a:pt x="1034474" y="937885"/>
                      <a:pt x="1034474" y="951095"/>
                    </a:cubicBezTo>
                    <a:lnTo>
                      <a:pt x="1034474" y="957698"/>
                    </a:lnTo>
                    <a:lnTo>
                      <a:pt x="1034979" y="957698"/>
                    </a:lnTo>
                    <a:close/>
                    <a:moveTo>
                      <a:pt x="6721435" y="888602"/>
                    </a:moveTo>
                    <a:lnTo>
                      <a:pt x="6606903" y="888602"/>
                    </a:lnTo>
                    <a:lnTo>
                      <a:pt x="6606903" y="1164989"/>
                    </a:lnTo>
                    <a:lnTo>
                      <a:pt x="6512051" y="1164989"/>
                    </a:lnTo>
                    <a:lnTo>
                      <a:pt x="6512051" y="888602"/>
                    </a:lnTo>
                    <a:lnTo>
                      <a:pt x="6399594" y="888602"/>
                    </a:lnTo>
                    <a:lnTo>
                      <a:pt x="6399594" y="816965"/>
                    </a:lnTo>
                    <a:lnTo>
                      <a:pt x="6512051" y="816965"/>
                    </a:lnTo>
                    <a:lnTo>
                      <a:pt x="6606903" y="816965"/>
                    </a:lnTo>
                    <a:lnTo>
                      <a:pt x="6721435" y="816965"/>
                    </a:lnTo>
                    <a:lnTo>
                      <a:pt x="6721435" y="888602"/>
                    </a:lnTo>
                    <a:close/>
                    <a:moveTo>
                      <a:pt x="4367969" y="935853"/>
                    </a:moveTo>
                    <a:cubicBezTo>
                      <a:pt x="4345168" y="925183"/>
                      <a:pt x="4317693" y="920102"/>
                      <a:pt x="4285061" y="920102"/>
                    </a:cubicBezTo>
                    <a:lnTo>
                      <a:pt x="4217684" y="920102"/>
                    </a:lnTo>
                    <a:lnTo>
                      <a:pt x="4217684" y="816965"/>
                    </a:lnTo>
                    <a:lnTo>
                      <a:pt x="4122831" y="816965"/>
                    </a:lnTo>
                    <a:lnTo>
                      <a:pt x="4122831" y="1165498"/>
                    </a:lnTo>
                    <a:lnTo>
                      <a:pt x="4285061" y="1165498"/>
                    </a:lnTo>
                    <a:cubicBezTo>
                      <a:pt x="4309413" y="1165498"/>
                      <a:pt x="4331169" y="1162449"/>
                      <a:pt x="4349840" y="1156352"/>
                    </a:cubicBezTo>
                    <a:cubicBezTo>
                      <a:pt x="4369016" y="1150255"/>
                      <a:pt x="4385071" y="1141618"/>
                      <a:pt x="4398042" y="1130949"/>
                    </a:cubicBezTo>
                    <a:cubicBezTo>
                      <a:pt x="4410994" y="1119771"/>
                      <a:pt x="4421348" y="1107069"/>
                      <a:pt x="4428096" y="1092335"/>
                    </a:cubicBezTo>
                    <a:cubicBezTo>
                      <a:pt x="4434824" y="1077095"/>
                      <a:pt x="4438468" y="1060835"/>
                      <a:pt x="4438468" y="1043561"/>
                    </a:cubicBezTo>
                    <a:cubicBezTo>
                      <a:pt x="4438468" y="1019174"/>
                      <a:pt x="4432245" y="997836"/>
                      <a:pt x="4419797" y="979546"/>
                    </a:cubicBezTo>
                    <a:cubicBezTo>
                      <a:pt x="4408396" y="960748"/>
                      <a:pt x="4390772" y="946014"/>
                      <a:pt x="4367969" y="935853"/>
                    </a:cubicBezTo>
                    <a:close/>
                    <a:moveTo>
                      <a:pt x="4338440" y="1067949"/>
                    </a:moveTo>
                    <a:cubicBezTo>
                      <a:pt x="4334290" y="1075569"/>
                      <a:pt x="4328066" y="1081666"/>
                      <a:pt x="4319264" y="1086239"/>
                    </a:cubicBezTo>
                    <a:cubicBezTo>
                      <a:pt x="4310441" y="1090812"/>
                      <a:pt x="4299564" y="1092844"/>
                      <a:pt x="4285061" y="1092844"/>
                    </a:cubicBezTo>
                    <a:lnTo>
                      <a:pt x="4217684" y="1092844"/>
                    </a:lnTo>
                    <a:lnTo>
                      <a:pt x="4217684" y="992247"/>
                    </a:lnTo>
                    <a:lnTo>
                      <a:pt x="4285061" y="992247"/>
                    </a:lnTo>
                    <a:cubicBezTo>
                      <a:pt x="4299564" y="992247"/>
                      <a:pt x="4310441" y="994788"/>
                      <a:pt x="4319264" y="999361"/>
                    </a:cubicBezTo>
                    <a:cubicBezTo>
                      <a:pt x="4328066" y="1003932"/>
                      <a:pt x="4334290" y="1010537"/>
                      <a:pt x="4338440" y="1018159"/>
                    </a:cubicBezTo>
                    <a:cubicBezTo>
                      <a:pt x="4342589" y="1025779"/>
                      <a:pt x="4344644" y="1034417"/>
                      <a:pt x="4344644" y="1043054"/>
                    </a:cubicBezTo>
                    <a:cubicBezTo>
                      <a:pt x="4344644" y="1052198"/>
                      <a:pt x="4342589" y="1060329"/>
                      <a:pt x="4338440" y="1067949"/>
                    </a:cubicBezTo>
                    <a:close/>
                    <a:moveTo>
                      <a:pt x="4715212" y="676740"/>
                    </a:moveTo>
                    <a:lnTo>
                      <a:pt x="4782065" y="676740"/>
                    </a:lnTo>
                    <a:cubicBezTo>
                      <a:pt x="4782065" y="687918"/>
                      <a:pt x="4785692" y="698079"/>
                      <a:pt x="4792438" y="706716"/>
                    </a:cubicBezTo>
                    <a:cubicBezTo>
                      <a:pt x="4799690" y="715354"/>
                      <a:pt x="4812138" y="719925"/>
                      <a:pt x="4829239" y="719925"/>
                    </a:cubicBezTo>
                    <a:cubicBezTo>
                      <a:pt x="4846341" y="719925"/>
                      <a:pt x="4858265" y="715354"/>
                      <a:pt x="4865517" y="706716"/>
                    </a:cubicBezTo>
                    <a:cubicBezTo>
                      <a:pt x="4872245" y="698079"/>
                      <a:pt x="4875871" y="687918"/>
                      <a:pt x="4875871" y="676740"/>
                    </a:cubicBezTo>
                    <a:lnTo>
                      <a:pt x="4943248" y="676740"/>
                    </a:lnTo>
                    <a:cubicBezTo>
                      <a:pt x="4943248" y="695030"/>
                      <a:pt x="4938594" y="711796"/>
                      <a:pt x="4929269" y="726023"/>
                    </a:cubicBezTo>
                    <a:cubicBezTo>
                      <a:pt x="4919923" y="740248"/>
                      <a:pt x="4906971" y="751424"/>
                      <a:pt x="4889869" y="759555"/>
                    </a:cubicBezTo>
                    <a:cubicBezTo>
                      <a:pt x="4872768" y="767684"/>
                      <a:pt x="4852565" y="771240"/>
                      <a:pt x="4829239" y="771240"/>
                    </a:cubicBezTo>
                    <a:cubicBezTo>
                      <a:pt x="4793989" y="771240"/>
                      <a:pt x="4766010" y="762602"/>
                      <a:pt x="4745284" y="744821"/>
                    </a:cubicBezTo>
                    <a:cubicBezTo>
                      <a:pt x="4725585" y="727547"/>
                      <a:pt x="4715212" y="704684"/>
                      <a:pt x="4715212" y="676740"/>
                    </a:cubicBezTo>
                    <a:close/>
                    <a:moveTo>
                      <a:pt x="6378866" y="933312"/>
                    </a:moveTo>
                    <a:cubicBezTo>
                      <a:pt x="6375240" y="914514"/>
                      <a:pt x="6370044" y="897748"/>
                      <a:pt x="6362792" y="883014"/>
                    </a:cubicBezTo>
                    <a:cubicBezTo>
                      <a:pt x="6356064" y="867772"/>
                      <a:pt x="6346719" y="854561"/>
                      <a:pt x="6336364" y="843894"/>
                    </a:cubicBezTo>
                    <a:cubicBezTo>
                      <a:pt x="6325991" y="833224"/>
                      <a:pt x="6313563" y="825094"/>
                      <a:pt x="6299564" y="818997"/>
                    </a:cubicBezTo>
                    <a:cubicBezTo>
                      <a:pt x="6285565" y="813409"/>
                      <a:pt x="6270538" y="810360"/>
                      <a:pt x="6253437" y="810360"/>
                    </a:cubicBezTo>
                    <a:cubicBezTo>
                      <a:pt x="6236335" y="810360"/>
                      <a:pt x="6221309" y="813409"/>
                      <a:pt x="6208356" y="819506"/>
                    </a:cubicBezTo>
                    <a:lnTo>
                      <a:pt x="6208356" y="670644"/>
                    </a:lnTo>
                    <a:lnTo>
                      <a:pt x="6113505" y="670644"/>
                    </a:lnTo>
                    <a:lnTo>
                      <a:pt x="6113505" y="818997"/>
                    </a:lnTo>
                    <a:cubicBezTo>
                      <a:pt x="6100553" y="813409"/>
                      <a:pt x="6086030" y="810360"/>
                      <a:pt x="6069453" y="810360"/>
                    </a:cubicBezTo>
                    <a:cubicBezTo>
                      <a:pt x="6052351" y="810360"/>
                      <a:pt x="6036801" y="813409"/>
                      <a:pt x="6022802" y="818997"/>
                    </a:cubicBezTo>
                    <a:cubicBezTo>
                      <a:pt x="6008822" y="824587"/>
                      <a:pt x="5996898" y="833224"/>
                      <a:pt x="5986525" y="843894"/>
                    </a:cubicBezTo>
                    <a:cubicBezTo>
                      <a:pt x="5976171" y="854561"/>
                      <a:pt x="5967349" y="867772"/>
                      <a:pt x="5960098" y="883014"/>
                    </a:cubicBezTo>
                    <a:cubicBezTo>
                      <a:pt x="5953369" y="898256"/>
                      <a:pt x="5947650" y="915022"/>
                      <a:pt x="5944024" y="933821"/>
                    </a:cubicBezTo>
                    <a:cubicBezTo>
                      <a:pt x="5940398" y="952619"/>
                      <a:pt x="5938323" y="972432"/>
                      <a:pt x="5938323" y="993771"/>
                    </a:cubicBezTo>
                    <a:lnTo>
                      <a:pt x="5938323" y="1000376"/>
                    </a:lnTo>
                    <a:cubicBezTo>
                      <a:pt x="5938323" y="1025271"/>
                      <a:pt x="5941445" y="1048642"/>
                      <a:pt x="5947145" y="1069473"/>
                    </a:cubicBezTo>
                    <a:cubicBezTo>
                      <a:pt x="5952846" y="1090303"/>
                      <a:pt x="5961125" y="1108595"/>
                      <a:pt x="5972022" y="1123835"/>
                    </a:cubicBezTo>
                    <a:cubicBezTo>
                      <a:pt x="5983422" y="1139078"/>
                      <a:pt x="5996898" y="1150764"/>
                      <a:pt x="6012953" y="1159399"/>
                    </a:cubicBezTo>
                    <a:cubicBezTo>
                      <a:pt x="6029550" y="1168037"/>
                      <a:pt x="6048202" y="1172101"/>
                      <a:pt x="6068929" y="1172101"/>
                    </a:cubicBezTo>
                    <a:cubicBezTo>
                      <a:pt x="6086030" y="1172101"/>
                      <a:pt x="6100553" y="1169562"/>
                      <a:pt x="6113505" y="1163972"/>
                    </a:cubicBezTo>
                    <a:lnTo>
                      <a:pt x="6113505" y="1299626"/>
                    </a:lnTo>
                    <a:lnTo>
                      <a:pt x="6208356" y="1299626"/>
                    </a:lnTo>
                    <a:lnTo>
                      <a:pt x="6208356" y="1163464"/>
                    </a:lnTo>
                    <a:cubicBezTo>
                      <a:pt x="6221832" y="1169054"/>
                      <a:pt x="6236859" y="1172101"/>
                      <a:pt x="6254484" y="1172101"/>
                    </a:cubicBezTo>
                    <a:cubicBezTo>
                      <a:pt x="6275715" y="1172101"/>
                      <a:pt x="6294387" y="1168037"/>
                      <a:pt x="6310442" y="1159399"/>
                    </a:cubicBezTo>
                    <a:cubicBezTo>
                      <a:pt x="6326515" y="1151271"/>
                      <a:pt x="6340514" y="1139078"/>
                      <a:pt x="6351391" y="1123835"/>
                    </a:cubicBezTo>
                    <a:cubicBezTo>
                      <a:pt x="6362792" y="1108595"/>
                      <a:pt x="6371091" y="1090303"/>
                      <a:pt x="6376268" y="1069473"/>
                    </a:cubicBezTo>
                    <a:cubicBezTo>
                      <a:pt x="6381968" y="1048642"/>
                      <a:pt x="6385071" y="1025271"/>
                      <a:pt x="6385071" y="1000376"/>
                    </a:cubicBezTo>
                    <a:lnTo>
                      <a:pt x="6385071" y="993771"/>
                    </a:lnTo>
                    <a:cubicBezTo>
                      <a:pt x="6384566" y="971926"/>
                      <a:pt x="6382491" y="952110"/>
                      <a:pt x="6378866" y="933312"/>
                    </a:cubicBezTo>
                    <a:close/>
                    <a:moveTo>
                      <a:pt x="6092254" y="1098940"/>
                    </a:moveTo>
                    <a:cubicBezTo>
                      <a:pt x="6080854" y="1098940"/>
                      <a:pt x="6071527" y="1096400"/>
                      <a:pt x="6064275" y="1091320"/>
                    </a:cubicBezTo>
                    <a:cubicBezTo>
                      <a:pt x="6056500" y="1086239"/>
                      <a:pt x="6050277" y="1079634"/>
                      <a:pt x="6045605" y="1070996"/>
                    </a:cubicBezTo>
                    <a:cubicBezTo>
                      <a:pt x="6040950" y="1061852"/>
                      <a:pt x="6037829" y="1051691"/>
                      <a:pt x="6035250" y="1039496"/>
                    </a:cubicBezTo>
                    <a:cubicBezTo>
                      <a:pt x="6033175" y="1027303"/>
                      <a:pt x="6032129" y="1014095"/>
                      <a:pt x="6032129" y="999868"/>
                    </a:cubicBezTo>
                    <a:lnTo>
                      <a:pt x="6032129" y="993263"/>
                    </a:lnTo>
                    <a:cubicBezTo>
                      <a:pt x="6032129" y="978022"/>
                      <a:pt x="6033175" y="964303"/>
                      <a:pt x="6035250" y="950587"/>
                    </a:cubicBezTo>
                    <a:cubicBezTo>
                      <a:pt x="6037324" y="936868"/>
                      <a:pt x="6040950" y="925183"/>
                      <a:pt x="6045605" y="915022"/>
                    </a:cubicBezTo>
                    <a:cubicBezTo>
                      <a:pt x="6050277" y="904861"/>
                      <a:pt x="6056500" y="897239"/>
                      <a:pt x="6064275" y="891143"/>
                    </a:cubicBezTo>
                    <a:cubicBezTo>
                      <a:pt x="6072051" y="885555"/>
                      <a:pt x="6081900" y="882505"/>
                      <a:pt x="6092778" y="882505"/>
                    </a:cubicBezTo>
                    <a:cubicBezTo>
                      <a:pt x="6100030" y="882505"/>
                      <a:pt x="6106776" y="883014"/>
                      <a:pt x="6112982" y="884538"/>
                    </a:cubicBezTo>
                    <a:lnTo>
                      <a:pt x="6112982" y="1096400"/>
                    </a:lnTo>
                    <a:cubicBezTo>
                      <a:pt x="6106776" y="1097925"/>
                      <a:pt x="6100030" y="1098940"/>
                      <a:pt x="6092254" y="1098940"/>
                    </a:cubicBezTo>
                    <a:close/>
                    <a:moveTo>
                      <a:pt x="6289714" y="999868"/>
                    </a:moveTo>
                    <a:cubicBezTo>
                      <a:pt x="6289714" y="1014095"/>
                      <a:pt x="6288687" y="1027303"/>
                      <a:pt x="6286088" y="1039496"/>
                    </a:cubicBezTo>
                    <a:cubicBezTo>
                      <a:pt x="6284014" y="1051183"/>
                      <a:pt x="6280911" y="1061852"/>
                      <a:pt x="6275715" y="1070996"/>
                    </a:cubicBezTo>
                    <a:cubicBezTo>
                      <a:pt x="6271062" y="1080142"/>
                      <a:pt x="6264838" y="1086747"/>
                      <a:pt x="6257063" y="1091829"/>
                    </a:cubicBezTo>
                    <a:cubicBezTo>
                      <a:pt x="6249287" y="1096908"/>
                      <a:pt x="6239962" y="1099449"/>
                      <a:pt x="6229084" y="1099449"/>
                    </a:cubicBezTo>
                    <a:cubicBezTo>
                      <a:pt x="6221309" y="1099449"/>
                      <a:pt x="6214058" y="1098940"/>
                      <a:pt x="6207834" y="1097417"/>
                    </a:cubicBezTo>
                    <a:lnTo>
                      <a:pt x="6207834" y="885046"/>
                    </a:lnTo>
                    <a:cubicBezTo>
                      <a:pt x="6214058" y="883522"/>
                      <a:pt x="6220786" y="883014"/>
                      <a:pt x="6228561" y="883014"/>
                    </a:cubicBezTo>
                    <a:cubicBezTo>
                      <a:pt x="6237363" y="883014"/>
                      <a:pt x="6245139" y="885046"/>
                      <a:pt x="6251886" y="888602"/>
                    </a:cubicBezTo>
                    <a:cubicBezTo>
                      <a:pt x="6258614" y="892160"/>
                      <a:pt x="6264314" y="897748"/>
                      <a:pt x="6269511" y="904353"/>
                    </a:cubicBezTo>
                    <a:cubicBezTo>
                      <a:pt x="6274164" y="910958"/>
                      <a:pt x="6278314" y="919087"/>
                      <a:pt x="6280911" y="928231"/>
                    </a:cubicBezTo>
                    <a:cubicBezTo>
                      <a:pt x="6284014" y="937376"/>
                      <a:pt x="6286088" y="947537"/>
                      <a:pt x="6287639" y="958715"/>
                    </a:cubicBezTo>
                    <a:cubicBezTo>
                      <a:pt x="6289191" y="969385"/>
                      <a:pt x="6289714" y="981070"/>
                      <a:pt x="6289714" y="993263"/>
                    </a:cubicBezTo>
                    <a:lnTo>
                      <a:pt x="6289714" y="999868"/>
                    </a:lnTo>
                    <a:close/>
                    <a:moveTo>
                      <a:pt x="375744" y="751424"/>
                    </a:moveTo>
                    <a:cubicBezTo>
                      <a:pt x="357615" y="731611"/>
                      <a:pt x="336364" y="716369"/>
                      <a:pt x="311488" y="705699"/>
                    </a:cubicBezTo>
                    <a:cubicBezTo>
                      <a:pt x="286612" y="695030"/>
                      <a:pt x="259137" y="689950"/>
                      <a:pt x="229084" y="689950"/>
                    </a:cubicBezTo>
                    <a:cubicBezTo>
                      <a:pt x="199011" y="689950"/>
                      <a:pt x="171556" y="695030"/>
                      <a:pt x="146680" y="705699"/>
                    </a:cubicBezTo>
                    <a:cubicBezTo>
                      <a:pt x="121803" y="716369"/>
                      <a:pt x="100552" y="731611"/>
                      <a:pt x="82405" y="751424"/>
                    </a:cubicBezTo>
                    <a:cubicBezTo>
                      <a:pt x="64275" y="771240"/>
                      <a:pt x="50276" y="795626"/>
                      <a:pt x="40950" y="824079"/>
                    </a:cubicBezTo>
                    <a:cubicBezTo>
                      <a:pt x="31100" y="852023"/>
                      <a:pt x="25924" y="884029"/>
                      <a:pt x="25924" y="920102"/>
                    </a:cubicBezTo>
                    <a:lnTo>
                      <a:pt x="25924" y="942458"/>
                    </a:lnTo>
                    <a:cubicBezTo>
                      <a:pt x="25924" y="978022"/>
                      <a:pt x="31100" y="1010029"/>
                      <a:pt x="40950" y="1038481"/>
                    </a:cubicBezTo>
                    <a:cubicBezTo>
                      <a:pt x="50800" y="1066932"/>
                      <a:pt x="65303" y="1090812"/>
                      <a:pt x="83451" y="1111134"/>
                    </a:cubicBezTo>
                    <a:cubicBezTo>
                      <a:pt x="101581" y="1130949"/>
                      <a:pt x="123354" y="1146191"/>
                      <a:pt x="147707" y="1156352"/>
                    </a:cubicBezTo>
                    <a:cubicBezTo>
                      <a:pt x="172584" y="1167022"/>
                      <a:pt x="200058" y="1172101"/>
                      <a:pt x="230112" y="1172101"/>
                    </a:cubicBezTo>
                    <a:cubicBezTo>
                      <a:pt x="260165" y="1172101"/>
                      <a:pt x="287640" y="1167022"/>
                      <a:pt x="312516" y="1156352"/>
                    </a:cubicBezTo>
                    <a:cubicBezTo>
                      <a:pt x="337392" y="1145683"/>
                      <a:pt x="359166" y="1130949"/>
                      <a:pt x="376791" y="1111134"/>
                    </a:cubicBezTo>
                    <a:cubicBezTo>
                      <a:pt x="394920" y="1091320"/>
                      <a:pt x="408919" y="1066932"/>
                      <a:pt x="418245" y="1038481"/>
                    </a:cubicBezTo>
                    <a:cubicBezTo>
                      <a:pt x="427572" y="1010029"/>
                      <a:pt x="432749" y="978022"/>
                      <a:pt x="432749" y="942458"/>
                    </a:cubicBezTo>
                    <a:lnTo>
                      <a:pt x="432749" y="919595"/>
                    </a:lnTo>
                    <a:cubicBezTo>
                      <a:pt x="432749" y="884029"/>
                      <a:pt x="427572" y="851514"/>
                      <a:pt x="417723" y="823570"/>
                    </a:cubicBezTo>
                    <a:cubicBezTo>
                      <a:pt x="407872" y="795628"/>
                      <a:pt x="393892" y="771240"/>
                      <a:pt x="375744" y="751424"/>
                    </a:cubicBezTo>
                    <a:close/>
                    <a:moveTo>
                      <a:pt x="333766" y="941949"/>
                    </a:moveTo>
                    <a:cubicBezTo>
                      <a:pt x="333766" y="966336"/>
                      <a:pt x="331692" y="988692"/>
                      <a:pt x="327038" y="1007490"/>
                    </a:cubicBezTo>
                    <a:cubicBezTo>
                      <a:pt x="322366" y="1026288"/>
                      <a:pt x="315619" y="1042546"/>
                      <a:pt x="306816" y="1055247"/>
                    </a:cubicBezTo>
                    <a:cubicBezTo>
                      <a:pt x="298012" y="1067949"/>
                      <a:pt x="287116" y="1078110"/>
                      <a:pt x="274164" y="1084715"/>
                    </a:cubicBezTo>
                    <a:cubicBezTo>
                      <a:pt x="261212" y="1091320"/>
                      <a:pt x="246690" y="1094876"/>
                      <a:pt x="230112" y="1094876"/>
                    </a:cubicBezTo>
                    <a:cubicBezTo>
                      <a:pt x="213534" y="1094876"/>
                      <a:pt x="199011" y="1091829"/>
                      <a:pt x="186059" y="1084715"/>
                    </a:cubicBezTo>
                    <a:cubicBezTo>
                      <a:pt x="173107" y="1077601"/>
                      <a:pt x="162211" y="1068458"/>
                      <a:pt x="153408" y="1055247"/>
                    </a:cubicBezTo>
                    <a:cubicBezTo>
                      <a:pt x="144605" y="1042037"/>
                      <a:pt x="137858" y="1026288"/>
                      <a:pt x="133204" y="1007490"/>
                    </a:cubicBezTo>
                    <a:cubicBezTo>
                      <a:pt x="128532" y="988183"/>
                      <a:pt x="126457" y="966336"/>
                      <a:pt x="126457" y="941949"/>
                    </a:cubicBezTo>
                    <a:lnTo>
                      <a:pt x="126457" y="919087"/>
                    </a:lnTo>
                    <a:cubicBezTo>
                      <a:pt x="126457" y="894192"/>
                      <a:pt x="129055" y="872344"/>
                      <a:pt x="133204" y="853546"/>
                    </a:cubicBezTo>
                    <a:cubicBezTo>
                      <a:pt x="137858" y="834748"/>
                      <a:pt x="144605" y="818997"/>
                      <a:pt x="153408" y="805789"/>
                    </a:cubicBezTo>
                    <a:cubicBezTo>
                      <a:pt x="162211" y="793087"/>
                      <a:pt x="173107" y="783433"/>
                      <a:pt x="186059" y="776828"/>
                    </a:cubicBezTo>
                    <a:cubicBezTo>
                      <a:pt x="199011" y="770225"/>
                      <a:pt x="213534" y="766667"/>
                      <a:pt x="230112" y="766667"/>
                    </a:cubicBezTo>
                    <a:cubicBezTo>
                      <a:pt x="246690" y="766667"/>
                      <a:pt x="261736" y="770225"/>
                      <a:pt x="274164" y="776828"/>
                    </a:cubicBezTo>
                    <a:cubicBezTo>
                      <a:pt x="287116" y="783433"/>
                      <a:pt x="298012" y="793087"/>
                      <a:pt x="306816" y="805789"/>
                    </a:cubicBezTo>
                    <a:cubicBezTo>
                      <a:pt x="315619" y="818491"/>
                      <a:pt x="322366" y="834748"/>
                      <a:pt x="327038" y="853546"/>
                    </a:cubicBezTo>
                    <a:cubicBezTo>
                      <a:pt x="331692" y="872344"/>
                      <a:pt x="333766" y="894192"/>
                      <a:pt x="333766" y="919087"/>
                    </a:cubicBezTo>
                    <a:lnTo>
                      <a:pt x="333766" y="941949"/>
                    </a:lnTo>
                    <a:close/>
                    <a:moveTo>
                      <a:pt x="3260436" y="857102"/>
                    </a:moveTo>
                    <a:cubicBezTo>
                      <a:pt x="3247484" y="842368"/>
                      <a:pt x="3230887" y="830684"/>
                      <a:pt x="3211711" y="822555"/>
                    </a:cubicBezTo>
                    <a:cubicBezTo>
                      <a:pt x="3192031" y="814426"/>
                      <a:pt x="3170780" y="810360"/>
                      <a:pt x="3144858" y="810360"/>
                    </a:cubicBezTo>
                    <a:cubicBezTo>
                      <a:pt x="3118953" y="810360"/>
                      <a:pt x="3095628" y="814933"/>
                      <a:pt x="3075406" y="823570"/>
                    </a:cubicBezTo>
                    <a:cubicBezTo>
                      <a:pt x="3054678" y="832207"/>
                      <a:pt x="3037054" y="844400"/>
                      <a:pt x="3023073" y="860660"/>
                    </a:cubicBezTo>
                    <a:cubicBezTo>
                      <a:pt x="3008551" y="876917"/>
                      <a:pt x="2997674" y="895716"/>
                      <a:pt x="2990422" y="917563"/>
                    </a:cubicBezTo>
                    <a:cubicBezTo>
                      <a:pt x="2983151" y="939409"/>
                      <a:pt x="2979020" y="963795"/>
                      <a:pt x="2979020" y="990215"/>
                    </a:cubicBezTo>
                    <a:lnTo>
                      <a:pt x="2979020" y="1002917"/>
                    </a:lnTo>
                    <a:cubicBezTo>
                      <a:pt x="2979020" y="1026288"/>
                      <a:pt x="2983151" y="1048134"/>
                      <a:pt x="2990926" y="1068458"/>
                    </a:cubicBezTo>
                    <a:cubicBezTo>
                      <a:pt x="2999224" y="1088779"/>
                      <a:pt x="3010626" y="1106562"/>
                      <a:pt x="3025652" y="1122311"/>
                    </a:cubicBezTo>
                    <a:cubicBezTo>
                      <a:pt x="3041203" y="1137554"/>
                      <a:pt x="3059855" y="1149747"/>
                      <a:pt x="3081630" y="1158893"/>
                    </a:cubicBezTo>
                    <a:cubicBezTo>
                      <a:pt x="3103403" y="1167530"/>
                      <a:pt x="3128279" y="1171594"/>
                      <a:pt x="3155735" y="1171594"/>
                    </a:cubicBezTo>
                    <a:cubicBezTo>
                      <a:pt x="3178555" y="1171594"/>
                      <a:pt x="3199283" y="1168545"/>
                      <a:pt x="3216907" y="1162449"/>
                    </a:cubicBezTo>
                    <a:cubicBezTo>
                      <a:pt x="3235036" y="1156352"/>
                      <a:pt x="3250063" y="1148223"/>
                      <a:pt x="3263015" y="1138569"/>
                    </a:cubicBezTo>
                    <a:cubicBezTo>
                      <a:pt x="3275987" y="1128917"/>
                      <a:pt x="3286340" y="1118756"/>
                      <a:pt x="3293611" y="1108086"/>
                    </a:cubicBezTo>
                    <a:lnTo>
                      <a:pt x="3247484" y="1059312"/>
                    </a:lnTo>
                    <a:cubicBezTo>
                      <a:pt x="3236588" y="1072522"/>
                      <a:pt x="3224159" y="1082683"/>
                      <a:pt x="3209132" y="1089288"/>
                    </a:cubicBezTo>
                    <a:cubicBezTo>
                      <a:pt x="3194610" y="1095893"/>
                      <a:pt x="3178555" y="1098940"/>
                      <a:pt x="3161435" y="1098940"/>
                    </a:cubicBezTo>
                    <a:cubicBezTo>
                      <a:pt x="3147455" y="1098940"/>
                      <a:pt x="3135007" y="1096400"/>
                      <a:pt x="3124130" y="1091829"/>
                    </a:cubicBezTo>
                    <a:cubicBezTo>
                      <a:pt x="3113252" y="1087256"/>
                      <a:pt x="3104431" y="1080651"/>
                      <a:pt x="3096655" y="1072013"/>
                    </a:cubicBezTo>
                    <a:cubicBezTo>
                      <a:pt x="3089404" y="1063376"/>
                      <a:pt x="3083180" y="1053215"/>
                      <a:pt x="3079031" y="1041529"/>
                    </a:cubicBezTo>
                    <a:cubicBezTo>
                      <a:pt x="3076975" y="1034417"/>
                      <a:pt x="3075406" y="1027303"/>
                      <a:pt x="3074378" y="1019683"/>
                    </a:cubicBezTo>
                    <a:lnTo>
                      <a:pt x="3300863" y="1019683"/>
                    </a:lnTo>
                    <a:lnTo>
                      <a:pt x="3300863" y="981070"/>
                    </a:lnTo>
                    <a:cubicBezTo>
                      <a:pt x="3300863" y="955666"/>
                      <a:pt x="3297742" y="932295"/>
                      <a:pt x="3290490" y="911465"/>
                    </a:cubicBezTo>
                    <a:cubicBezTo>
                      <a:pt x="3283761" y="890128"/>
                      <a:pt x="3273912" y="872344"/>
                      <a:pt x="3260436" y="857102"/>
                    </a:cubicBezTo>
                    <a:close/>
                    <a:moveTo>
                      <a:pt x="3208086" y="957698"/>
                    </a:moveTo>
                    <a:lnTo>
                      <a:pt x="3075406" y="957698"/>
                    </a:lnTo>
                    <a:cubicBezTo>
                      <a:pt x="3075928" y="954142"/>
                      <a:pt x="3076452" y="950587"/>
                      <a:pt x="3076975" y="947537"/>
                    </a:cubicBezTo>
                    <a:cubicBezTo>
                      <a:pt x="3080078" y="934329"/>
                      <a:pt x="3083703" y="923151"/>
                      <a:pt x="3089404" y="913497"/>
                    </a:cubicBezTo>
                    <a:cubicBezTo>
                      <a:pt x="3095104" y="903844"/>
                      <a:pt x="3102356" y="896224"/>
                      <a:pt x="3111178" y="891143"/>
                    </a:cubicBezTo>
                    <a:cubicBezTo>
                      <a:pt x="3119981" y="886061"/>
                      <a:pt x="3130859" y="883014"/>
                      <a:pt x="3143306" y="883014"/>
                    </a:cubicBezTo>
                    <a:cubicBezTo>
                      <a:pt x="3157810" y="883014"/>
                      <a:pt x="3170257" y="886061"/>
                      <a:pt x="3179583" y="892160"/>
                    </a:cubicBezTo>
                    <a:cubicBezTo>
                      <a:pt x="3188910" y="898256"/>
                      <a:pt x="3196162" y="906385"/>
                      <a:pt x="3200834" y="916546"/>
                    </a:cubicBezTo>
                    <a:cubicBezTo>
                      <a:pt x="3205487" y="926707"/>
                      <a:pt x="3208086" y="937885"/>
                      <a:pt x="3208086" y="951095"/>
                    </a:cubicBezTo>
                    <a:lnTo>
                      <a:pt x="3208086" y="957698"/>
                    </a:lnTo>
                    <a:close/>
                    <a:moveTo>
                      <a:pt x="3567252" y="816965"/>
                    </a:moveTo>
                    <a:lnTo>
                      <a:pt x="3662084" y="816965"/>
                    </a:lnTo>
                    <a:lnTo>
                      <a:pt x="3662084" y="1164989"/>
                    </a:lnTo>
                    <a:lnTo>
                      <a:pt x="3567252" y="1164989"/>
                    </a:lnTo>
                    <a:lnTo>
                      <a:pt x="3567252" y="1029335"/>
                    </a:lnTo>
                    <a:lnTo>
                      <a:pt x="3449075" y="1029335"/>
                    </a:lnTo>
                    <a:lnTo>
                      <a:pt x="3449075" y="1164989"/>
                    </a:lnTo>
                    <a:lnTo>
                      <a:pt x="3354765" y="1164989"/>
                    </a:lnTo>
                    <a:lnTo>
                      <a:pt x="3354765" y="816965"/>
                    </a:lnTo>
                    <a:lnTo>
                      <a:pt x="3449075" y="816965"/>
                    </a:lnTo>
                    <a:lnTo>
                      <a:pt x="3449075" y="957698"/>
                    </a:lnTo>
                    <a:lnTo>
                      <a:pt x="3567252" y="957698"/>
                    </a:lnTo>
                    <a:lnTo>
                      <a:pt x="3567252" y="816965"/>
                    </a:lnTo>
                    <a:close/>
                    <a:moveTo>
                      <a:pt x="4886767" y="816965"/>
                    </a:moveTo>
                    <a:lnTo>
                      <a:pt x="4981095" y="816965"/>
                    </a:lnTo>
                    <a:lnTo>
                      <a:pt x="4981095" y="1164989"/>
                    </a:lnTo>
                    <a:lnTo>
                      <a:pt x="4886767" y="1164989"/>
                    </a:lnTo>
                    <a:lnTo>
                      <a:pt x="4886767" y="946014"/>
                    </a:lnTo>
                    <a:lnTo>
                      <a:pt x="4767562" y="1164989"/>
                    </a:lnTo>
                    <a:lnTo>
                      <a:pt x="4673233" y="1164989"/>
                    </a:lnTo>
                    <a:lnTo>
                      <a:pt x="4673233" y="816965"/>
                    </a:lnTo>
                    <a:lnTo>
                      <a:pt x="4767562" y="816965"/>
                    </a:lnTo>
                    <a:lnTo>
                      <a:pt x="4767562" y="1035940"/>
                    </a:lnTo>
                    <a:lnTo>
                      <a:pt x="4886767" y="816965"/>
                    </a:lnTo>
                    <a:close/>
                    <a:moveTo>
                      <a:pt x="4495996" y="816965"/>
                    </a:moveTo>
                    <a:lnTo>
                      <a:pt x="4590305" y="816965"/>
                    </a:lnTo>
                    <a:lnTo>
                      <a:pt x="4590305" y="1164989"/>
                    </a:lnTo>
                    <a:lnTo>
                      <a:pt x="4495996" y="1164989"/>
                    </a:lnTo>
                    <a:lnTo>
                      <a:pt x="4495996" y="816965"/>
                    </a:lnTo>
                    <a:close/>
                    <a:moveTo>
                      <a:pt x="1386369" y="981070"/>
                    </a:moveTo>
                    <a:cubicBezTo>
                      <a:pt x="1381193" y="982086"/>
                      <a:pt x="1375997" y="983102"/>
                      <a:pt x="1370820" y="984119"/>
                    </a:cubicBezTo>
                    <a:cubicBezTo>
                      <a:pt x="1359942" y="985642"/>
                      <a:pt x="1349065" y="986659"/>
                      <a:pt x="1337645" y="986659"/>
                    </a:cubicBezTo>
                    <a:cubicBezTo>
                      <a:pt x="1321590" y="986659"/>
                      <a:pt x="1308114" y="985134"/>
                      <a:pt x="1297741" y="981578"/>
                    </a:cubicBezTo>
                    <a:cubicBezTo>
                      <a:pt x="1287892" y="978022"/>
                      <a:pt x="1280117" y="971926"/>
                      <a:pt x="1275464" y="962780"/>
                    </a:cubicBezTo>
                    <a:cubicBezTo>
                      <a:pt x="1270791" y="953634"/>
                      <a:pt x="1268212" y="941441"/>
                      <a:pt x="1268212" y="925692"/>
                    </a:cubicBezTo>
                    <a:lnTo>
                      <a:pt x="1268212" y="816458"/>
                    </a:lnTo>
                    <a:lnTo>
                      <a:pt x="1173883" y="816458"/>
                    </a:lnTo>
                    <a:lnTo>
                      <a:pt x="1173883" y="925692"/>
                    </a:lnTo>
                    <a:cubicBezTo>
                      <a:pt x="1173883" y="956683"/>
                      <a:pt x="1180612" y="982086"/>
                      <a:pt x="1193582" y="1001900"/>
                    </a:cubicBezTo>
                    <a:cubicBezTo>
                      <a:pt x="1206534" y="1021715"/>
                      <a:pt x="1225187" y="1035940"/>
                      <a:pt x="1249540" y="1045086"/>
                    </a:cubicBezTo>
                    <a:cubicBezTo>
                      <a:pt x="1273912" y="1054230"/>
                      <a:pt x="1303442" y="1058803"/>
                      <a:pt x="1337645" y="1058803"/>
                    </a:cubicBezTo>
                    <a:cubicBezTo>
                      <a:pt x="1348541" y="1058803"/>
                      <a:pt x="1359942" y="1057788"/>
                      <a:pt x="1372371" y="1056262"/>
                    </a:cubicBezTo>
                    <a:cubicBezTo>
                      <a:pt x="1377044" y="1055756"/>
                      <a:pt x="1381716" y="1054739"/>
                      <a:pt x="1386369" y="1053724"/>
                    </a:cubicBezTo>
                    <a:lnTo>
                      <a:pt x="1386369" y="1164989"/>
                    </a:lnTo>
                    <a:lnTo>
                      <a:pt x="1481222" y="1164989"/>
                    </a:lnTo>
                    <a:lnTo>
                      <a:pt x="1481222" y="816965"/>
                    </a:lnTo>
                    <a:lnTo>
                      <a:pt x="1386369" y="816965"/>
                    </a:lnTo>
                    <a:lnTo>
                      <a:pt x="1386369" y="981070"/>
                    </a:lnTo>
                    <a:close/>
                    <a:moveTo>
                      <a:pt x="3948173" y="816965"/>
                    </a:moveTo>
                    <a:lnTo>
                      <a:pt x="4043025" y="816965"/>
                    </a:lnTo>
                    <a:lnTo>
                      <a:pt x="4043025" y="1164989"/>
                    </a:lnTo>
                    <a:lnTo>
                      <a:pt x="3948173" y="1164989"/>
                    </a:lnTo>
                    <a:lnTo>
                      <a:pt x="3948173" y="1029335"/>
                    </a:lnTo>
                    <a:lnTo>
                      <a:pt x="3830015" y="1029335"/>
                    </a:lnTo>
                    <a:lnTo>
                      <a:pt x="3830015" y="1164989"/>
                    </a:lnTo>
                    <a:lnTo>
                      <a:pt x="3735687" y="1164989"/>
                    </a:lnTo>
                    <a:lnTo>
                      <a:pt x="3735687" y="816965"/>
                    </a:lnTo>
                    <a:lnTo>
                      <a:pt x="3830015" y="816965"/>
                    </a:lnTo>
                    <a:lnTo>
                      <a:pt x="3830015" y="957698"/>
                    </a:lnTo>
                    <a:lnTo>
                      <a:pt x="3948173" y="957698"/>
                    </a:lnTo>
                    <a:lnTo>
                      <a:pt x="3948173" y="816965"/>
                    </a:lnTo>
                    <a:close/>
                    <a:moveTo>
                      <a:pt x="2885720" y="996820"/>
                    </a:moveTo>
                    <a:cubicBezTo>
                      <a:pt x="2875871" y="992247"/>
                      <a:pt x="2864470" y="988692"/>
                      <a:pt x="2851518" y="986151"/>
                    </a:cubicBezTo>
                    <a:cubicBezTo>
                      <a:pt x="2864993" y="981578"/>
                      <a:pt x="2876394" y="975481"/>
                      <a:pt x="2885720" y="968876"/>
                    </a:cubicBezTo>
                    <a:cubicBezTo>
                      <a:pt x="2895570" y="961763"/>
                      <a:pt x="2902316" y="953127"/>
                      <a:pt x="2907494" y="943982"/>
                    </a:cubicBezTo>
                    <a:cubicBezTo>
                      <a:pt x="2912671" y="934329"/>
                      <a:pt x="2915270" y="924166"/>
                      <a:pt x="2915270" y="913497"/>
                    </a:cubicBezTo>
                    <a:cubicBezTo>
                      <a:pt x="2915270" y="896731"/>
                      <a:pt x="2911643" y="882505"/>
                      <a:pt x="2904896" y="870821"/>
                    </a:cubicBezTo>
                    <a:cubicBezTo>
                      <a:pt x="2898168" y="858626"/>
                      <a:pt x="2888318" y="848465"/>
                      <a:pt x="2874843" y="840336"/>
                    </a:cubicBezTo>
                    <a:cubicBezTo>
                      <a:pt x="2861891" y="832207"/>
                      <a:pt x="2846340" y="826619"/>
                      <a:pt x="2827669" y="822555"/>
                    </a:cubicBezTo>
                    <a:cubicBezTo>
                      <a:pt x="2809539" y="818491"/>
                      <a:pt x="2788290" y="816458"/>
                      <a:pt x="2765487" y="816458"/>
                    </a:cubicBezTo>
                    <a:lnTo>
                      <a:pt x="2617780" y="816458"/>
                    </a:lnTo>
                    <a:lnTo>
                      <a:pt x="2617780" y="1164481"/>
                    </a:lnTo>
                    <a:lnTo>
                      <a:pt x="2654058" y="1164481"/>
                    </a:lnTo>
                    <a:lnTo>
                      <a:pt x="2712108" y="1164481"/>
                    </a:lnTo>
                    <a:lnTo>
                      <a:pt x="2788290" y="1164481"/>
                    </a:lnTo>
                    <a:cubicBezTo>
                      <a:pt x="2811614" y="1164481"/>
                      <a:pt x="2832342" y="1162449"/>
                      <a:pt x="2850490" y="1158384"/>
                    </a:cubicBezTo>
                    <a:cubicBezTo>
                      <a:pt x="2868619" y="1154320"/>
                      <a:pt x="2883646" y="1147715"/>
                      <a:pt x="2895570" y="1139586"/>
                    </a:cubicBezTo>
                    <a:cubicBezTo>
                      <a:pt x="2908018" y="1131457"/>
                      <a:pt x="2917344" y="1120788"/>
                      <a:pt x="2924072" y="1108595"/>
                    </a:cubicBezTo>
                    <a:cubicBezTo>
                      <a:pt x="2930296" y="1095893"/>
                      <a:pt x="2933398" y="1081666"/>
                      <a:pt x="2933398" y="1064900"/>
                    </a:cubicBezTo>
                    <a:cubicBezTo>
                      <a:pt x="2933398" y="1050674"/>
                      <a:pt x="2929268" y="1037973"/>
                      <a:pt x="2921492" y="1025779"/>
                    </a:cubicBezTo>
                    <a:cubicBezTo>
                      <a:pt x="2914222" y="1014602"/>
                      <a:pt x="2902316" y="1004949"/>
                      <a:pt x="2885720" y="996820"/>
                    </a:cubicBezTo>
                    <a:close/>
                    <a:moveTo>
                      <a:pt x="2765487" y="888602"/>
                    </a:moveTo>
                    <a:cubicBezTo>
                      <a:pt x="2774814" y="888602"/>
                      <a:pt x="2782589" y="889111"/>
                      <a:pt x="2789336" y="890634"/>
                    </a:cubicBezTo>
                    <a:cubicBezTo>
                      <a:pt x="2796064" y="892160"/>
                      <a:pt x="2802288" y="894192"/>
                      <a:pt x="2806942" y="897239"/>
                    </a:cubicBezTo>
                    <a:cubicBezTo>
                      <a:pt x="2811614" y="900288"/>
                      <a:pt x="2814717" y="903844"/>
                      <a:pt x="2817315" y="908926"/>
                    </a:cubicBezTo>
                    <a:cubicBezTo>
                      <a:pt x="2819912" y="913497"/>
                      <a:pt x="2820941" y="919087"/>
                      <a:pt x="2820941" y="925183"/>
                    </a:cubicBezTo>
                    <a:cubicBezTo>
                      <a:pt x="2820941" y="932295"/>
                      <a:pt x="2818866" y="938900"/>
                      <a:pt x="2815240" y="943982"/>
                    </a:cubicBezTo>
                    <a:cubicBezTo>
                      <a:pt x="2811614" y="949063"/>
                      <a:pt x="2805914" y="952619"/>
                      <a:pt x="2798662" y="955159"/>
                    </a:cubicBezTo>
                    <a:cubicBezTo>
                      <a:pt x="2790887" y="957698"/>
                      <a:pt x="2781038" y="958715"/>
                      <a:pt x="2768590" y="958715"/>
                    </a:cubicBezTo>
                    <a:lnTo>
                      <a:pt x="2712108" y="958715"/>
                    </a:lnTo>
                    <a:lnTo>
                      <a:pt x="2712108" y="888602"/>
                    </a:lnTo>
                    <a:lnTo>
                      <a:pt x="2765487" y="888602"/>
                    </a:lnTo>
                    <a:close/>
                    <a:moveTo>
                      <a:pt x="2833388" y="1076586"/>
                    </a:moveTo>
                    <a:cubicBezTo>
                      <a:pt x="2829743" y="1082174"/>
                      <a:pt x="2824567" y="1086239"/>
                      <a:pt x="2816791" y="1088779"/>
                    </a:cubicBezTo>
                    <a:cubicBezTo>
                      <a:pt x="2809539" y="1091829"/>
                      <a:pt x="2799690" y="1092844"/>
                      <a:pt x="2788290" y="1092844"/>
                    </a:cubicBezTo>
                    <a:lnTo>
                      <a:pt x="2712108" y="1092844"/>
                    </a:lnTo>
                    <a:lnTo>
                      <a:pt x="2712108" y="1019174"/>
                    </a:lnTo>
                    <a:lnTo>
                      <a:pt x="2788290" y="1019174"/>
                    </a:lnTo>
                    <a:cubicBezTo>
                      <a:pt x="2800736" y="1019174"/>
                      <a:pt x="2810567" y="1020698"/>
                      <a:pt x="2817838" y="1024256"/>
                    </a:cubicBezTo>
                    <a:cubicBezTo>
                      <a:pt x="2825090" y="1027303"/>
                      <a:pt x="2830790" y="1031368"/>
                      <a:pt x="2833893" y="1036958"/>
                    </a:cubicBezTo>
                    <a:cubicBezTo>
                      <a:pt x="2837014" y="1042546"/>
                      <a:pt x="2839088" y="1048642"/>
                      <a:pt x="2839088" y="1056771"/>
                    </a:cubicBezTo>
                    <a:cubicBezTo>
                      <a:pt x="2839088" y="1064393"/>
                      <a:pt x="2837014" y="1070996"/>
                      <a:pt x="2833388" y="1076586"/>
                    </a:cubicBezTo>
                    <a:close/>
                    <a:moveTo>
                      <a:pt x="1822763" y="857102"/>
                    </a:moveTo>
                    <a:cubicBezTo>
                      <a:pt x="1809792" y="842368"/>
                      <a:pt x="1793214" y="830684"/>
                      <a:pt x="1774038" y="822555"/>
                    </a:cubicBezTo>
                    <a:cubicBezTo>
                      <a:pt x="1754338" y="814426"/>
                      <a:pt x="1733088" y="810360"/>
                      <a:pt x="1707184" y="810360"/>
                    </a:cubicBezTo>
                    <a:cubicBezTo>
                      <a:pt x="1681261" y="810360"/>
                      <a:pt x="1657936" y="814933"/>
                      <a:pt x="1637732" y="823570"/>
                    </a:cubicBezTo>
                    <a:cubicBezTo>
                      <a:pt x="1617005" y="832207"/>
                      <a:pt x="1599380" y="844400"/>
                      <a:pt x="1585381" y="860660"/>
                    </a:cubicBezTo>
                    <a:cubicBezTo>
                      <a:pt x="1570877" y="876917"/>
                      <a:pt x="1560000" y="895716"/>
                      <a:pt x="1552729" y="917563"/>
                    </a:cubicBezTo>
                    <a:cubicBezTo>
                      <a:pt x="1545478" y="939409"/>
                      <a:pt x="1541329" y="963795"/>
                      <a:pt x="1541329" y="990215"/>
                    </a:cubicBezTo>
                    <a:lnTo>
                      <a:pt x="1541329" y="1002917"/>
                    </a:lnTo>
                    <a:cubicBezTo>
                      <a:pt x="1541329" y="1026288"/>
                      <a:pt x="1545478" y="1048134"/>
                      <a:pt x="1553253" y="1068458"/>
                    </a:cubicBezTo>
                    <a:cubicBezTo>
                      <a:pt x="1561551" y="1088779"/>
                      <a:pt x="1572952" y="1106562"/>
                      <a:pt x="1587978" y="1122311"/>
                    </a:cubicBezTo>
                    <a:cubicBezTo>
                      <a:pt x="1603529" y="1137554"/>
                      <a:pt x="1622181" y="1149747"/>
                      <a:pt x="1643955" y="1158893"/>
                    </a:cubicBezTo>
                    <a:cubicBezTo>
                      <a:pt x="1665710" y="1167530"/>
                      <a:pt x="1690588" y="1171594"/>
                      <a:pt x="1718061" y="1171594"/>
                    </a:cubicBezTo>
                    <a:cubicBezTo>
                      <a:pt x="1740864" y="1171594"/>
                      <a:pt x="1761590" y="1168545"/>
                      <a:pt x="1779215" y="1162449"/>
                    </a:cubicBezTo>
                    <a:cubicBezTo>
                      <a:pt x="1797363" y="1156352"/>
                      <a:pt x="1812390" y="1148223"/>
                      <a:pt x="1825342" y="1138569"/>
                    </a:cubicBezTo>
                    <a:cubicBezTo>
                      <a:pt x="1838294" y="1128917"/>
                      <a:pt x="1848667" y="1118756"/>
                      <a:pt x="1855918" y="1108086"/>
                    </a:cubicBezTo>
                    <a:lnTo>
                      <a:pt x="1809792" y="1059312"/>
                    </a:lnTo>
                    <a:cubicBezTo>
                      <a:pt x="1798914" y="1072522"/>
                      <a:pt x="1786466" y="1082683"/>
                      <a:pt x="1771440" y="1089288"/>
                    </a:cubicBezTo>
                    <a:cubicBezTo>
                      <a:pt x="1756937" y="1095893"/>
                      <a:pt x="1740864" y="1098940"/>
                      <a:pt x="1723762" y="1098940"/>
                    </a:cubicBezTo>
                    <a:cubicBezTo>
                      <a:pt x="1709764" y="1098940"/>
                      <a:pt x="1697858" y="1096400"/>
                      <a:pt x="1686457" y="1091829"/>
                    </a:cubicBezTo>
                    <a:cubicBezTo>
                      <a:pt x="1675560" y="1087256"/>
                      <a:pt x="1666757" y="1080651"/>
                      <a:pt x="1658982" y="1072013"/>
                    </a:cubicBezTo>
                    <a:cubicBezTo>
                      <a:pt x="1651730" y="1063376"/>
                      <a:pt x="1645506" y="1053215"/>
                      <a:pt x="1641357" y="1041529"/>
                    </a:cubicBezTo>
                    <a:cubicBezTo>
                      <a:pt x="1639282" y="1034417"/>
                      <a:pt x="1637732" y="1027303"/>
                      <a:pt x="1636703" y="1019683"/>
                    </a:cubicBezTo>
                    <a:lnTo>
                      <a:pt x="1863170" y="1019683"/>
                    </a:lnTo>
                    <a:lnTo>
                      <a:pt x="1863170" y="981070"/>
                    </a:lnTo>
                    <a:cubicBezTo>
                      <a:pt x="1863170" y="955666"/>
                      <a:pt x="1859545" y="932295"/>
                      <a:pt x="1852817" y="911465"/>
                    </a:cubicBezTo>
                    <a:cubicBezTo>
                      <a:pt x="1846593" y="890128"/>
                      <a:pt x="1836238" y="872344"/>
                      <a:pt x="1822763" y="857102"/>
                    </a:cubicBezTo>
                    <a:close/>
                    <a:moveTo>
                      <a:pt x="1770413" y="957698"/>
                    </a:moveTo>
                    <a:lnTo>
                      <a:pt x="1637732" y="957698"/>
                    </a:lnTo>
                    <a:cubicBezTo>
                      <a:pt x="1638255" y="954142"/>
                      <a:pt x="1638760" y="950587"/>
                      <a:pt x="1639282" y="947537"/>
                    </a:cubicBezTo>
                    <a:cubicBezTo>
                      <a:pt x="1641881" y="934329"/>
                      <a:pt x="1646030" y="923151"/>
                      <a:pt x="1651730" y="913497"/>
                    </a:cubicBezTo>
                    <a:cubicBezTo>
                      <a:pt x="1657431" y="903844"/>
                      <a:pt x="1664682" y="896224"/>
                      <a:pt x="1673485" y="891143"/>
                    </a:cubicBezTo>
                    <a:cubicBezTo>
                      <a:pt x="1682307" y="886061"/>
                      <a:pt x="1693185" y="883014"/>
                      <a:pt x="1705633" y="883014"/>
                    </a:cubicBezTo>
                    <a:cubicBezTo>
                      <a:pt x="1720136" y="883014"/>
                      <a:pt x="1732061" y="886061"/>
                      <a:pt x="1741910" y="892160"/>
                    </a:cubicBezTo>
                    <a:cubicBezTo>
                      <a:pt x="1751237" y="898256"/>
                      <a:pt x="1758488" y="906385"/>
                      <a:pt x="1762637" y="916546"/>
                    </a:cubicBezTo>
                    <a:cubicBezTo>
                      <a:pt x="1767291" y="926707"/>
                      <a:pt x="1769889" y="937885"/>
                      <a:pt x="1769889" y="951095"/>
                    </a:cubicBezTo>
                    <a:lnTo>
                      <a:pt x="1769889" y="957698"/>
                    </a:lnTo>
                    <a:lnTo>
                      <a:pt x="1770413" y="957698"/>
                    </a:lnTo>
                    <a:close/>
                    <a:moveTo>
                      <a:pt x="5301386" y="986659"/>
                    </a:moveTo>
                    <a:lnTo>
                      <a:pt x="5301386" y="995803"/>
                    </a:lnTo>
                    <a:cubicBezTo>
                      <a:pt x="5301386" y="1009522"/>
                      <a:pt x="5302414" y="1022224"/>
                      <a:pt x="5303965" y="1034925"/>
                    </a:cubicBezTo>
                    <a:cubicBezTo>
                      <a:pt x="5305517" y="1047627"/>
                      <a:pt x="5309142" y="1058297"/>
                      <a:pt x="5313815" y="1067949"/>
                    </a:cubicBezTo>
                    <a:cubicBezTo>
                      <a:pt x="5318993" y="1077601"/>
                      <a:pt x="5325739" y="1085223"/>
                      <a:pt x="5334542" y="1090812"/>
                    </a:cubicBezTo>
                    <a:cubicBezTo>
                      <a:pt x="5343365" y="1096400"/>
                      <a:pt x="5354765" y="1099449"/>
                      <a:pt x="5368745" y="1099449"/>
                    </a:cubicBezTo>
                    <a:cubicBezTo>
                      <a:pt x="5380146" y="1099449"/>
                      <a:pt x="5390519" y="1097417"/>
                      <a:pt x="5399845" y="1092844"/>
                    </a:cubicBezTo>
                    <a:cubicBezTo>
                      <a:pt x="5408667" y="1088271"/>
                      <a:pt x="5415918" y="1082174"/>
                      <a:pt x="5421096" y="1074045"/>
                    </a:cubicBezTo>
                    <a:cubicBezTo>
                      <a:pt x="5426273" y="1065917"/>
                      <a:pt x="5428871" y="1056262"/>
                      <a:pt x="5429394" y="1045595"/>
                    </a:cubicBezTo>
                    <a:lnTo>
                      <a:pt x="5518526" y="1045595"/>
                    </a:lnTo>
                    <a:cubicBezTo>
                      <a:pt x="5518526" y="1069981"/>
                      <a:pt x="5511798" y="1091829"/>
                      <a:pt x="5498323" y="1111134"/>
                    </a:cubicBezTo>
                    <a:cubicBezTo>
                      <a:pt x="5485371" y="1129932"/>
                      <a:pt x="5467746" y="1145174"/>
                      <a:pt x="5445449" y="1155843"/>
                    </a:cubicBezTo>
                    <a:cubicBezTo>
                      <a:pt x="5423170" y="1166513"/>
                      <a:pt x="5398818" y="1172101"/>
                      <a:pt x="5371343" y="1172101"/>
                    </a:cubicBezTo>
                    <a:cubicBezTo>
                      <a:pt x="5343869" y="1172101"/>
                      <a:pt x="5319516" y="1167530"/>
                      <a:pt x="5299311" y="1158384"/>
                    </a:cubicBezTo>
                    <a:cubicBezTo>
                      <a:pt x="5279089" y="1149238"/>
                      <a:pt x="5261988" y="1137045"/>
                      <a:pt x="5248513" y="1121296"/>
                    </a:cubicBezTo>
                    <a:cubicBezTo>
                      <a:pt x="5235037" y="1105037"/>
                      <a:pt x="5224682" y="1086747"/>
                      <a:pt x="5217936" y="1065408"/>
                    </a:cubicBezTo>
                    <a:cubicBezTo>
                      <a:pt x="5211207" y="1044069"/>
                      <a:pt x="5207562" y="1021207"/>
                      <a:pt x="5207562" y="996312"/>
                    </a:cubicBezTo>
                    <a:lnTo>
                      <a:pt x="5207562" y="987166"/>
                    </a:lnTo>
                    <a:cubicBezTo>
                      <a:pt x="5207562" y="962271"/>
                      <a:pt x="5211207" y="939409"/>
                      <a:pt x="5217936" y="918070"/>
                    </a:cubicBezTo>
                    <a:cubicBezTo>
                      <a:pt x="5224682" y="896731"/>
                      <a:pt x="5235037" y="877933"/>
                      <a:pt x="5248513" y="862183"/>
                    </a:cubicBezTo>
                    <a:cubicBezTo>
                      <a:pt x="5261988" y="845926"/>
                      <a:pt x="5279089" y="833731"/>
                      <a:pt x="5299311" y="824587"/>
                    </a:cubicBezTo>
                    <a:cubicBezTo>
                      <a:pt x="5319516" y="815441"/>
                      <a:pt x="5343365" y="810868"/>
                      <a:pt x="5370820" y="810868"/>
                    </a:cubicBezTo>
                    <a:cubicBezTo>
                      <a:pt x="5399845" y="810868"/>
                      <a:pt x="5425245" y="816458"/>
                      <a:pt x="5447524" y="827128"/>
                    </a:cubicBezTo>
                    <a:cubicBezTo>
                      <a:pt x="5469821" y="837795"/>
                      <a:pt x="5486922" y="853546"/>
                      <a:pt x="5499351" y="873868"/>
                    </a:cubicBezTo>
                    <a:cubicBezTo>
                      <a:pt x="5511798" y="894192"/>
                      <a:pt x="5518526" y="918070"/>
                      <a:pt x="5518526" y="945505"/>
                    </a:cubicBezTo>
                    <a:lnTo>
                      <a:pt x="5429394" y="945505"/>
                    </a:lnTo>
                    <a:cubicBezTo>
                      <a:pt x="5429394" y="933821"/>
                      <a:pt x="5426797" y="923151"/>
                      <a:pt x="5421619" y="914005"/>
                    </a:cubicBezTo>
                    <a:cubicBezTo>
                      <a:pt x="5416946" y="904353"/>
                      <a:pt x="5410218" y="897239"/>
                      <a:pt x="5401397" y="891651"/>
                    </a:cubicBezTo>
                    <a:cubicBezTo>
                      <a:pt x="5392594" y="886061"/>
                      <a:pt x="5381715" y="883014"/>
                      <a:pt x="5368745" y="883014"/>
                    </a:cubicBezTo>
                    <a:cubicBezTo>
                      <a:pt x="5354765" y="883014"/>
                      <a:pt x="5343869" y="886061"/>
                      <a:pt x="5335066" y="891651"/>
                    </a:cubicBezTo>
                    <a:cubicBezTo>
                      <a:pt x="5326263" y="897239"/>
                      <a:pt x="5319516" y="904861"/>
                      <a:pt x="5314862" y="915022"/>
                    </a:cubicBezTo>
                    <a:cubicBezTo>
                      <a:pt x="5310189" y="924675"/>
                      <a:pt x="5306563" y="935853"/>
                      <a:pt x="5304489" y="948046"/>
                    </a:cubicBezTo>
                    <a:cubicBezTo>
                      <a:pt x="5302414" y="960239"/>
                      <a:pt x="5301386" y="972941"/>
                      <a:pt x="5301386" y="986659"/>
                    </a:cubicBezTo>
                    <a:close/>
                    <a:moveTo>
                      <a:pt x="5850218" y="860660"/>
                    </a:moveTo>
                    <a:cubicBezTo>
                      <a:pt x="5836239" y="844909"/>
                      <a:pt x="5818614" y="832207"/>
                      <a:pt x="5797363" y="823570"/>
                    </a:cubicBezTo>
                    <a:cubicBezTo>
                      <a:pt x="5776113" y="814426"/>
                      <a:pt x="5752265" y="809853"/>
                      <a:pt x="5725313" y="809853"/>
                    </a:cubicBezTo>
                    <a:cubicBezTo>
                      <a:pt x="5698381" y="809853"/>
                      <a:pt x="5674533" y="814426"/>
                      <a:pt x="5653806" y="823570"/>
                    </a:cubicBezTo>
                    <a:cubicBezTo>
                      <a:pt x="5633078" y="832207"/>
                      <a:pt x="5615454" y="844909"/>
                      <a:pt x="5601454" y="860660"/>
                    </a:cubicBezTo>
                    <a:cubicBezTo>
                      <a:pt x="5587456" y="876409"/>
                      <a:pt x="5576578" y="895207"/>
                      <a:pt x="5568803" y="917055"/>
                    </a:cubicBezTo>
                    <a:cubicBezTo>
                      <a:pt x="5561551" y="938394"/>
                      <a:pt x="5557402" y="961763"/>
                      <a:pt x="5557402" y="987675"/>
                    </a:cubicBezTo>
                    <a:lnTo>
                      <a:pt x="5557402" y="994280"/>
                    </a:lnTo>
                    <a:cubicBezTo>
                      <a:pt x="5557402" y="1019683"/>
                      <a:pt x="5561028" y="1043054"/>
                      <a:pt x="5568803" y="1064900"/>
                    </a:cubicBezTo>
                    <a:cubicBezTo>
                      <a:pt x="5576054" y="1086239"/>
                      <a:pt x="5586951" y="1105037"/>
                      <a:pt x="5601454" y="1121296"/>
                    </a:cubicBezTo>
                    <a:cubicBezTo>
                      <a:pt x="5615977" y="1137045"/>
                      <a:pt x="5633582" y="1149747"/>
                      <a:pt x="5654310" y="1158384"/>
                    </a:cubicBezTo>
                    <a:cubicBezTo>
                      <a:pt x="5675561" y="1167022"/>
                      <a:pt x="5699409" y="1171594"/>
                      <a:pt x="5726359" y="1171594"/>
                    </a:cubicBezTo>
                    <a:cubicBezTo>
                      <a:pt x="5753311" y="1171594"/>
                      <a:pt x="5777141" y="1167022"/>
                      <a:pt x="5797887" y="1158384"/>
                    </a:cubicBezTo>
                    <a:cubicBezTo>
                      <a:pt x="5818614" y="1149747"/>
                      <a:pt x="5836239" y="1137045"/>
                      <a:pt x="5850218" y="1121296"/>
                    </a:cubicBezTo>
                    <a:cubicBezTo>
                      <a:pt x="5864741" y="1105037"/>
                      <a:pt x="5875618" y="1086239"/>
                      <a:pt x="5882870" y="1064900"/>
                    </a:cubicBezTo>
                    <a:cubicBezTo>
                      <a:pt x="5890140" y="1043054"/>
                      <a:pt x="5894271" y="1019683"/>
                      <a:pt x="5894271" y="994280"/>
                    </a:cubicBezTo>
                    <a:lnTo>
                      <a:pt x="5894271" y="987675"/>
                    </a:lnTo>
                    <a:cubicBezTo>
                      <a:pt x="5894271" y="962271"/>
                      <a:pt x="5890645" y="938394"/>
                      <a:pt x="5882870" y="917055"/>
                    </a:cubicBezTo>
                    <a:cubicBezTo>
                      <a:pt x="5875618" y="895716"/>
                      <a:pt x="5864741" y="876917"/>
                      <a:pt x="5850218" y="860660"/>
                    </a:cubicBezTo>
                    <a:close/>
                    <a:moveTo>
                      <a:pt x="5799438" y="994280"/>
                    </a:moveTo>
                    <a:cubicBezTo>
                      <a:pt x="5799438" y="1009014"/>
                      <a:pt x="5797887" y="1022730"/>
                      <a:pt x="5795289" y="1035432"/>
                    </a:cubicBezTo>
                    <a:cubicBezTo>
                      <a:pt x="5792690" y="1048134"/>
                      <a:pt x="5788542" y="1059312"/>
                      <a:pt x="5782841" y="1068964"/>
                    </a:cubicBezTo>
                    <a:cubicBezTo>
                      <a:pt x="5777141" y="1078618"/>
                      <a:pt x="5769366" y="1085730"/>
                      <a:pt x="5760039" y="1091320"/>
                    </a:cubicBezTo>
                    <a:cubicBezTo>
                      <a:pt x="5750713" y="1096400"/>
                      <a:pt x="5739835" y="1099449"/>
                      <a:pt x="5726359" y="1099449"/>
                    </a:cubicBezTo>
                    <a:cubicBezTo>
                      <a:pt x="5712885" y="1099449"/>
                      <a:pt x="5701483" y="1096908"/>
                      <a:pt x="5691634" y="1091320"/>
                    </a:cubicBezTo>
                    <a:cubicBezTo>
                      <a:pt x="5682307" y="1086239"/>
                      <a:pt x="5674533" y="1078618"/>
                      <a:pt x="5668833" y="1068964"/>
                    </a:cubicBezTo>
                    <a:cubicBezTo>
                      <a:pt x="5663131" y="1059312"/>
                      <a:pt x="5658982" y="1048134"/>
                      <a:pt x="5656385" y="1035432"/>
                    </a:cubicBezTo>
                    <a:cubicBezTo>
                      <a:pt x="5653806" y="1022730"/>
                      <a:pt x="5652254" y="1009014"/>
                      <a:pt x="5652254" y="994280"/>
                    </a:cubicBezTo>
                    <a:lnTo>
                      <a:pt x="5652254" y="987675"/>
                    </a:lnTo>
                    <a:cubicBezTo>
                      <a:pt x="5652254" y="973449"/>
                      <a:pt x="5653282" y="960239"/>
                      <a:pt x="5656385" y="947537"/>
                    </a:cubicBezTo>
                    <a:cubicBezTo>
                      <a:pt x="5658982" y="934836"/>
                      <a:pt x="5663131" y="923660"/>
                      <a:pt x="5668833" y="914005"/>
                    </a:cubicBezTo>
                    <a:cubicBezTo>
                      <a:pt x="5674533" y="904353"/>
                      <a:pt x="5682307" y="896224"/>
                      <a:pt x="5691634" y="890634"/>
                    </a:cubicBezTo>
                    <a:cubicBezTo>
                      <a:pt x="5700961" y="885046"/>
                      <a:pt x="5712361" y="881997"/>
                      <a:pt x="5725837" y="881997"/>
                    </a:cubicBezTo>
                    <a:cubicBezTo>
                      <a:pt x="5739313" y="881997"/>
                      <a:pt x="5750713" y="884538"/>
                      <a:pt x="5760039" y="890634"/>
                    </a:cubicBezTo>
                    <a:cubicBezTo>
                      <a:pt x="5769366" y="896224"/>
                      <a:pt x="5777141" y="903844"/>
                      <a:pt x="5782841" y="914005"/>
                    </a:cubicBezTo>
                    <a:cubicBezTo>
                      <a:pt x="5788542" y="923660"/>
                      <a:pt x="5793214" y="934836"/>
                      <a:pt x="5795812" y="947537"/>
                    </a:cubicBezTo>
                    <a:cubicBezTo>
                      <a:pt x="5798391" y="960239"/>
                      <a:pt x="5799962" y="973449"/>
                      <a:pt x="5799962" y="987675"/>
                    </a:cubicBezTo>
                    <a:lnTo>
                      <a:pt x="5799962" y="994280"/>
                    </a:lnTo>
                    <a:lnTo>
                      <a:pt x="5799438" y="994280"/>
                    </a:lnTo>
                    <a:close/>
                    <a:moveTo>
                      <a:pt x="2448822" y="816458"/>
                    </a:moveTo>
                    <a:lnTo>
                      <a:pt x="2562850" y="816458"/>
                    </a:lnTo>
                    <a:lnTo>
                      <a:pt x="2562850" y="888095"/>
                    </a:lnTo>
                    <a:lnTo>
                      <a:pt x="2448822" y="888095"/>
                    </a:lnTo>
                    <a:lnTo>
                      <a:pt x="2448822" y="1164481"/>
                    </a:lnTo>
                    <a:lnTo>
                      <a:pt x="2353990" y="1164481"/>
                    </a:lnTo>
                    <a:lnTo>
                      <a:pt x="2353990" y="888095"/>
                    </a:lnTo>
                    <a:lnTo>
                      <a:pt x="2241513" y="888095"/>
                    </a:lnTo>
                    <a:lnTo>
                      <a:pt x="2241513" y="816458"/>
                    </a:lnTo>
                    <a:lnTo>
                      <a:pt x="2353990" y="816458"/>
                    </a:lnTo>
                    <a:lnTo>
                      <a:pt x="2448822" y="816458"/>
                    </a:lnTo>
                    <a:close/>
                    <a:moveTo>
                      <a:pt x="1996374" y="986151"/>
                    </a:moveTo>
                    <a:lnTo>
                      <a:pt x="1996374" y="995295"/>
                    </a:lnTo>
                    <a:cubicBezTo>
                      <a:pt x="1996374" y="1009014"/>
                      <a:pt x="1997402" y="1021715"/>
                      <a:pt x="1998973" y="1034417"/>
                    </a:cubicBezTo>
                    <a:cubicBezTo>
                      <a:pt x="2000523" y="1047118"/>
                      <a:pt x="2004150" y="1057788"/>
                      <a:pt x="2008822" y="1067440"/>
                    </a:cubicBezTo>
                    <a:cubicBezTo>
                      <a:pt x="2013999" y="1077095"/>
                      <a:pt x="2020728" y="1084715"/>
                      <a:pt x="2029549" y="1090303"/>
                    </a:cubicBezTo>
                    <a:cubicBezTo>
                      <a:pt x="2038353" y="1095893"/>
                      <a:pt x="2049753" y="1098432"/>
                      <a:pt x="2063753" y="1098432"/>
                    </a:cubicBezTo>
                    <a:cubicBezTo>
                      <a:pt x="2075153" y="1098432"/>
                      <a:pt x="2085526" y="1096400"/>
                      <a:pt x="2094852" y="1091829"/>
                    </a:cubicBezTo>
                    <a:cubicBezTo>
                      <a:pt x="2103655" y="1087256"/>
                      <a:pt x="2110907" y="1081159"/>
                      <a:pt x="2115579" y="1073029"/>
                    </a:cubicBezTo>
                    <a:cubicBezTo>
                      <a:pt x="2120757" y="1064900"/>
                      <a:pt x="2123354" y="1055247"/>
                      <a:pt x="2123878" y="1044578"/>
                    </a:cubicBezTo>
                    <a:lnTo>
                      <a:pt x="2213010" y="1044578"/>
                    </a:lnTo>
                    <a:cubicBezTo>
                      <a:pt x="2213010" y="1068964"/>
                      <a:pt x="2206282" y="1090812"/>
                      <a:pt x="2192807" y="1110118"/>
                    </a:cubicBezTo>
                    <a:cubicBezTo>
                      <a:pt x="2179836" y="1128917"/>
                      <a:pt x="2162230" y="1143650"/>
                      <a:pt x="2139933" y="1154828"/>
                    </a:cubicBezTo>
                    <a:cubicBezTo>
                      <a:pt x="2117654" y="1165498"/>
                      <a:pt x="2093282" y="1171086"/>
                      <a:pt x="2065826" y="1171086"/>
                    </a:cubicBezTo>
                    <a:cubicBezTo>
                      <a:pt x="2038353" y="1171086"/>
                      <a:pt x="2013999" y="1166513"/>
                      <a:pt x="1993777" y="1157367"/>
                    </a:cubicBezTo>
                    <a:cubicBezTo>
                      <a:pt x="1973573" y="1148223"/>
                      <a:pt x="1956471" y="1136030"/>
                      <a:pt x="1942995" y="1119771"/>
                    </a:cubicBezTo>
                    <a:cubicBezTo>
                      <a:pt x="1929521" y="1103513"/>
                      <a:pt x="1919148" y="1085223"/>
                      <a:pt x="1912419" y="1063884"/>
                    </a:cubicBezTo>
                    <a:cubicBezTo>
                      <a:pt x="1905672" y="1042546"/>
                      <a:pt x="1902046" y="1019683"/>
                      <a:pt x="1902046" y="994788"/>
                    </a:cubicBezTo>
                    <a:lnTo>
                      <a:pt x="1902046" y="985642"/>
                    </a:lnTo>
                    <a:cubicBezTo>
                      <a:pt x="1902046" y="960748"/>
                      <a:pt x="1905672" y="937885"/>
                      <a:pt x="1912419" y="916546"/>
                    </a:cubicBezTo>
                    <a:cubicBezTo>
                      <a:pt x="1919148" y="895207"/>
                      <a:pt x="1929521" y="876409"/>
                      <a:pt x="1942995" y="860660"/>
                    </a:cubicBezTo>
                    <a:cubicBezTo>
                      <a:pt x="1956471" y="844400"/>
                      <a:pt x="1973573" y="832207"/>
                      <a:pt x="1993777" y="823062"/>
                    </a:cubicBezTo>
                    <a:cubicBezTo>
                      <a:pt x="2013999" y="813918"/>
                      <a:pt x="2037829" y="809345"/>
                      <a:pt x="2065303" y="809345"/>
                    </a:cubicBezTo>
                    <a:cubicBezTo>
                      <a:pt x="2094329" y="809345"/>
                      <a:pt x="2119729" y="814933"/>
                      <a:pt x="2142007" y="825602"/>
                    </a:cubicBezTo>
                    <a:cubicBezTo>
                      <a:pt x="2164286" y="836780"/>
                      <a:pt x="2181406" y="852023"/>
                      <a:pt x="2193834" y="872344"/>
                    </a:cubicBezTo>
                    <a:cubicBezTo>
                      <a:pt x="2206786" y="892666"/>
                      <a:pt x="2213010" y="916546"/>
                      <a:pt x="2213010" y="943982"/>
                    </a:cubicBezTo>
                    <a:lnTo>
                      <a:pt x="2123878" y="943982"/>
                    </a:lnTo>
                    <a:cubicBezTo>
                      <a:pt x="2123878" y="932295"/>
                      <a:pt x="2121279" y="922134"/>
                      <a:pt x="2116103" y="912482"/>
                    </a:cubicBezTo>
                    <a:cubicBezTo>
                      <a:pt x="2111430" y="902829"/>
                      <a:pt x="2104702" y="895716"/>
                      <a:pt x="2095881" y="890128"/>
                    </a:cubicBezTo>
                    <a:cubicBezTo>
                      <a:pt x="2087077" y="884538"/>
                      <a:pt x="2076181" y="881490"/>
                      <a:pt x="2063229" y="881490"/>
                    </a:cubicBezTo>
                    <a:cubicBezTo>
                      <a:pt x="2049230" y="881490"/>
                      <a:pt x="2038353" y="884538"/>
                      <a:pt x="2029549" y="890128"/>
                    </a:cubicBezTo>
                    <a:cubicBezTo>
                      <a:pt x="2020728" y="895716"/>
                      <a:pt x="2013999" y="903336"/>
                      <a:pt x="2009326" y="913497"/>
                    </a:cubicBezTo>
                    <a:cubicBezTo>
                      <a:pt x="2004673" y="923151"/>
                      <a:pt x="2001047" y="934329"/>
                      <a:pt x="1998973" y="946522"/>
                    </a:cubicBezTo>
                    <a:cubicBezTo>
                      <a:pt x="1997402" y="959731"/>
                      <a:pt x="1996374" y="972941"/>
                      <a:pt x="1996374" y="9861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b="1" dirty="0">
                  <a:latin typeface="Inter Display" panose="02000503000000020004" pitchFamily="2" charset="0"/>
                </a:endParaRPr>
              </a:p>
            </p:txBody>
          </p:sp>
        </p:grpSp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8598104-8AA5-4B71-8E88-BCB770505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101" y="781684"/>
            <a:ext cx="1486219" cy="4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34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149E715F-7C23-0848-9F85-49498CF22C16}"/>
              </a:ext>
            </a:extLst>
          </p:cNvPr>
          <p:cNvSpPr>
            <a:spLocks/>
          </p:cNvSpPr>
          <p:nvPr/>
        </p:nvSpPr>
        <p:spPr>
          <a:xfrm>
            <a:off x="4177287" y="10775"/>
            <a:ext cx="8005797" cy="6836450"/>
          </a:xfrm>
          <a:custGeom>
            <a:avLst/>
            <a:gdLst>
              <a:gd name="connsiteX0" fmla="*/ 168487 w 8005797"/>
              <a:gd name="connsiteY0" fmla="*/ 0 h 5985312"/>
              <a:gd name="connsiteX1" fmla="*/ 8005797 w 8005797"/>
              <a:gd name="connsiteY1" fmla="*/ 0 h 5985312"/>
              <a:gd name="connsiteX2" fmla="*/ 8005797 w 8005797"/>
              <a:gd name="connsiteY2" fmla="*/ 5985312 h 5985312"/>
              <a:gd name="connsiteX3" fmla="*/ 168487 w 8005797"/>
              <a:gd name="connsiteY3" fmla="*/ 5985312 h 5985312"/>
              <a:gd name="connsiteX4" fmla="*/ 0 w 8005797"/>
              <a:gd name="connsiteY4" fmla="*/ 5816825 h 5985312"/>
              <a:gd name="connsiteX5" fmla="*/ 0 w 8005797"/>
              <a:gd name="connsiteY5" fmla="*/ 168487 h 5985312"/>
              <a:gd name="connsiteX6" fmla="*/ 168487 w 8005797"/>
              <a:gd name="connsiteY6" fmla="*/ 0 h 59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5797" h="5985312">
                <a:moveTo>
                  <a:pt x="168487" y="0"/>
                </a:moveTo>
                <a:lnTo>
                  <a:pt x="8005797" y="0"/>
                </a:lnTo>
                <a:lnTo>
                  <a:pt x="8005797" y="5985312"/>
                </a:lnTo>
                <a:lnTo>
                  <a:pt x="168487" y="5985312"/>
                </a:lnTo>
                <a:cubicBezTo>
                  <a:pt x="75434" y="5985312"/>
                  <a:pt x="0" y="5909878"/>
                  <a:pt x="0" y="5816825"/>
                </a:cubicBezTo>
                <a:lnTo>
                  <a:pt x="0" y="168487"/>
                </a:lnTo>
                <a:cubicBezTo>
                  <a:pt x="0" y="75434"/>
                  <a:pt x="75434" y="0"/>
                  <a:pt x="168487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44688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ED490C-6F80-7EAC-979B-CE67CB1CB4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86" r="1201" b="68416"/>
          <a:stretch>
            <a:fillRect/>
          </a:stretch>
        </p:blipFill>
        <p:spPr>
          <a:xfrm>
            <a:off x="4424543" y="345336"/>
            <a:ext cx="7431824" cy="1307125"/>
          </a:xfrm>
          <a:custGeom>
            <a:avLst/>
            <a:gdLst>
              <a:gd name="connsiteX0" fmla="*/ 138346 w 7679079"/>
              <a:gd name="connsiteY0" fmla="*/ 0 h 1307125"/>
              <a:gd name="connsiteX1" fmla="*/ 7540733 w 7679079"/>
              <a:gd name="connsiteY1" fmla="*/ 0 h 1307125"/>
              <a:gd name="connsiteX2" fmla="*/ 7679079 w 7679079"/>
              <a:gd name="connsiteY2" fmla="*/ 138346 h 1307125"/>
              <a:gd name="connsiteX3" fmla="*/ 7679079 w 7679079"/>
              <a:gd name="connsiteY3" fmla="*/ 1168779 h 1307125"/>
              <a:gd name="connsiteX4" fmla="*/ 7540733 w 7679079"/>
              <a:gd name="connsiteY4" fmla="*/ 1307125 h 1307125"/>
              <a:gd name="connsiteX5" fmla="*/ 138346 w 7679079"/>
              <a:gd name="connsiteY5" fmla="*/ 1307125 h 1307125"/>
              <a:gd name="connsiteX6" fmla="*/ 0 w 7679079"/>
              <a:gd name="connsiteY6" fmla="*/ 1168779 h 1307125"/>
              <a:gd name="connsiteX7" fmla="*/ 0 w 7679079"/>
              <a:gd name="connsiteY7" fmla="*/ 138346 h 1307125"/>
              <a:gd name="connsiteX8" fmla="*/ 138346 w 7679079"/>
              <a:gd name="connsiteY8" fmla="*/ 0 h 13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79079" h="1307125">
                <a:moveTo>
                  <a:pt x="138346" y="0"/>
                </a:moveTo>
                <a:lnTo>
                  <a:pt x="7540733" y="0"/>
                </a:lnTo>
                <a:cubicBezTo>
                  <a:pt x="7617139" y="0"/>
                  <a:pt x="7679079" y="61940"/>
                  <a:pt x="7679079" y="138346"/>
                </a:cubicBezTo>
                <a:lnTo>
                  <a:pt x="7679079" y="1168779"/>
                </a:lnTo>
                <a:cubicBezTo>
                  <a:pt x="7679079" y="1245185"/>
                  <a:pt x="7617139" y="1307125"/>
                  <a:pt x="7540733" y="1307125"/>
                </a:cubicBezTo>
                <a:lnTo>
                  <a:pt x="138346" y="1307125"/>
                </a:lnTo>
                <a:cubicBezTo>
                  <a:pt x="61940" y="1307125"/>
                  <a:pt x="0" y="1245185"/>
                  <a:pt x="0" y="1168779"/>
                </a:cubicBezTo>
                <a:lnTo>
                  <a:pt x="0" y="138346"/>
                </a:lnTo>
                <a:cubicBezTo>
                  <a:pt x="0" y="61940"/>
                  <a:pt x="61940" y="0"/>
                  <a:pt x="138346" y="0"/>
                </a:cubicBezTo>
                <a:close/>
              </a:path>
            </a:pathLst>
          </a:custGeom>
        </p:spPr>
      </p:pic>
      <p:sp>
        <p:nvSpPr>
          <p:cNvPr id="73" name="Rounded Rectangle 7">
            <a:extLst>
              <a:ext uri="{FF2B5EF4-FFF2-40B4-BE49-F238E27FC236}">
                <a16:creationId xmlns:a16="http://schemas.microsoft.com/office/drawing/2014/main" id="{D227B4F3-4809-7990-6D83-158568D5AEC4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488991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Наши сервисы</a:t>
            </a:r>
            <a:endParaRPr lang="en-RU" sz="105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8CD0ABD3-36F5-7E1C-B299-2B7D5BBB46AE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75" name="Slide Number Placeholder 3">
            <a:extLst>
              <a:ext uri="{FF2B5EF4-FFF2-40B4-BE49-F238E27FC236}">
                <a16:creationId xmlns:a16="http://schemas.microsoft.com/office/drawing/2014/main" id="{E034EF9F-6A9E-37F5-FEDC-680EEC68C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</p:spPr>
        <p:txBody>
          <a:bodyPr/>
          <a:lstStyle/>
          <a:p>
            <a:r>
              <a:rPr lang="en-GB" dirty="0"/>
              <a:t>10</a:t>
            </a:r>
            <a:endParaRPr lang="en-RU" dirty="0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84F1A3A8-E71A-7E36-F0CD-BA6B6F8FB738}"/>
              </a:ext>
            </a:extLst>
          </p:cNvPr>
          <p:cNvSpPr txBox="1">
            <a:spLocks/>
          </p:cNvSpPr>
          <p:nvPr/>
        </p:nvSpPr>
        <p:spPr>
          <a:xfrm>
            <a:off x="334963" y="817341"/>
            <a:ext cx="3206890" cy="60923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Защита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78" name="Text Placeholder 22">
            <a:extLst>
              <a:ext uri="{FF2B5EF4-FFF2-40B4-BE49-F238E27FC236}">
                <a16:creationId xmlns:a16="http://schemas.microsoft.com/office/drawing/2014/main" id="{ACEEB79F-C7F5-8555-703C-A2EE8E344A49}"/>
              </a:ext>
            </a:extLst>
          </p:cNvPr>
          <p:cNvSpPr txBox="1">
            <a:spLocks/>
          </p:cNvSpPr>
          <p:nvPr/>
        </p:nvSpPr>
        <p:spPr>
          <a:xfrm>
            <a:off x="334965" y="1426573"/>
            <a:ext cx="3106327" cy="12709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Экспертная защита</a:t>
            </a:r>
            <a:b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en-GB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IT-</a:t>
            </a: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инфраструктуры,</a:t>
            </a:r>
            <a:b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веб-сервисов и </a:t>
            </a:r>
            <a:r>
              <a:rPr lang="en-GB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API</a:t>
            </a:r>
            <a:br>
              <a:rPr lang="en-GB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от </a:t>
            </a:r>
            <a:r>
              <a:rPr lang="en-GB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DDoS-</a:t>
            </a: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атак, хакеров</a:t>
            </a:r>
            <a:b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и ботов.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BD99F0-DD07-D413-A026-A6A1E810D2CC}"/>
              </a:ext>
            </a:extLst>
          </p:cNvPr>
          <p:cNvSpPr txBox="1"/>
          <p:nvPr/>
        </p:nvSpPr>
        <p:spPr>
          <a:xfrm>
            <a:off x="4696658" y="1048200"/>
            <a:ext cx="6062120" cy="378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Сервисы</a:t>
            </a:r>
            <a:endParaRPr lang="en-RU" sz="2400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09BADEE8-78B0-872F-28FE-C8E2EB47BA36}"/>
              </a:ext>
            </a:extLst>
          </p:cNvPr>
          <p:cNvSpPr>
            <a:spLocks/>
          </p:cNvSpPr>
          <p:nvPr/>
        </p:nvSpPr>
        <p:spPr>
          <a:xfrm>
            <a:off x="4424543" y="2255971"/>
            <a:ext cx="7431823" cy="1314589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" name="Текст 6">
            <a:extLst>
              <a:ext uri="{FF2B5EF4-FFF2-40B4-BE49-F238E27FC236}">
                <a16:creationId xmlns:a16="http://schemas.microsoft.com/office/drawing/2014/main" id="{2C5C292C-63E6-2494-AA14-579797011C19}"/>
              </a:ext>
            </a:extLst>
          </p:cNvPr>
          <p:cNvSpPr txBox="1">
            <a:spLocks/>
          </p:cNvSpPr>
          <p:nvPr/>
        </p:nvSpPr>
        <p:spPr bwMode="auto">
          <a:xfrm>
            <a:off x="4637107" y="2895644"/>
            <a:ext cx="7047260" cy="42882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Защищаем от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DDoS-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атак </a:t>
            </a: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каждыи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компонент </a:t>
            </a: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вашеи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IT-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инфраструктуры: серверы, каналы,</a:t>
            </a:r>
            <a:b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шлюзы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IP-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телефонии,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DNS-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серверы и т.д. Фильтруем трафик, только когда это нужно,</a:t>
            </a:r>
            <a:b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изолировав </a:t>
            </a: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атакуемыи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IP 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или подсеть. </a:t>
            </a:r>
          </a:p>
        </p:txBody>
      </p:sp>
      <p:sp>
        <p:nvSpPr>
          <p:cNvPr id="3" name="Текст 6">
            <a:extLst>
              <a:ext uri="{FF2B5EF4-FFF2-40B4-BE49-F238E27FC236}">
                <a16:creationId xmlns:a16="http://schemas.microsoft.com/office/drawing/2014/main" id="{11F4C831-7187-CDCE-6D64-2586396D0205}"/>
              </a:ext>
            </a:extLst>
          </p:cNvPr>
          <p:cNvSpPr txBox="1">
            <a:spLocks/>
          </p:cNvSpPr>
          <p:nvPr/>
        </p:nvSpPr>
        <p:spPr bwMode="auto">
          <a:xfrm>
            <a:off x="4637024" y="2457371"/>
            <a:ext cx="2619058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Защита </a:t>
            </a:r>
            <a:r>
              <a:rPr lang="en-GB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IT-</a:t>
            </a: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инфраструктуры 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792E9C07-730A-6EE8-0D42-7E937EB0E9A5}"/>
              </a:ext>
            </a:extLst>
          </p:cNvPr>
          <p:cNvSpPr>
            <a:spLocks/>
          </p:cNvSpPr>
          <p:nvPr/>
        </p:nvSpPr>
        <p:spPr>
          <a:xfrm>
            <a:off x="4424543" y="5159809"/>
            <a:ext cx="7431823" cy="1314589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D1FEEEDC-4907-426A-E708-DA2DE751246C}"/>
              </a:ext>
            </a:extLst>
          </p:cNvPr>
          <p:cNvSpPr txBox="1">
            <a:spLocks/>
          </p:cNvSpPr>
          <p:nvPr/>
        </p:nvSpPr>
        <p:spPr bwMode="auto">
          <a:xfrm>
            <a:off x="4637107" y="5690133"/>
            <a:ext cx="7047260" cy="428828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50" b="0" i="0">
                <a:latin typeface="Inter Semi Bold" panose="02000703000000020004" pitchFamily="2" charset="0"/>
                <a:ea typeface="Inter Semi Bold" panose="02000703000000020004" pitchFamily="2" charset="0"/>
                <a:cs typeface="Inter Semi Bold" panose="020007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Продвинутыи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анализатор позволяет выявлять любые </a:t>
            </a:r>
            <a:r>
              <a:rPr lang="en-GB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DDoS-</a:t>
            </a:r>
            <a:r>
              <a:rPr lang="ru-RU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аномалиити</a:t>
            </a:r>
            <a:b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производить грубую очистку в </a:t>
            </a:r>
            <a:r>
              <a:rPr lang="ru-RU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вашеи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сети. 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0569CF28-5F4F-7A03-4802-3F44AE910BDC}"/>
              </a:ext>
            </a:extLst>
          </p:cNvPr>
          <p:cNvSpPr txBox="1">
            <a:spLocks/>
          </p:cNvSpPr>
          <p:nvPr/>
        </p:nvSpPr>
        <p:spPr bwMode="auto">
          <a:xfrm>
            <a:off x="4637024" y="5361209"/>
            <a:ext cx="4033210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i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Анализатор трафика и </a:t>
            </a:r>
            <a:r>
              <a:rPr lang="en-GB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DDoS-</a:t>
            </a:r>
            <a: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аномалий 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AB6DD862-6089-8E94-8091-8CD047CC4C5C}"/>
              </a:ext>
            </a:extLst>
          </p:cNvPr>
          <p:cNvSpPr>
            <a:spLocks/>
          </p:cNvSpPr>
          <p:nvPr/>
        </p:nvSpPr>
        <p:spPr>
          <a:xfrm>
            <a:off x="4424543" y="3714068"/>
            <a:ext cx="7431823" cy="1314589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F9BC181F-CA2A-11FA-67A6-2853CC2BD87A}"/>
              </a:ext>
            </a:extLst>
          </p:cNvPr>
          <p:cNvSpPr txBox="1">
            <a:spLocks/>
          </p:cNvSpPr>
          <p:nvPr/>
        </p:nvSpPr>
        <p:spPr bwMode="auto">
          <a:xfrm>
            <a:off x="4637107" y="4359005"/>
            <a:ext cx="7047260" cy="428828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50" b="0" i="0">
                <a:latin typeface="Inter Semi Bold" panose="02000703000000020004" pitchFamily="2" charset="0"/>
                <a:ea typeface="Inter Semi Bold" panose="02000703000000020004" pitchFamily="2" charset="0"/>
                <a:cs typeface="Inter Semi Bold" panose="020007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Отражаем </a:t>
            </a:r>
            <a:r>
              <a:rPr lang="en-GB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DDoS-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атаки на уровне </a:t>
            </a:r>
            <a:r>
              <a:rPr lang="en-GB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L7. 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Защищаем от ботов, атак на бизнес-логику</a:t>
            </a:r>
            <a:b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автоматизированных </a:t>
            </a:r>
            <a:r>
              <a:rPr lang="en-GB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zero-day 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атак. Блокируем бот-трафик с точностью</a:t>
            </a:r>
            <a:b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99,99% без </a:t>
            </a:r>
            <a:r>
              <a:rPr lang="ru-RU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редиректов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и капчи. 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8E3C7745-F04D-B6A2-732E-281BD905E985}"/>
              </a:ext>
            </a:extLst>
          </p:cNvPr>
          <p:cNvSpPr txBox="1">
            <a:spLocks/>
          </p:cNvSpPr>
          <p:nvPr/>
        </p:nvSpPr>
        <p:spPr bwMode="auto">
          <a:xfrm>
            <a:off x="4637024" y="3915468"/>
            <a:ext cx="2619058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i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Защита веб-сервисов </a:t>
            </a:r>
            <a:r>
              <a:rPr lang="ru-RU" b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и </a:t>
            </a:r>
            <a:r>
              <a:rPr lang="en-GB" b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API </a:t>
            </a:r>
            <a:endParaRPr lang="en-GB" b="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7676B758-76EB-3F13-FD30-FF1D99E08A08}"/>
              </a:ext>
            </a:extLst>
          </p:cNvPr>
          <p:cNvGrpSpPr/>
          <p:nvPr/>
        </p:nvGrpSpPr>
        <p:grpSpPr>
          <a:xfrm>
            <a:off x="11336898" y="5359796"/>
            <a:ext cx="304800" cy="304800"/>
            <a:chOff x="11336898" y="5359796"/>
            <a:chExt cx="304800" cy="304800"/>
          </a:xfrm>
        </p:grpSpPr>
        <p:sp>
          <p:nvSpPr>
            <p:cNvPr id="13" name="Rounded Rectangle 82">
              <a:extLst>
                <a:ext uri="{FF2B5EF4-FFF2-40B4-BE49-F238E27FC236}">
                  <a16:creationId xmlns:a16="http://schemas.microsoft.com/office/drawing/2014/main" id="{62B1137F-874C-5909-F30F-D28D3DF25350}"/>
                </a:ext>
              </a:extLst>
            </p:cNvPr>
            <p:cNvSpPr/>
            <p:nvPr/>
          </p:nvSpPr>
          <p:spPr>
            <a:xfrm>
              <a:off x="11336898" y="5359796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4989FC1F-D1D8-D3C4-B38F-EC2E41AA1E6E}"/>
                </a:ext>
              </a:extLst>
            </p:cNvPr>
            <p:cNvSpPr/>
            <p:nvPr/>
          </p:nvSpPr>
          <p:spPr>
            <a:xfrm>
              <a:off x="11398810" y="5433459"/>
              <a:ext cx="81153" cy="142875"/>
            </a:xfrm>
            <a:custGeom>
              <a:avLst/>
              <a:gdLst>
                <a:gd name="connsiteX0" fmla="*/ 81153 w 81153"/>
                <a:gd name="connsiteY0" fmla="*/ 142875 h 142875"/>
                <a:gd name="connsiteX1" fmla="*/ 47625 w 81153"/>
                <a:gd name="connsiteY1" fmla="*/ 142875 h 142875"/>
                <a:gd name="connsiteX2" fmla="*/ 31814 w 81153"/>
                <a:gd name="connsiteY2" fmla="*/ 142018 h 142875"/>
                <a:gd name="connsiteX3" fmla="*/ 0 w 81153"/>
                <a:gd name="connsiteY3" fmla="*/ 95250 h 142875"/>
                <a:gd name="connsiteX4" fmla="*/ 0 w 81153"/>
                <a:gd name="connsiteY4" fmla="*/ 47625 h 142875"/>
                <a:gd name="connsiteX5" fmla="*/ 31814 w 81153"/>
                <a:gd name="connsiteY5" fmla="*/ 857 h 142875"/>
                <a:gd name="connsiteX6" fmla="*/ 47625 w 81153"/>
                <a:gd name="connsiteY6" fmla="*/ 0 h 142875"/>
                <a:gd name="connsiteX7" fmla="*/ 80582 w 81153"/>
                <a:gd name="connsiteY7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153" h="142875">
                  <a:moveTo>
                    <a:pt x="81153" y="142875"/>
                  </a:moveTo>
                  <a:lnTo>
                    <a:pt x="47625" y="142875"/>
                  </a:lnTo>
                  <a:cubicBezTo>
                    <a:pt x="41720" y="142875"/>
                    <a:pt x="36481" y="142685"/>
                    <a:pt x="31814" y="142018"/>
                  </a:cubicBezTo>
                  <a:cubicBezTo>
                    <a:pt x="6763" y="139256"/>
                    <a:pt x="0" y="127444"/>
                    <a:pt x="0" y="95250"/>
                  </a:cubicBezTo>
                  <a:lnTo>
                    <a:pt x="0" y="47625"/>
                  </a:lnTo>
                  <a:cubicBezTo>
                    <a:pt x="0" y="15430"/>
                    <a:pt x="6763" y="3620"/>
                    <a:pt x="31814" y="857"/>
                  </a:cubicBezTo>
                  <a:cubicBezTo>
                    <a:pt x="36481" y="190"/>
                    <a:pt x="41720" y="0"/>
                    <a:pt x="47625" y="0"/>
                  </a:cubicBezTo>
                  <a:lnTo>
                    <a:pt x="80582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A936B212-067B-77AD-ADD4-5D0E276A6AE7}"/>
                </a:ext>
              </a:extLst>
            </p:cNvPr>
            <p:cNvSpPr/>
            <p:nvPr/>
          </p:nvSpPr>
          <p:spPr>
            <a:xfrm>
              <a:off x="11518063" y="5433459"/>
              <a:ext cx="61721" cy="142875"/>
            </a:xfrm>
            <a:custGeom>
              <a:avLst/>
              <a:gdLst>
                <a:gd name="connsiteX0" fmla="*/ 0 w 61721"/>
                <a:gd name="connsiteY0" fmla="*/ 0 h 142875"/>
                <a:gd name="connsiteX1" fmla="*/ 14097 w 61721"/>
                <a:gd name="connsiteY1" fmla="*/ 0 h 142875"/>
                <a:gd name="connsiteX2" fmla="*/ 29908 w 61721"/>
                <a:gd name="connsiteY2" fmla="*/ 857 h 142875"/>
                <a:gd name="connsiteX3" fmla="*/ 61722 w 61721"/>
                <a:gd name="connsiteY3" fmla="*/ 47625 h 142875"/>
                <a:gd name="connsiteX4" fmla="*/ 61722 w 61721"/>
                <a:gd name="connsiteY4" fmla="*/ 95250 h 142875"/>
                <a:gd name="connsiteX5" fmla="*/ 29908 w 61721"/>
                <a:gd name="connsiteY5" fmla="*/ 142018 h 142875"/>
                <a:gd name="connsiteX6" fmla="*/ 14097 w 61721"/>
                <a:gd name="connsiteY6" fmla="*/ 142875 h 142875"/>
                <a:gd name="connsiteX7" fmla="*/ 0 w 61721"/>
                <a:gd name="connsiteY7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21" h="142875">
                  <a:moveTo>
                    <a:pt x="0" y="0"/>
                  </a:moveTo>
                  <a:lnTo>
                    <a:pt x="14097" y="0"/>
                  </a:lnTo>
                  <a:cubicBezTo>
                    <a:pt x="20003" y="0"/>
                    <a:pt x="25241" y="190"/>
                    <a:pt x="29908" y="857"/>
                  </a:cubicBezTo>
                  <a:cubicBezTo>
                    <a:pt x="54959" y="3620"/>
                    <a:pt x="61722" y="15430"/>
                    <a:pt x="61722" y="47625"/>
                  </a:cubicBezTo>
                  <a:lnTo>
                    <a:pt x="61722" y="95250"/>
                  </a:lnTo>
                  <a:cubicBezTo>
                    <a:pt x="61722" y="127444"/>
                    <a:pt x="54959" y="139256"/>
                    <a:pt x="29908" y="142018"/>
                  </a:cubicBezTo>
                  <a:cubicBezTo>
                    <a:pt x="25241" y="142685"/>
                    <a:pt x="20003" y="142875"/>
                    <a:pt x="14097" y="142875"/>
                  </a:cubicBezTo>
                  <a:lnTo>
                    <a:pt x="0" y="142875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D471B279-546D-2CEB-66E1-23BCB1B8EEEA}"/>
                </a:ext>
              </a:extLst>
            </p:cNvPr>
            <p:cNvSpPr/>
            <p:nvPr/>
          </p:nvSpPr>
          <p:spPr>
            <a:xfrm>
              <a:off x="11517873" y="5409647"/>
              <a:ext cx="9525" cy="190500"/>
            </a:xfrm>
            <a:custGeom>
              <a:avLst/>
              <a:gdLst>
                <a:gd name="connsiteX0" fmla="*/ 0 w 9525"/>
                <a:gd name="connsiteY0" fmla="*/ 0 h 190500"/>
                <a:gd name="connsiteX1" fmla="*/ 0 w 9525"/>
                <a:gd name="connsiteY1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89DA6634-B26F-D5EB-40E2-4CD491D18282}"/>
                </a:ext>
              </a:extLst>
            </p:cNvPr>
            <p:cNvSpPr/>
            <p:nvPr/>
          </p:nvSpPr>
          <p:spPr>
            <a:xfrm>
              <a:off x="11451198" y="5471559"/>
              <a:ext cx="9525" cy="66675"/>
            </a:xfrm>
            <a:custGeom>
              <a:avLst/>
              <a:gdLst>
                <a:gd name="connsiteX0" fmla="*/ 0 w 9525"/>
                <a:gd name="connsiteY0" fmla="*/ 0 h 66675"/>
                <a:gd name="connsiteX1" fmla="*/ 0 w 9525"/>
                <a:gd name="connsiteY1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6675">
                  <a:moveTo>
                    <a:pt x="0" y="0"/>
                  </a:moveTo>
                  <a:lnTo>
                    <a:pt x="0" y="66675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277DB17-1ACE-4C31-AA2E-DDF8EBDF32B5}"/>
              </a:ext>
            </a:extLst>
          </p:cNvPr>
          <p:cNvGrpSpPr/>
          <p:nvPr/>
        </p:nvGrpSpPr>
        <p:grpSpPr>
          <a:xfrm>
            <a:off x="11341343" y="2425978"/>
            <a:ext cx="304800" cy="304800"/>
            <a:chOff x="2654543" y="3194463"/>
            <a:chExt cx="304800" cy="304800"/>
          </a:xfrm>
        </p:grpSpPr>
        <p:sp>
          <p:nvSpPr>
            <p:cNvPr id="36" name="Rounded Rectangle 82">
              <a:extLst>
                <a:ext uri="{FF2B5EF4-FFF2-40B4-BE49-F238E27FC236}">
                  <a16:creationId xmlns:a16="http://schemas.microsoft.com/office/drawing/2014/main" id="{48695408-5621-6F33-3595-9F2D0A2CC08F}"/>
                </a:ext>
              </a:extLst>
            </p:cNvPr>
            <p:cNvSpPr/>
            <p:nvPr/>
          </p:nvSpPr>
          <p:spPr>
            <a:xfrm>
              <a:off x="2654543" y="3194463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0E3B2EE9-5E12-4BF2-ABF9-DFB9532744ED}"/>
                </a:ext>
              </a:extLst>
            </p:cNvPr>
            <p:cNvGrpSpPr/>
            <p:nvPr/>
          </p:nvGrpSpPr>
          <p:grpSpPr>
            <a:xfrm>
              <a:off x="2708859" y="3244875"/>
              <a:ext cx="190500" cy="190500"/>
              <a:chOff x="2419299" y="3260115"/>
              <a:chExt cx="190500" cy="190500"/>
            </a:xfrm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5142096E-DA4B-914B-D203-21C2F9CBDE10}"/>
                  </a:ext>
                </a:extLst>
              </p:cNvPr>
              <p:cNvSpPr/>
              <p:nvPr/>
            </p:nvSpPr>
            <p:spPr>
              <a:xfrm>
                <a:off x="2457399" y="3260115"/>
                <a:ext cx="114300" cy="76200"/>
              </a:xfrm>
              <a:custGeom>
                <a:avLst/>
                <a:gdLst>
                  <a:gd name="connsiteX0" fmla="*/ 0 w 114300"/>
                  <a:gd name="connsiteY0" fmla="*/ 76200 h 76200"/>
                  <a:gd name="connsiteX1" fmla="*/ 0 w 114300"/>
                  <a:gd name="connsiteY1" fmla="*/ 57150 h 76200"/>
                  <a:gd name="connsiteX2" fmla="*/ 57150 w 114300"/>
                  <a:gd name="connsiteY2" fmla="*/ 0 h 76200"/>
                  <a:gd name="connsiteX3" fmla="*/ 114300 w 114300"/>
                  <a:gd name="connsiteY3" fmla="*/ 57150 h 76200"/>
                  <a:gd name="connsiteX4" fmla="*/ 114300 w 114300"/>
                  <a:gd name="connsiteY4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76200">
                    <a:moveTo>
                      <a:pt x="0" y="76200"/>
                    </a:moveTo>
                    <a:lnTo>
                      <a:pt x="0" y="57150"/>
                    </a:lnTo>
                    <a:cubicBezTo>
                      <a:pt x="0" y="25622"/>
                      <a:pt x="9525" y="0"/>
                      <a:pt x="57150" y="0"/>
                    </a:cubicBezTo>
                    <a:cubicBezTo>
                      <a:pt x="104775" y="0"/>
                      <a:pt x="114300" y="25622"/>
                      <a:pt x="114300" y="57150"/>
                    </a:cubicBezTo>
                    <a:lnTo>
                      <a:pt x="114300" y="7620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59EC8539-C65C-C565-F365-A58E0EB450C1}"/>
                  </a:ext>
                </a:extLst>
              </p:cNvPr>
              <p:cNvSpPr/>
              <p:nvPr/>
            </p:nvSpPr>
            <p:spPr>
              <a:xfrm>
                <a:off x="2419299" y="3336315"/>
                <a:ext cx="190500" cy="114300"/>
              </a:xfrm>
              <a:custGeom>
                <a:avLst/>
                <a:gdLst>
                  <a:gd name="connsiteX0" fmla="*/ 142875 w 190500"/>
                  <a:gd name="connsiteY0" fmla="*/ 114300 h 114300"/>
                  <a:gd name="connsiteX1" fmla="*/ 47625 w 190500"/>
                  <a:gd name="connsiteY1" fmla="*/ 114300 h 114300"/>
                  <a:gd name="connsiteX2" fmla="*/ 0 w 190500"/>
                  <a:gd name="connsiteY2" fmla="*/ 66675 h 114300"/>
                  <a:gd name="connsiteX3" fmla="*/ 0 w 190500"/>
                  <a:gd name="connsiteY3" fmla="*/ 47625 h 114300"/>
                  <a:gd name="connsiteX4" fmla="*/ 47625 w 190500"/>
                  <a:gd name="connsiteY4" fmla="*/ 0 h 114300"/>
                  <a:gd name="connsiteX5" fmla="*/ 142875 w 190500"/>
                  <a:gd name="connsiteY5" fmla="*/ 0 h 114300"/>
                  <a:gd name="connsiteX6" fmla="*/ 190500 w 190500"/>
                  <a:gd name="connsiteY6" fmla="*/ 47625 h 114300"/>
                  <a:gd name="connsiteX7" fmla="*/ 190500 w 190500"/>
                  <a:gd name="connsiteY7" fmla="*/ 66675 h 114300"/>
                  <a:gd name="connsiteX8" fmla="*/ 142875 w 190500"/>
                  <a:gd name="connsiteY8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0" h="114300">
                    <a:moveTo>
                      <a:pt x="142875" y="114300"/>
                    </a:moveTo>
                    <a:lnTo>
                      <a:pt x="47625" y="114300"/>
                    </a:lnTo>
                    <a:cubicBezTo>
                      <a:pt x="9525" y="114300"/>
                      <a:pt x="0" y="104775"/>
                      <a:pt x="0" y="66675"/>
                    </a:cubicBezTo>
                    <a:lnTo>
                      <a:pt x="0" y="47625"/>
                    </a:lnTo>
                    <a:cubicBezTo>
                      <a:pt x="0" y="9525"/>
                      <a:pt x="9525" y="0"/>
                      <a:pt x="47625" y="0"/>
                    </a:cubicBezTo>
                    <a:lnTo>
                      <a:pt x="142875" y="0"/>
                    </a:lnTo>
                    <a:cubicBezTo>
                      <a:pt x="180975" y="0"/>
                      <a:pt x="190500" y="9525"/>
                      <a:pt x="190500" y="47625"/>
                    </a:cubicBezTo>
                    <a:lnTo>
                      <a:pt x="190500" y="66675"/>
                    </a:lnTo>
                    <a:cubicBezTo>
                      <a:pt x="190500" y="104775"/>
                      <a:pt x="180975" y="114300"/>
                      <a:pt x="142875" y="114300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ED616865-22E6-FBFB-E131-91FBFD847BDD}"/>
                  </a:ext>
                </a:extLst>
              </p:cNvPr>
              <p:cNvSpPr/>
              <p:nvPr/>
            </p:nvSpPr>
            <p:spPr>
              <a:xfrm>
                <a:off x="2552615" y="3393465"/>
                <a:ext cx="84" cy="9525"/>
              </a:xfrm>
              <a:custGeom>
                <a:avLst/>
                <a:gdLst>
                  <a:gd name="connsiteX0" fmla="*/ 0 w 84"/>
                  <a:gd name="connsiteY0" fmla="*/ 0 h 9525"/>
                  <a:gd name="connsiteX1" fmla="*/ 85 w 84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4" h="9525">
                    <a:moveTo>
                      <a:pt x="0" y="0"/>
                    </a:moveTo>
                    <a:lnTo>
                      <a:pt x="85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61555B4B-706B-B711-14E5-9599D7952143}"/>
                  </a:ext>
                </a:extLst>
              </p:cNvPr>
              <p:cNvSpPr/>
              <p:nvPr/>
            </p:nvSpPr>
            <p:spPr>
              <a:xfrm>
                <a:off x="2514506" y="3393465"/>
                <a:ext cx="85" cy="9525"/>
              </a:xfrm>
              <a:custGeom>
                <a:avLst/>
                <a:gdLst>
                  <a:gd name="connsiteX0" fmla="*/ 0 w 85"/>
                  <a:gd name="connsiteY0" fmla="*/ 0 h 9525"/>
                  <a:gd name="connsiteX1" fmla="*/ 86 w 8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" h="9525">
                    <a:moveTo>
                      <a:pt x="0" y="0"/>
                    </a:moveTo>
                    <a:lnTo>
                      <a:pt x="86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C5128448-91C0-844B-E16C-2A67A7E6ADE5}"/>
                  </a:ext>
                </a:extLst>
              </p:cNvPr>
              <p:cNvSpPr/>
              <p:nvPr/>
            </p:nvSpPr>
            <p:spPr>
              <a:xfrm>
                <a:off x="2476396" y="3393465"/>
                <a:ext cx="85" cy="9525"/>
              </a:xfrm>
              <a:custGeom>
                <a:avLst/>
                <a:gdLst>
                  <a:gd name="connsiteX0" fmla="*/ 0 w 85"/>
                  <a:gd name="connsiteY0" fmla="*/ 0 h 9525"/>
                  <a:gd name="connsiteX1" fmla="*/ 86 w 8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" h="9525">
                    <a:moveTo>
                      <a:pt x="0" y="0"/>
                    </a:moveTo>
                    <a:lnTo>
                      <a:pt x="86" y="0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C9929743-D7A9-0A48-B7DA-A02DC22F56E0}"/>
              </a:ext>
            </a:extLst>
          </p:cNvPr>
          <p:cNvGrpSpPr/>
          <p:nvPr/>
        </p:nvGrpSpPr>
        <p:grpSpPr>
          <a:xfrm>
            <a:off x="11336898" y="3914055"/>
            <a:ext cx="304800" cy="304800"/>
            <a:chOff x="11336898" y="3914055"/>
            <a:chExt cx="304800" cy="304800"/>
          </a:xfrm>
        </p:grpSpPr>
        <p:sp>
          <p:nvSpPr>
            <p:cNvPr id="17" name="Rounded Rectangle 82">
              <a:extLst>
                <a:ext uri="{FF2B5EF4-FFF2-40B4-BE49-F238E27FC236}">
                  <a16:creationId xmlns:a16="http://schemas.microsoft.com/office/drawing/2014/main" id="{8FE04F2D-0C33-1C32-D4DA-19C181EA014D}"/>
                </a:ext>
              </a:extLst>
            </p:cNvPr>
            <p:cNvSpPr/>
            <p:nvPr/>
          </p:nvSpPr>
          <p:spPr>
            <a:xfrm>
              <a:off x="11336898" y="3914055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ED5B2C54-0BC7-BD8F-0099-B0A44713CDA3}"/>
                </a:ext>
              </a:extLst>
            </p:cNvPr>
            <p:cNvSpPr/>
            <p:nvPr/>
          </p:nvSpPr>
          <p:spPr>
            <a:xfrm>
              <a:off x="11404428" y="3969650"/>
              <a:ext cx="169831" cy="190404"/>
            </a:xfrm>
            <a:custGeom>
              <a:avLst/>
              <a:gdLst>
                <a:gd name="connsiteX0" fmla="*/ 169736 w 169831"/>
                <a:gd name="connsiteY0" fmla="*/ 86796 h 190404"/>
                <a:gd name="connsiteX1" fmla="*/ 89726 w 169831"/>
                <a:gd name="connsiteY1" fmla="*/ 189762 h 190404"/>
                <a:gd name="connsiteX2" fmla="*/ 80010 w 169831"/>
                <a:gd name="connsiteY2" fmla="*/ 189762 h 190404"/>
                <a:gd name="connsiteX3" fmla="*/ 0 w 169831"/>
                <a:gd name="connsiteY3" fmla="*/ 86796 h 190404"/>
                <a:gd name="connsiteX4" fmla="*/ 0 w 169831"/>
                <a:gd name="connsiteY4" fmla="*/ 44981 h 190404"/>
                <a:gd name="connsiteX5" fmla="*/ 13240 w 169831"/>
                <a:gd name="connsiteY5" fmla="*/ 25360 h 190404"/>
                <a:gd name="connsiteX6" fmla="*/ 66294 w 169831"/>
                <a:gd name="connsiteY6" fmla="*/ 3643 h 190404"/>
                <a:gd name="connsiteX7" fmla="*/ 103537 w 169831"/>
                <a:gd name="connsiteY7" fmla="*/ 3643 h 190404"/>
                <a:gd name="connsiteX8" fmla="*/ 156591 w 169831"/>
                <a:gd name="connsiteY8" fmla="*/ 25360 h 190404"/>
                <a:gd name="connsiteX9" fmla="*/ 169831 w 169831"/>
                <a:gd name="connsiteY9" fmla="*/ 44981 h 190404"/>
                <a:gd name="connsiteX10" fmla="*/ 169736 w 169831"/>
                <a:gd name="connsiteY10" fmla="*/ 86796 h 190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9831" h="190404">
                  <a:moveTo>
                    <a:pt x="169736" y="86796"/>
                  </a:moveTo>
                  <a:cubicBezTo>
                    <a:pt x="169736" y="133374"/>
                    <a:pt x="135922" y="176998"/>
                    <a:pt x="89726" y="189762"/>
                  </a:cubicBezTo>
                  <a:cubicBezTo>
                    <a:pt x="86583" y="190619"/>
                    <a:pt x="83154" y="190619"/>
                    <a:pt x="80010" y="189762"/>
                  </a:cubicBezTo>
                  <a:cubicBezTo>
                    <a:pt x="33814" y="176998"/>
                    <a:pt x="0" y="133374"/>
                    <a:pt x="0" y="86796"/>
                  </a:cubicBezTo>
                  <a:lnTo>
                    <a:pt x="0" y="44981"/>
                  </a:lnTo>
                  <a:cubicBezTo>
                    <a:pt x="0" y="37171"/>
                    <a:pt x="5906" y="28313"/>
                    <a:pt x="13240" y="25360"/>
                  </a:cubicBezTo>
                  <a:lnTo>
                    <a:pt x="66294" y="3643"/>
                  </a:lnTo>
                  <a:cubicBezTo>
                    <a:pt x="78201" y="-1214"/>
                    <a:pt x="91631" y="-1214"/>
                    <a:pt x="103537" y="3643"/>
                  </a:cubicBezTo>
                  <a:lnTo>
                    <a:pt x="156591" y="25360"/>
                  </a:lnTo>
                  <a:cubicBezTo>
                    <a:pt x="163830" y="28313"/>
                    <a:pt x="169831" y="37171"/>
                    <a:pt x="169831" y="44981"/>
                  </a:cubicBezTo>
                  <a:lnTo>
                    <a:pt x="169736" y="86796"/>
                  </a:ln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70EE4797-C361-6447-D7A9-9A0D720C1052}"/>
                </a:ext>
              </a:extLst>
            </p:cNvPr>
            <p:cNvSpPr/>
            <p:nvPr/>
          </p:nvSpPr>
          <p:spPr>
            <a:xfrm>
              <a:off x="11470247" y="4031491"/>
              <a:ext cx="38100" cy="38100"/>
            </a:xfrm>
            <a:custGeom>
              <a:avLst/>
              <a:gdLst>
                <a:gd name="connsiteX0" fmla="*/ 19050 w 38100"/>
                <a:gd name="connsiteY0" fmla="*/ 38100 h 38100"/>
                <a:gd name="connsiteX1" fmla="*/ 38100 w 38100"/>
                <a:gd name="connsiteY1" fmla="*/ 19050 h 38100"/>
                <a:gd name="connsiteX2" fmla="*/ 19050 w 38100"/>
                <a:gd name="connsiteY2" fmla="*/ 0 h 38100"/>
                <a:gd name="connsiteX3" fmla="*/ 0 w 38100"/>
                <a:gd name="connsiteY3" fmla="*/ 19050 h 38100"/>
                <a:gd name="connsiteX4" fmla="*/ 19050 w 38100"/>
                <a:gd name="connsiteY4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19050" y="38100"/>
                  </a:moveTo>
                  <a:cubicBezTo>
                    <a:pt x="29571" y="38100"/>
                    <a:pt x="38100" y="29571"/>
                    <a:pt x="38100" y="19050"/>
                  </a:cubicBez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95539A8C-76E4-841F-F776-5E3ABFB7CFFB}"/>
                </a:ext>
              </a:extLst>
            </p:cNvPr>
            <p:cNvSpPr/>
            <p:nvPr/>
          </p:nvSpPr>
          <p:spPr>
            <a:xfrm>
              <a:off x="11489297" y="4069591"/>
              <a:ext cx="9525" cy="28575"/>
            </a:xfrm>
            <a:custGeom>
              <a:avLst/>
              <a:gdLst>
                <a:gd name="connsiteX0" fmla="*/ 0 w 9525"/>
                <a:gd name="connsiteY0" fmla="*/ 0 h 28575"/>
                <a:gd name="connsiteX1" fmla="*/ 0 w 9525"/>
                <a:gd name="connsiteY1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0" y="0"/>
                  </a:moveTo>
                  <a:lnTo>
                    <a:pt x="0" y="28575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60809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">
            <a:extLst>
              <a:ext uri="{FF2B5EF4-FFF2-40B4-BE49-F238E27FC236}">
                <a16:creationId xmlns:a16="http://schemas.microsoft.com/office/drawing/2014/main" id="{D227B4F3-4809-7990-6D83-158568D5AEC4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488991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Наши сервисы</a:t>
            </a:r>
            <a:endParaRPr lang="en-RU" sz="105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8CD0ABD3-36F5-7E1C-B299-2B7D5BBB46AE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75" name="Slide Number Placeholder 3">
            <a:extLst>
              <a:ext uri="{FF2B5EF4-FFF2-40B4-BE49-F238E27FC236}">
                <a16:creationId xmlns:a16="http://schemas.microsoft.com/office/drawing/2014/main" id="{E034EF9F-6A9E-37F5-FEDC-680EEC68C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</p:spPr>
        <p:txBody>
          <a:bodyPr/>
          <a:lstStyle/>
          <a:p>
            <a:r>
              <a:rPr lang="en-GB" dirty="0"/>
              <a:t>11</a:t>
            </a:r>
            <a:endParaRPr lang="en-RU" dirty="0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84F1A3A8-E71A-7E36-F0CD-BA6B6F8FB738}"/>
              </a:ext>
            </a:extLst>
          </p:cNvPr>
          <p:cNvSpPr txBox="1">
            <a:spLocks/>
          </p:cNvSpPr>
          <p:nvPr/>
        </p:nvSpPr>
        <p:spPr>
          <a:xfrm>
            <a:off x="334963" y="817341"/>
            <a:ext cx="3762862" cy="18016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Тестирование</a:t>
            </a:r>
          </a:p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игр и веб-сервисов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78" name="Text Placeholder 22">
            <a:extLst>
              <a:ext uri="{FF2B5EF4-FFF2-40B4-BE49-F238E27FC236}">
                <a16:creationId xmlns:a16="http://schemas.microsoft.com/office/drawing/2014/main" id="{ACEEB79F-C7F5-8555-703C-A2EE8E344A49}"/>
              </a:ext>
            </a:extLst>
          </p:cNvPr>
          <p:cNvSpPr txBox="1">
            <a:spLocks/>
          </p:cNvSpPr>
          <p:nvPr/>
        </p:nvSpPr>
        <p:spPr>
          <a:xfrm>
            <a:off x="334964" y="2463108"/>
            <a:ext cx="3935215" cy="6044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err="1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Первоклассныи</a:t>
            </a: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̆</a:t>
            </a:r>
            <a:b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en-GB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QA-</a:t>
            </a: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центр: </a:t>
            </a:r>
          </a:p>
        </p:txBody>
      </p:sp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149E715F-7C23-0848-9F85-49498CF22C16}"/>
              </a:ext>
            </a:extLst>
          </p:cNvPr>
          <p:cNvSpPr>
            <a:spLocks/>
          </p:cNvSpPr>
          <p:nvPr/>
        </p:nvSpPr>
        <p:spPr>
          <a:xfrm>
            <a:off x="4177287" y="10775"/>
            <a:ext cx="8005797" cy="6836450"/>
          </a:xfrm>
          <a:custGeom>
            <a:avLst/>
            <a:gdLst>
              <a:gd name="connsiteX0" fmla="*/ 168487 w 8005797"/>
              <a:gd name="connsiteY0" fmla="*/ 0 h 5985312"/>
              <a:gd name="connsiteX1" fmla="*/ 8005797 w 8005797"/>
              <a:gd name="connsiteY1" fmla="*/ 0 h 5985312"/>
              <a:gd name="connsiteX2" fmla="*/ 8005797 w 8005797"/>
              <a:gd name="connsiteY2" fmla="*/ 5985312 h 5985312"/>
              <a:gd name="connsiteX3" fmla="*/ 168487 w 8005797"/>
              <a:gd name="connsiteY3" fmla="*/ 5985312 h 5985312"/>
              <a:gd name="connsiteX4" fmla="*/ 0 w 8005797"/>
              <a:gd name="connsiteY4" fmla="*/ 5816825 h 5985312"/>
              <a:gd name="connsiteX5" fmla="*/ 0 w 8005797"/>
              <a:gd name="connsiteY5" fmla="*/ 168487 h 5985312"/>
              <a:gd name="connsiteX6" fmla="*/ 168487 w 8005797"/>
              <a:gd name="connsiteY6" fmla="*/ 0 h 59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5797" h="5985312">
                <a:moveTo>
                  <a:pt x="168487" y="0"/>
                </a:moveTo>
                <a:lnTo>
                  <a:pt x="8005797" y="0"/>
                </a:lnTo>
                <a:lnTo>
                  <a:pt x="8005797" y="5985312"/>
                </a:lnTo>
                <a:lnTo>
                  <a:pt x="168487" y="5985312"/>
                </a:lnTo>
                <a:cubicBezTo>
                  <a:pt x="75434" y="5985312"/>
                  <a:pt x="0" y="5909878"/>
                  <a:pt x="0" y="5816825"/>
                </a:cubicBezTo>
                <a:lnTo>
                  <a:pt x="0" y="168487"/>
                </a:lnTo>
                <a:cubicBezTo>
                  <a:pt x="0" y="75434"/>
                  <a:pt x="75434" y="0"/>
                  <a:pt x="168487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44688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pic>
        <p:nvPicPr>
          <p:cNvPr id="12" name="Рисунок 11" descr="Изображение выглядит как Цвет электрик, Цвет Majorelle blue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7E708DA1-3810-88A2-0A4B-B1D22318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47" b="53643"/>
          <a:stretch>
            <a:fillRect/>
          </a:stretch>
        </p:blipFill>
        <p:spPr>
          <a:xfrm>
            <a:off x="4424542" y="334963"/>
            <a:ext cx="7431824" cy="1317498"/>
          </a:xfrm>
          <a:custGeom>
            <a:avLst/>
            <a:gdLst>
              <a:gd name="connsiteX0" fmla="*/ 150142 w 7702229"/>
              <a:gd name="connsiteY0" fmla="*/ 0 h 1317498"/>
              <a:gd name="connsiteX1" fmla="*/ 7552087 w 7702229"/>
              <a:gd name="connsiteY1" fmla="*/ 0 h 1317498"/>
              <a:gd name="connsiteX2" fmla="*/ 7702229 w 7702229"/>
              <a:gd name="connsiteY2" fmla="*/ 150142 h 1317498"/>
              <a:gd name="connsiteX3" fmla="*/ 7702229 w 7702229"/>
              <a:gd name="connsiteY3" fmla="*/ 1167356 h 1317498"/>
              <a:gd name="connsiteX4" fmla="*/ 7552087 w 7702229"/>
              <a:gd name="connsiteY4" fmla="*/ 1317498 h 1317498"/>
              <a:gd name="connsiteX5" fmla="*/ 150142 w 7702229"/>
              <a:gd name="connsiteY5" fmla="*/ 1317498 h 1317498"/>
              <a:gd name="connsiteX6" fmla="*/ 0 w 7702229"/>
              <a:gd name="connsiteY6" fmla="*/ 1167356 h 1317498"/>
              <a:gd name="connsiteX7" fmla="*/ 0 w 7702229"/>
              <a:gd name="connsiteY7" fmla="*/ 150142 h 1317498"/>
              <a:gd name="connsiteX8" fmla="*/ 150142 w 7702229"/>
              <a:gd name="connsiteY8" fmla="*/ 0 h 131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2229" h="1317498">
                <a:moveTo>
                  <a:pt x="150142" y="0"/>
                </a:moveTo>
                <a:lnTo>
                  <a:pt x="7552087" y="0"/>
                </a:lnTo>
                <a:cubicBezTo>
                  <a:pt x="7635008" y="0"/>
                  <a:pt x="7702229" y="67221"/>
                  <a:pt x="7702229" y="150142"/>
                </a:cubicBezTo>
                <a:lnTo>
                  <a:pt x="7702229" y="1167356"/>
                </a:lnTo>
                <a:cubicBezTo>
                  <a:pt x="7702229" y="1250277"/>
                  <a:pt x="7635008" y="1317498"/>
                  <a:pt x="7552087" y="1317498"/>
                </a:cubicBezTo>
                <a:lnTo>
                  <a:pt x="150142" y="1317498"/>
                </a:lnTo>
                <a:cubicBezTo>
                  <a:pt x="67221" y="1317498"/>
                  <a:pt x="0" y="1250277"/>
                  <a:pt x="0" y="1167356"/>
                </a:cubicBezTo>
                <a:lnTo>
                  <a:pt x="0" y="150142"/>
                </a:lnTo>
                <a:cubicBezTo>
                  <a:pt x="0" y="67221"/>
                  <a:pt x="67221" y="0"/>
                  <a:pt x="150142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BD99F0-DD07-D413-A026-A6A1E810D2CC}"/>
              </a:ext>
            </a:extLst>
          </p:cNvPr>
          <p:cNvSpPr txBox="1"/>
          <p:nvPr/>
        </p:nvSpPr>
        <p:spPr>
          <a:xfrm>
            <a:off x="4656420" y="1048200"/>
            <a:ext cx="6062120" cy="378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Тестируем</a:t>
            </a:r>
            <a:endParaRPr lang="en-RU" sz="2400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16D45915-5A91-3618-5C51-76A662623363}"/>
              </a:ext>
            </a:extLst>
          </p:cNvPr>
          <p:cNvSpPr>
            <a:spLocks/>
          </p:cNvSpPr>
          <p:nvPr/>
        </p:nvSpPr>
        <p:spPr>
          <a:xfrm>
            <a:off x="4424544" y="2255971"/>
            <a:ext cx="3687958" cy="1314589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211CA77E-00CC-8D14-CF45-40E0F82D1CDC}"/>
              </a:ext>
            </a:extLst>
          </p:cNvPr>
          <p:cNvSpPr>
            <a:spLocks/>
          </p:cNvSpPr>
          <p:nvPr/>
        </p:nvSpPr>
        <p:spPr>
          <a:xfrm>
            <a:off x="4424544" y="5159809"/>
            <a:ext cx="3687958" cy="1314589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DEE211C8-CB62-13F6-EA3F-F054B6F452F1}"/>
              </a:ext>
            </a:extLst>
          </p:cNvPr>
          <p:cNvSpPr>
            <a:spLocks/>
          </p:cNvSpPr>
          <p:nvPr/>
        </p:nvSpPr>
        <p:spPr>
          <a:xfrm>
            <a:off x="4424544" y="3714068"/>
            <a:ext cx="3687958" cy="1314589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9A2619C1-72E6-785C-A6A4-291BED322ADF}"/>
              </a:ext>
            </a:extLst>
          </p:cNvPr>
          <p:cNvSpPr>
            <a:spLocks/>
          </p:cNvSpPr>
          <p:nvPr/>
        </p:nvSpPr>
        <p:spPr>
          <a:xfrm>
            <a:off x="8266867" y="2255971"/>
            <a:ext cx="3589499" cy="1314589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86EA16FC-9A64-B4F5-3F56-D8B236E23855}"/>
              </a:ext>
            </a:extLst>
          </p:cNvPr>
          <p:cNvSpPr>
            <a:spLocks/>
          </p:cNvSpPr>
          <p:nvPr/>
        </p:nvSpPr>
        <p:spPr>
          <a:xfrm>
            <a:off x="8266867" y="5167791"/>
            <a:ext cx="3589499" cy="1314589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8002FA03-82F0-BFDB-45A8-A8C85DA36092}"/>
              </a:ext>
            </a:extLst>
          </p:cNvPr>
          <p:cNvSpPr>
            <a:spLocks/>
          </p:cNvSpPr>
          <p:nvPr/>
        </p:nvSpPr>
        <p:spPr>
          <a:xfrm>
            <a:off x="8266867" y="3714068"/>
            <a:ext cx="3589499" cy="1314589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AF2D1DBC-D537-3E36-0567-EC7C1F3D2999}"/>
              </a:ext>
            </a:extLst>
          </p:cNvPr>
          <p:cNvSpPr txBox="1">
            <a:spLocks/>
          </p:cNvSpPr>
          <p:nvPr/>
        </p:nvSpPr>
        <p:spPr bwMode="auto">
          <a:xfrm>
            <a:off x="4901073" y="2469907"/>
            <a:ext cx="3002721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Регрессивное тестирование </a:t>
            </a: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00C24807-2275-60D9-33F6-BCBE951975DD}"/>
              </a:ext>
            </a:extLst>
          </p:cNvPr>
          <p:cNvSpPr txBox="1">
            <a:spLocks/>
          </p:cNvSpPr>
          <p:nvPr/>
        </p:nvSpPr>
        <p:spPr bwMode="auto">
          <a:xfrm>
            <a:off x="4601511" y="2875633"/>
            <a:ext cx="3076897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solidFill>
                  <a:srgbClr val="196CFB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Проверяем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ваш продукт после обновлений</a:t>
            </a:r>
            <a:b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</a:t>
            </a: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патчеи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̆. </a:t>
            </a:r>
          </a:p>
        </p:txBody>
      </p:sp>
      <p:sp>
        <p:nvSpPr>
          <p:cNvPr id="29" name="Текст 6">
            <a:extLst>
              <a:ext uri="{FF2B5EF4-FFF2-40B4-BE49-F238E27FC236}">
                <a16:creationId xmlns:a16="http://schemas.microsoft.com/office/drawing/2014/main" id="{E3AE2C12-4D03-87CC-5F34-0A5405F5054A}"/>
              </a:ext>
            </a:extLst>
          </p:cNvPr>
          <p:cNvSpPr txBox="1">
            <a:spLocks/>
          </p:cNvSpPr>
          <p:nvPr/>
        </p:nvSpPr>
        <p:spPr bwMode="auto">
          <a:xfrm>
            <a:off x="8801741" y="2560738"/>
            <a:ext cx="3255389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i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Функциональное тестирование</a:t>
            </a:r>
            <a:b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endParaRPr lang="ru-RU" b="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id="{39610B4A-DBF1-14CA-53FD-82CAF1AC61A1}"/>
              </a:ext>
            </a:extLst>
          </p:cNvPr>
          <p:cNvSpPr txBox="1">
            <a:spLocks/>
          </p:cNvSpPr>
          <p:nvPr/>
        </p:nvSpPr>
        <p:spPr bwMode="auto">
          <a:xfrm>
            <a:off x="8502179" y="2875633"/>
            <a:ext cx="3076897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50" b="0" i="0">
                <a:latin typeface="Inter Semi Bold" panose="02000703000000020004" pitchFamily="2" charset="0"/>
                <a:ea typeface="Inter Semi Bold" panose="02000703000000020004" pitchFamily="2" charset="0"/>
                <a:cs typeface="Inter Semi Bold" panose="020007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rgbClr val="196CFB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Проверяем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, что все функции приложения</a:t>
            </a:r>
            <a:b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или системы работают, как задумано. </a:t>
            </a:r>
          </a:p>
        </p:txBody>
      </p:sp>
      <p:sp>
        <p:nvSpPr>
          <p:cNvPr id="34" name="Текст 6">
            <a:extLst>
              <a:ext uri="{FF2B5EF4-FFF2-40B4-BE49-F238E27FC236}">
                <a16:creationId xmlns:a16="http://schemas.microsoft.com/office/drawing/2014/main" id="{558FD45F-3EA5-1512-A60F-54F63F8C930E}"/>
              </a:ext>
            </a:extLst>
          </p:cNvPr>
          <p:cNvSpPr txBox="1">
            <a:spLocks/>
          </p:cNvSpPr>
          <p:nvPr/>
        </p:nvSpPr>
        <p:spPr bwMode="auto">
          <a:xfrm>
            <a:off x="4901073" y="3972849"/>
            <a:ext cx="3255389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i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Конфигурационное тестирование</a:t>
            </a:r>
            <a:b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endParaRPr lang="ru-RU" b="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5" name="Текст 6">
            <a:extLst>
              <a:ext uri="{FF2B5EF4-FFF2-40B4-BE49-F238E27FC236}">
                <a16:creationId xmlns:a16="http://schemas.microsoft.com/office/drawing/2014/main" id="{B4BEA29C-7B46-502C-B6B1-FE95F461024D}"/>
              </a:ext>
            </a:extLst>
          </p:cNvPr>
          <p:cNvSpPr txBox="1">
            <a:spLocks/>
          </p:cNvSpPr>
          <p:nvPr/>
        </p:nvSpPr>
        <p:spPr bwMode="auto">
          <a:xfrm>
            <a:off x="4601511" y="4181650"/>
            <a:ext cx="3076897" cy="410966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50" b="0" i="0">
                <a:latin typeface="Inter Semi Bold" panose="02000703000000020004" pitchFamily="2" charset="0"/>
                <a:ea typeface="Inter Semi Bold" panose="02000703000000020004" pitchFamily="2" charset="0"/>
                <a:cs typeface="Inter Semi Bold" panose="020007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rgbClr val="196CFB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Проверяем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работу приложения на разных аппаратных и программных конфигурациях. </a:t>
            </a:r>
          </a:p>
        </p:txBody>
      </p:sp>
      <p:sp>
        <p:nvSpPr>
          <p:cNvPr id="41" name="Текст 6">
            <a:extLst>
              <a:ext uri="{FF2B5EF4-FFF2-40B4-BE49-F238E27FC236}">
                <a16:creationId xmlns:a16="http://schemas.microsoft.com/office/drawing/2014/main" id="{B434A680-1E9B-0054-9054-2765482C2C1E}"/>
              </a:ext>
            </a:extLst>
          </p:cNvPr>
          <p:cNvSpPr txBox="1">
            <a:spLocks/>
          </p:cNvSpPr>
          <p:nvPr/>
        </p:nvSpPr>
        <p:spPr bwMode="auto">
          <a:xfrm>
            <a:off x="8801741" y="3965753"/>
            <a:ext cx="3255389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i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Тестирование контента</a:t>
            </a:r>
            <a:b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endParaRPr lang="ru-RU" b="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1" name="Текст 6">
            <a:extLst>
              <a:ext uri="{FF2B5EF4-FFF2-40B4-BE49-F238E27FC236}">
                <a16:creationId xmlns:a16="http://schemas.microsoft.com/office/drawing/2014/main" id="{908A8E94-A745-F7F8-04AE-0D04E68CE524}"/>
              </a:ext>
            </a:extLst>
          </p:cNvPr>
          <p:cNvSpPr txBox="1">
            <a:spLocks/>
          </p:cNvSpPr>
          <p:nvPr/>
        </p:nvSpPr>
        <p:spPr bwMode="auto">
          <a:xfrm>
            <a:off x="8502179" y="4164232"/>
            <a:ext cx="3076897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50" b="0" i="0">
                <a:latin typeface="Inter Semi Bold" panose="02000703000000020004" pitchFamily="2" charset="0"/>
                <a:ea typeface="Inter Semi Bold" panose="02000703000000020004" pitchFamily="2" charset="0"/>
                <a:cs typeface="Inter Semi Bold" panose="020007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rgbClr val="196CFB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Проверяем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корректное отображение контента и объектов в игре. </a:t>
            </a:r>
          </a:p>
        </p:txBody>
      </p:sp>
      <p:sp>
        <p:nvSpPr>
          <p:cNvPr id="55" name="Текст 6">
            <a:extLst>
              <a:ext uri="{FF2B5EF4-FFF2-40B4-BE49-F238E27FC236}">
                <a16:creationId xmlns:a16="http://schemas.microsoft.com/office/drawing/2014/main" id="{2723295A-E8D9-AB30-199D-85827DB992FF}"/>
              </a:ext>
            </a:extLst>
          </p:cNvPr>
          <p:cNvSpPr txBox="1">
            <a:spLocks/>
          </p:cNvSpPr>
          <p:nvPr/>
        </p:nvSpPr>
        <p:spPr bwMode="auto">
          <a:xfrm>
            <a:off x="4901073" y="5465983"/>
            <a:ext cx="3255389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i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Тестирование звуков</a:t>
            </a:r>
            <a:b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endParaRPr lang="ru-RU" b="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6" name="Текст 6">
            <a:extLst>
              <a:ext uri="{FF2B5EF4-FFF2-40B4-BE49-F238E27FC236}">
                <a16:creationId xmlns:a16="http://schemas.microsoft.com/office/drawing/2014/main" id="{ACF3CB53-E009-5CC7-F4CE-20E9C88953C7}"/>
              </a:ext>
            </a:extLst>
          </p:cNvPr>
          <p:cNvSpPr txBox="1">
            <a:spLocks/>
          </p:cNvSpPr>
          <p:nvPr/>
        </p:nvSpPr>
        <p:spPr bwMode="auto">
          <a:xfrm>
            <a:off x="4601511" y="5659474"/>
            <a:ext cx="3388066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50" b="0" i="0">
                <a:latin typeface="Inter Semi Bold" panose="02000703000000020004" pitchFamily="2" charset="0"/>
                <a:ea typeface="Inter Semi Bold" panose="02000703000000020004" pitchFamily="2" charset="0"/>
                <a:cs typeface="Inter Semi Bold" panose="020007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rgbClr val="196CFB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Проверяем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, что всё звучит правильно</a:t>
            </a:r>
            <a:r>
              <a:rPr lang="en-GB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вовремя. </a:t>
            </a:r>
          </a:p>
        </p:txBody>
      </p:sp>
      <p:sp>
        <p:nvSpPr>
          <p:cNvPr id="60" name="Текст 6">
            <a:extLst>
              <a:ext uri="{FF2B5EF4-FFF2-40B4-BE49-F238E27FC236}">
                <a16:creationId xmlns:a16="http://schemas.microsoft.com/office/drawing/2014/main" id="{3BB9449E-EA31-A66E-4C00-7189BB56B0BB}"/>
              </a:ext>
            </a:extLst>
          </p:cNvPr>
          <p:cNvSpPr txBox="1">
            <a:spLocks/>
          </p:cNvSpPr>
          <p:nvPr/>
        </p:nvSpPr>
        <p:spPr bwMode="auto">
          <a:xfrm>
            <a:off x="8801741" y="5363577"/>
            <a:ext cx="3255389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1" i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Тестирование локализаций </a:t>
            </a:r>
          </a:p>
        </p:txBody>
      </p:sp>
      <p:sp>
        <p:nvSpPr>
          <p:cNvPr id="61" name="Текст 6">
            <a:extLst>
              <a:ext uri="{FF2B5EF4-FFF2-40B4-BE49-F238E27FC236}">
                <a16:creationId xmlns:a16="http://schemas.microsoft.com/office/drawing/2014/main" id="{0F22D012-DC65-0995-AB66-C23802A0E461}"/>
              </a:ext>
            </a:extLst>
          </p:cNvPr>
          <p:cNvSpPr txBox="1">
            <a:spLocks/>
          </p:cNvSpPr>
          <p:nvPr/>
        </p:nvSpPr>
        <p:spPr bwMode="auto">
          <a:xfrm>
            <a:off x="8502179" y="5659474"/>
            <a:ext cx="3076897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50" b="0" i="0">
                <a:latin typeface="Inter Semi Bold" panose="02000703000000020004" pitchFamily="2" charset="0"/>
                <a:ea typeface="Inter Semi Bold" panose="02000703000000020004" pitchFamily="2" charset="0"/>
                <a:cs typeface="Inter Semi Bold" panose="020007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rgbClr val="196CFB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Проверяем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корректность</a:t>
            </a:r>
            <a:r>
              <a:rPr lang="en-GB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перевода. </a:t>
            </a:r>
          </a:p>
        </p:txBody>
      </p:sp>
      <p:grpSp>
        <p:nvGrpSpPr>
          <p:cNvPr id="70" name="Группа 16">
            <a:extLst>
              <a:ext uri="{FF2B5EF4-FFF2-40B4-BE49-F238E27FC236}">
                <a16:creationId xmlns:a16="http://schemas.microsoft.com/office/drawing/2014/main" id="{AC6E5357-5651-8271-89AE-5A5BF3030000}"/>
              </a:ext>
            </a:extLst>
          </p:cNvPr>
          <p:cNvGrpSpPr/>
          <p:nvPr/>
        </p:nvGrpSpPr>
        <p:grpSpPr bwMode="auto">
          <a:xfrm>
            <a:off x="309914" y="3129775"/>
            <a:ext cx="3540656" cy="750307"/>
            <a:chOff x="7085414" y="5470051"/>
            <a:chExt cx="3540655" cy="750307"/>
          </a:xfrm>
        </p:grpSpPr>
        <p:sp>
          <p:nvSpPr>
            <p:cNvPr id="71" name="Прямоугольник: скругленные углы 11">
              <a:extLst>
                <a:ext uri="{FF2B5EF4-FFF2-40B4-BE49-F238E27FC236}">
                  <a16:creationId xmlns:a16="http://schemas.microsoft.com/office/drawing/2014/main" id="{89992258-EC39-E608-BDBC-71C660B3ADAD}"/>
                </a:ext>
              </a:extLst>
            </p:cNvPr>
            <p:cNvSpPr/>
            <p:nvPr/>
          </p:nvSpPr>
          <p:spPr bwMode="auto">
            <a:xfrm>
              <a:off x="7085414" y="5470051"/>
              <a:ext cx="3540654" cy="7503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alpha val="25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3600000" scaled="0"/>
            </a:gradFill>
            <a:ln w="15875" cap="rnd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75000"/>
                    </a:schemeClr>
                  </a:gs>
                </a:gsLst>
                <a:lin ang="0" scaled="0"/>
                <a:tileRect/>
              </a:gra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F920AA6-3CB8-F43D-DD8E-C8B1454FD2AE}"/>
                </a:ext>
              </a:extLst>
            </p:cNvPr>
            <p:cNvSpPr txBox="1"/>
            <p:nvPr/>
          </p:nvSpPr>
          <p:spPr bwMode="auto">
            <a:xfrm>
              <a:off x="8263050" y="5555060"/>
              <a:ext cx="2363019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>
                  <a:latin typeface="Proxima Nova Rg"/>
                </a:defRPr>
              </a:lvl1pPr>
            </a:lstStyle>
            <a:p>
              <a:pPr algn="l">
                <a:lnSpc>
                  <a:spcPct val="90000"/>
                </a:lnSpc>
                <a:defRPr/>
              </a:pPr>
              <a:r>
                <a:rPr lang="ru-RU" sz="1200" dirty="0">
                  <a:solidFill>
                    <a:schemeClr val="accent4"/>
                  </a:solidFill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инженеров тестировщиков</a:t>
              </a:r>
              <a:br>
                <a:rPr lang="ru-RU" sz="1200" dirty="0">
                  <a:solidFill>
                    <a:schemeClr val="accent4"/>
                  </a:solidFill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</a:br>
              <a:r>
                <a:rPr lang="ru-RU" sz="1200" dirty="0">
                  <a:solidFill>
                    <a:schemeClr val="accent4"/>
                  </a:solidFill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и </a:t>
              </a:r>
              <a:r>
                <a:rPr lang="ru-RU" sz="1200" dirty="0" err="1">
                  <a:solidFill>
                    <a:srgbClr val="196CFB"/>
                  </a:solidFill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собственныи</a:t>
              </a:r>
              <a:r>
                <a:rPr lang="ru-RU" sz="1200" dirty="0">
                  <a:solidFill>
                    <a:schemeClr val="accent4"/>
                  </a:solidFill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̆ </a:t>
              </a:r>
              <a:r>
                <a:rPr lang="ru-RU" sz="1200" dirty="0" err="1">
                  <a:solidFill>
                    <a:schemeClr val="accent4"/>
                  </a:solidFill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большои</a:t>
              </a:r>
              <a:r>
                <a:rPr lang="ru-RU" sz="1200" dirty="0">
                  <a:solidFill>
                    <a:schemeClr val="accent4"/>
                  </a:solidFill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̆</a:t>
              </a:r>
              <a:br>
                <a:rPr lang="ru-RU" sz="1200" dirty="0">
                  <a:solidFill>
                    <a:schemeClr val="accent4"/>
                  </a:solidFill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</a:br>
              <a:r>
                <a:rPr lang="ru-RU" sz="1200" dirty="0">
                  <a:solidFill>
                    <a:schemeClr val="accent4"/>
                  </a:solidFill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парк техники для тестов</a:t>
              </a:r>
              <a:endParaRPr sz="12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76" name="Прямоугольник: скругленные углы 14">
              <a:extLst>
                <a:ext uri="{FF2B5EF4-FFF2-40B4-BE49-F238E27FC236}">
                  <a16:creationId xmlns:a16="http://schemas.microsoft.com/office/drawing/2014/main" id="{999811B3-44A4-92E3-A948-886C86A640BE}"/>
                </a:ext>
              </a:extLst>
            </p:cNvPr>
            <p:cNvSpPr/>
            <p:nvPr/>
          </p:nvSpPr>
          <p:spPr bwMode="auto">
            <a:xfrm>
              <a:off x="7174314" y="5553040"/>
              <a:ext cx="999835" cy="5909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spc="-100" dirty="0">
                  <a:solidFill>
                    <a:srgbClr val="576278"/>
                  </a:solidFill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100+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2B5C24E-1D07-1C8C-BC32-0FCA4605B1B7}"/>
              </a:ext>
            </a:extLst>
          </p:cNvPr>
          <p:cNvGrpSpPr/>
          <p:nvPr/>
        </p:nvGrpSpPr>
        <p:grpSpPr>
          <a:xfrm>
            <a:off x="4684382" y="2501831"/>
            <a:ext cx="216690" cy="216690"/>
            <a:chOff x="7760691" y="1899928"/>
            <a:chExt cx="216690" cy="216690"/>
          </a:xfrm>
        </p:grpSpPr>
        <p:sp>
          <p:nvSpPr>
            <p:cNvPr id="15" name="Rounded Rectangle 136">
              <a:extLst>
                <a:ext uri="{FF2B5EF4-FFF2-40B4-BE49-F238E27FC236}">
                  <a16:creationId xmlns:a16="http://schemas.microsoft.com/office/drawing/2014/main" id="{9257B252-18FA-6823-7236-61C7A45C45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2" name="Рисунок 15">
              <a:extLst>
                <a:ext uri="{FF2B5EF4-FFF2-40B4-BE49-F238E27FC236}">
                  <a16:creationId xmlns:a16="http://schemas.microsoft.com/office/drawing/2014/main" id="{3BE0594A-33DA-A33D-AD32-1451557427D5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FAE0939-D3EC-C3C3-6E40-79BABF6B1883}"/>
              </a:ext>
            </a:extLst>
          </p:cNvPr>
          <p:cNvGrpSpPr/>
          <p:nvPr/>
        </p:nvGrpSpPr>
        <p:grpSpPr>
          <a:xfrm>
            <a:off x="4684382" y="3899808"/>
            <a:ext cx="216690" cy="216690"/>
            <a:chOff x="7760691" y="1899928"/>
            <a:chExt cx="216690" cy="216690"/>
          </a:xfrm>
        </p:grpSpPr>
        <p:sp>
          <p:nvSpPr>
            <p:cNvPr id="19" name="Rounded Rectangle 136">
              <a:extLst>
                <a:ext uri="{FF2B5EF4-FFF2-40B4-BE49-F238E27FC236}">
                  <a16:creationId xmlns:a16="http://schemas.microsoft.com/office/drawing/2014/main" id="{80B70985-12E8-74CD-5CA0-0EDC4452BF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3" name="Рисунок 22">
              <a:extLst>
                <a:ext uri="{FF2B5EF4-FFF2-40B4-BE49-F238E27FC236}">
                  <a16:creationId xmlns:a16="http://schemas.microsoft.com/office/drawing/2014/main" id="{C5EBC752-C615-2BFD-35C7-3F30E728BF20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0FE3E0C-03B4-8DA3-91ED-E61E4810C7FC}"/>
              </a:ext>
            </a:extLst>
          </p:cNvPr>
          <p:cNvGrpSpPr/>
          <p:nvPr/>
        </p:nvGrpSpPr>
        <p:grpSpPr>
          <a:xfrm>
            <a:off x="4684382" y="5394500"/>
            <a:ext cx="216690" cy="216690"/>
            <a:chOff x="7760691" y="1899928"/>
            <a:chExt cx="216690" cy="216690"/>
          </a:xfrm>
        </p:grpSpPr>
        <p:sp>
          <p:nvSpPr>
            <p:cNvPr id="36" name="Rounded Rectangle 136">
              <a:extLst>
                <a:ext uri="{FF2B5EF4-FFF2-40B4-BE49-F238E27FC236}">
                  <a16:creationId xmlns:a16="http://schemas.microsoft.com/office/drawing/2014/main" id="{A125BCF2-E984-1EAE-6709-61B97EEF71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5" name="Рисунок 39">
              <a:extLst>
                <a:ext uri="{FF2B5EF4-FFF2-40B4-BE49-F238E27FC236}">
                  <a16:creationId xmlns:a16="http://schemas.microsoft.com/office/drawing/2014/main" id="{69823C96-0795-9033-DC83-CBF9897840F0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EA2054A-18D1-24C8-87CC-91E2C99D3B8F}"/>
              </a:ext>
            </a:extLst>
          </p:cNvPr>
          <p:cNvGrpSpPr/>
          <p:nvPr/>
        </p:nvGrpSpPr>
        <p:grpSpPr>
          <a:xfrm>
            <a:off x="8561789" y="2501831"/>
            <a:ext cx="216690" cy="216690"/>
            <a:chOff x="7760691" y="1899928"/>
            <a:chExt cx="216690" cy="216690"/>
          </a:xfrm>
        </p:grpSpPr>
        <p:sp>
          <p:nvSpPr>
            <p:cNvPr id="43" name="Rounded Rectangle 136">
              <a:extLst>
                <a:ext uri="{FF2B5EF4-FFF2-40B4-BE49-F238E27FC236}">
                  <a16:creationId xmlns:a16="http://schemas.microsoft.com/office/drawing/2014/main" id="{22939920-805B-9173-5155-5F8CB1AB2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21" name="Рисунок 43">
              <a:extLst>
                <a:ext uri="{FF2B5EF4-FFF2-40B4-BE49-F238E27FC236}">
                  <a16:creationId xmlns:a16="http://schemas.microsoft.com/office/drawing/2014/main" id="{83A45A87-31B9-DF8A-E448-A5B6E70E46C8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C10E6828-76FA-DEBC-425B-7280F0533C4A}"/>
              </a:ext>
            </a:extLst>
          </p:cNvPr>
          <p:cNvGrpSpPr/>
          <p:nvPr/>
        </p:nvGrpSpPr>
        <p:grpSpPr>
          <a:xfrm>
            <a:off x="8561789" y="3899808"/>
            <a:ext cx="216690" cy="216690"/>
            <a:chOff x="7760691" y="1899928"/>
            <a:chExt cx="216690" cy="216690"/>
          </a:xfrm>
        </p:grpSpPr>
        <p:sp>
          <p:nvSpPr>
            <p:cNvPr id="46" name="Rounded Rectangle 136">
              <a:extLst>
                <a:ext uri="{FF2B5EF4-FFF2-40B4-BE49-F238E27FC236}">
                  <a16:creationId xmlns:a16="http://schemas.microsoft.com/office/drawing/2014/main" id="{E91426B3-E90F-7A64-A29B-3AC27BCF7B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20" name="Рисунок 46">
              <a:extLst>
                <a:ext uri="{FF2B5EF4-FFF2-40B4-BE49-F238E27FC236}">
                  <a16:creationId xmlns:a16="http://schemas.microsoft.com/office/drawing/2014/main" id="{9299B8DF-2BBD-0861-5413-D9E460C2CC08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45ADCCC-FD8C-2E52-19FF-8BE30846AB8A}"/>
              </a:ext>
            </a:extLst>
          </p:cNvPr>
          <p:cNvGrpSpPr/>
          <p:nvPr/>
        </p:nvGrpSpPr>
        <p:grpSpPr>
          <a:xfrm>
            <a:off x="8561789" y="5394500"/>
            <a:ext cx="216690" cy="216690"/>
            <a:chOff x="7760691" y="1899928"/>
            <a:chExt cx="216690" cy="216690"/>
          </a:xfrm>
        </p:grpSpPr>
        <p:sp>
          <p:nvSpPr>
            <p:cNvPr id="49" name="Rounded Rectangle 136">
              <a:extLst>
                <a:ext uri="{FF2B5EF4-FFF2-40B4-BE49-F238E27FC236}">
                  <a16:creationId xmlns:a16="http://schemas.microsoft.com/office/drawing/2014/main" id="{63F855A6-1899-0F70-3C3C-A74FAEA6F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17" name="Рисунок 49">
              <a:extLst>
                <a:ext uri="{FF2B5EF4-FFF2-40B4-BE49-F238E27FC236}">
                  <a16:creationId xmlns:a16="http://schemas.microsoft.com/office/drawing/2014/main" id="{CB22986A-F5CA-78FB-A852-D4EC41067B23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18740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73729D8-4043-684F-6878-FB3014C9C30D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488991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Наша польза</a:t>
            </a:r>
            <a:endParaRPr lang="en-RU" sz="105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98FA227-0275-63E2-6911-90D3B279B85C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C010464-EDE8-8BDE-EC1F-CBB03A678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dirty="0"/>
              <a:t>12</a:t>
            </a:r>
            <a:endParaRPr lang="en-RU" dirty="0"/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86277811-3F1D-4E7F-20A5-D843ACCB1647}"/>
              </a:ext>
            </a:extLst>
          </p:cNvPr>
          <p:cNvSpPr>
            <a:spLocks/>
          </p:cNvSpPr>
          <p:nvPr/>
        </p:nvSpPr>
        <p:spPr>
          <a:xfrm>
            <a:off x="4274900" y="4518178"/>
            <a:ext cx="3634708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5DA7B94A-18D0-4361-0AF0-B525185E2A00}"/>
              </a:ext>
            </a:extLst>
          </p:cNvPr>
          <p:cNvSpPr>
            <a:spLocks/>
          </p:cNvSpPr>
          <p:nvPr/>
        </p:nvSpPr>
        <p:spPr>
          <a:xfrm>
            <a:off x="8213865" y="4518178"/>
            <a:ext cx="3630434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B1C19B46-4D8B-925A-A5B9-293298EE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90676">
            <a:off x="7337496" y="365124"/>
            <a:ext cx="6350000" cy="2819400"/>
          </a:xfrm>
          <a:prstGeom prst="rect">
            <a:avLst/>
          </a:prstGeom>
        </p:spPr>
      </p:pic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A48394DD-D032-C657-72C1-CC2769478825}"/>
              </a:ext>
            </a:extLst>
          </p:cNvPr>
          <p:cNvSpPr>
            <a:spLocks/>
          </p:cNvSpPr>
          <p:nvPr/>
        </p:nvSpPr>
        <p:spPr>
          <a:xfrm>
            <a:off x="340209" y="2259887"/>
            <a:ext cx="3634709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74A384E9-2BAD-6E89-BA7C-801244DC0AF0}"/>
              </a:ext>
            </a:extLst>
          </p:cNvPr>
          <p:cNvSpPr>
            <a:spLocks/>
          </p:cNvSpPr>
          <p:nvPr/>
        </p:nvSpPr>
        <p:spPr>
          <a:xfrm>
            <a:off x="339866" y="4518900"/>
            <a:ext cx="3634709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98A10B22-F08B-4B5E-E379-6C7880EED170}"/>
              </a:ext>
            </a:extLst>
          </p:cNvPr>
          <p:cNvSpPr>
            <a:spLocks/>
          </p:cNvSpPr>
          <p:nvPr/>
        </p:nvSpPr>
        <p:spPr>
          <a:xfrm>
            <a:off x="4274900" y="2259887"/>
            <a:ext cx="3634709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A687D56-4E53-D9A3-9B0B-8EEAADC6644B}"/>
              </a:ext>
            </a:extLst>
          </p:cNvPr>
          <p:cNvSpPr txBox="1"/>
          <p:nvPr/>
        </p:nvSpPr>
        <p:spPr>
          <a:xfrm>
            <a:off x="618584" y="2919923"/>
            <a:ext cx="280533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Поможем ускорить ваши веб-ресурсы. Обеспечим вашим пользователям мгновенный доступ к контенту, где бы они ни находились.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4D095FB-D7F2-BC06-324E-39E474D63D53}"/>
              </a:ext>
            </a:extLst>
          </p:cNvPr>
          <p:cNvSpPr txBox="1"/>
          <p:nvPr/>
        </p:nvSpPr>
        <p:spPr>
          <a:xfrm>
            <a:off x="618583" y="2504450"/>
            <a:ext cx="23298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Снижение задержек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ECCE07D-AADA-BE8B-CC2C-5F74C31C467B}"/>
              </a:ext>
            </a:extLst>
          </p:cNvPr>
          <p:cNvSpPr txBox="1"/>
          <p:nvPr/>
        </p:nvSpPr>
        <p:spPr>
          <a:xfrm>
            <a:off x="4552532" y="2919924"/>
            <a:ext cx="317686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Поможем быстрее выводить новые</a:t>
            </a:r>
            <a:b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продукты на рынок и обеспечим</a:t>
            </a:r>
          </a:p>
          <a:p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мгновенное масштабирование ресурсов.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F649B55-0390-A9BC-91B3-C2A7BAA59F5A}"/>
              </a:ext>
            </a:extLst>
          </p:cNvPr>
          <p:cNvSpPr txBox="1"/>
          <p:nvPr/>
        </p:nvSpPr>
        <p:spPr>
          <a:xfrm>
            <a:off x="4550505" y="4738538"/>
            <a:ext cx="1784400" cy="220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1400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Единыи</a:t>
            </a: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̆ вендор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48DC424-4697-5B2F-4F9A-288ED53025E8}"/>
              </a:ext>
            </a:extLst>
          </p:cNvPr>
          <p:cNvSpPr txBox="1"/>
          <p:nvPr/>
        </p:nvSpPr>
        <p:spPr>
          <a:xfrm>
            <a:off x="598493" y="5145844"/>
            <a:ext cx="336980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Предоставим безопасную</a:t>
            </a:r>
            <a:b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en-GB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IT</a:t>
            </a:r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инфраструктуру и надёжные</a:t>
            </a:r>
          </a:p>
          <a:p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механизмы защиты контента,</a:t>
            </a:r>
            <a:b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защитим от </a:t>
            </a:r>
            <a:r>
              <a:rPr lang="en-GB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DDoS-</a:t>
            </a:r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атак, хакеров</a:t>
            </a:r>
            <a:b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ботов.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C38ABC0-CBE5-24F3-1CBB-0FA6FBC49207}"/>
              </a:ext>
            </a:extLst>
          </p:cNvPr>
          <p:cNvSpPr txBox="1"/>
          <p:nvPr/>
        </p:nvSpPr>
        <p:spPr>
          <a:xfrm>
            <a:off x="598492" y="4743906"/>
            <a:ext cx="2818167" cy="225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Продвинутая защита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DE88668-FD4F-2D3B-CAA7-8EA805A6992F}"/>
              </a:ext>
            </a:extLst>
          </p:cNvPr>
          <p:cNvSpPr txBox="1"/>
          <p:nvPr/>
        </p:nvSpPr>
        <p:spPr>
          <a:xfrm>
            <a:off x="8488695" y="5145844"/>
            <a:ext cx="317539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Снизим нагрузку на оборудование</a:t>
            </a:r>
            <a:b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персонал, уменьшим расходы</a:t>
            </a:r>
            <a:b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на развитие вашей собственной</a:t>
            </a:r>
            <a:b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инфраструктуры. Поможем</a:t>
            </a:r>
          </a:p>
          <a:p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монетизировать контент.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EB07C18-7966-FCC1-1165-79AA7A3C55DE}"/>
              </a:ext>
            </a:extLst>
          </p:cNvPr>
          <p:cNvSpPr txBox="1"/>
          <p:nvPr/>
        </p:nvSpPr>
        <p:spPr>
          <a:xfrm>
            <a:off x="8506443" y="4748996"/>
            <a:ext cx="2631012" cy="220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Экономические выгоды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4" y="828770"/>
            <a:ext cx="946646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en-US" sz="3200" dirty="0" err="1">
                <a:latin typeface="Inter Display" panose="02000503000000020004" pitchFamily="2" charset="0"/>
                <a:ea typeface="Inter Display" panose="02000503000000020004" pitchFamily="2" charset="0"/>
              </a:rPr>
              <a:t>К</a:t>
            </a:r>
            <a:r>
              <a:rPr lang="ru-RU" sz="3200" dirty="0" err="1">
                <a:latin typeface="Inter Display" panose="02000503000000020004" pitchFamily="2" charset="0"/>
                <a:ea typeface="Inter Display" panose="02000503000000020004" pitchFamily="2" charset="0"/>
              </a:rPr>
              <a:t>акую</a:t>
            </a: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 </a:t>
            </a:r>
            <a:r>
              <a:rPr lang="ru-RU" sz="3200" dirty="0">
                <a:solidFill>
                  <a:srgbClr val="196CFB"/>
                </a:solidFill>
                <a:latin typeface="Inter Display" panose="02000503000000020004" pitchFamily="2" charset="0"/>
                <a:ea typeface="Inter Display" panose="02000503000000020004" pitchFamily="2" charset="0"/>
              </a:rPr>
              <a:t>пользу</a:t>
            </a: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 приносят наши продукты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A0E71AC-7558-E930-7E2E-F4EF52C54C78}"/>
              </a:ext>
            </a:extLst>
          </p:cNvPr>
          <p:cNvSpPr txBox="1"/>
          <p:nvPr/>
        </p:nvSpPr>
        <p:spPr>
          <a:xfrm>
            <a:off x="4523318" y="2504450"/>
            <a:ext cx="232989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Ускорение разработки </a:t>
            </a:r>
          </a:p>
        </p:txBody>
      </p:sp>
      <p:sp>
        <p:nvSpPr>
          <p:cNvPr id="14" name="Рисунок 137">
            <a:extLst>
              <a:ext uri="{FF2B5EF4-FFF2-40B4-BE49-F238E27FC236}">
                <a16:creationId xmlns:a16="http://schemas.microsoft.com/office/drawing/2014/main" id="{E21460B8-31ED-F5E0-0389-E9F8E0BE3598}"/>
              </a:ext>
            </a:extLst>
          </p:cNvPr>
          <p:cNvSpPr/>
          <p:nvPr/>
        </p:nvSpPr>
        <p:spPr>
          <a:xfrm>
            <a:off x="3207960" y="5708067"/>
            <a:ext cx="520437" cy="583814"/>
          </a:xfrm>
          <a:custGeom>
            <a:avLst/>
            <a:gdLst>
              <a:gd name="connsiteX0" fmla="*/ 520438 w 520437"/>
              <a:gd name="connsiteY0" fmla="*/ 266133 h 583814"/>
              <a:gd name="connsiteX1" fmla="*/ 520438 w 520437"/>
              <a:gd name="connsiteY1" fmla="*/ 137922 h 583814"/>
              <a:gd name="connsiteX2" fmla="*/ 479842 w 520437"/>
              <a:gd name="connsiteY2" fmla="*/ 77759 h 583814"/>
              <a:gd name="connsiteX3" fmla="*/ 317169 w 520437"/>
              <a:gd name="connsiteY3" fmla="*/ 11171 h 583814"/>
              <a:gd name="connsiteX4" fmla="*/ 202976 w 520437"/>
              <a:gd name="connsiteY4" fmla="*/ 11171 h 583814"/>
              <a:gd name="connsiteX5" fmla="*/ 40303 w 520437"/>
              <a:gd name="connsiteY5" fmla="*/ 77759 h 583814"/>
              <a:gd name="connsiteX6" fmla="*/ 0 w 520437"/>
              <a:gd name="connsiteY6" fmla="*/ 137922 h 583814"/>
              <a:gd name="connsiteX7" fmla="*/ 0 w 520437"/>
              <a:gd name="connsiteY7" fmla="*/ 266133 h 583814"/>
              <a:gd name="connsiteX8" fmla="*/ 245324 w 520437"/>
              <a:gd name="connsiteY8" fmla="*/ 581843 h 583814"/>
              <a:gd name="connsiteX9" fmla="*/ 275113 w 520437"/>
              <a:gd name="connsiteY9" fmla="*/ 581843 h 583814"/>
              <a:gd name="connsiteX10" fmla="*/ 520438 w 520437"/>
              <a:gd name="connsiteY10" fmla="*/ 266133 h 583814"/>
              <a:gd name="connsiteX11" fmla="*/ 282122 w 520437"/>
              <a:gd name="connsiteY11" fmla="*/ 317243 h 583814"/>
              <a:gd name="connsiteX12" fmla="*/ 282122 w 520437"/>
              <a:gd name="connsiteY12" fmla="*/ 394053 h 583814"/>
              <a:gd name="connsiteX13" fmla="*/ 260218 w 520437"/>
              <a:gd name="connsiteY13" fmla="*/ 415957 h 583814"/>
              <a:gd name="connsiteX14" fmla="*/ 238314 w 520437"/>
              <a:gd name="connsiteY14" fmla="*/ 394053 h 583814"/>
              <a:gd name="connsiteX15" fmla="*/ 238314 w 520437"/>
              <a:gd name="connsiteY15" fmla="*/ 317243 h 583814"/>
              <a:gd name="connsiteX16" fmla="*/ 187206 w 520437"/>
              <a:gd name="connsiteY16" fmla="*/ 248026 h 583814"/>
              <a:gd name="connsiteX17" fmla="*/ 260218 w 520437"/>
              <a:gd name="connsiteY17" fmla="*/ 175013 h 583814"/>
              <a:gd name="connsiteX18" fmla="*/ 333232 w 520437"/>
              <a:gd name="connsiteY18" fmla="*/ 248026 h 583814"/>
              <a:gd name="connsiteX19" fmla="*/ 282122 w 520437"/>
              <a:gd name="connsiteY19" fmla="*/ 317243 h 58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0437" h="583814">
                <a:moveTo>
                  <a:pt x="520438" y="266133"/>
                </a:moveTo>
                <a:lnTo>
                  <a:pt x="520438" y="137922"/>
                </a:lnTo>
                <a:cubicBezTo>
                  <a:pt x="520438" y="113974"/>
                  <a:pt x="502331" y="86813"/>
                  <a:pt x="479842" y="77759"/>
                </a:cubicBezTo>
                <a:lnTo>
                  <a:pt x="317169" y="11171"/>
                </a:lnTo>
                <a:cubicBezTo>
                  <a:pt x="280662" y="-3724"/>
                  <a:pt x="239483" y="-3724"/>
                  <a:pt x="202976" y="11171"/>
                </a:cubicBezTo>
                <a:lnTo>
                  <a:pt x="40303" y="77759"/>
                </a:lnTo>
                <a:cubicBezTo>
                  <a:pt x="18107" y="86813"/>
                  <a:pt x="0" y="113974"/>
                  <a:pt x="0" y="137922"/>
                </a:cubicBezTo>
                <a:lnTo>
                  <a:pt x="0" y="266133"/>
                </a:lnTo>
                <a:cubicBezTo>
                  <a:pt x="0" y="408947"/>
                  <a:pt x="103679" y="542708"/>
                  <a:pt x="245324" y="581843"/>
                </a:cubicBezTo>
                <a:cubicBezTo>
                  <a:pt x="254961" y="584471"/>
                  <a:pt x="265475" y="584471"/>
                  <a:pt x="275113" y="581843"/>
                </a:cubicBezTo>
                <a:cubicBezTo>
                  <a:pt x="416759" y="542708"/>
                  <a:pt x="520438" y="408947"/>
                  <a:pt x="520438" y="266133"/>
                </a:cubicBezTo>
                <a:close/>
                <a:moveTo>
                  <a:pt x="282122" y="317243"/>
                </a:moveTo>
                <a:lnTo>
                  <a:pt x="282122" y="394053"/>
                </a:lnTo>
                <a:cubicBezTo>
                  <a:pt x="282122" y="406027"/>
                  <a:pt x="272193" y="415957"/>
                  <a:pt x="260218" y="415957"/>
                </a:cubicBezTo>
                <a:cubicBezTo>
                  <a:pt x="248244" y="415957"/>
                  <a:pt x="238314" y="406027"/>
                  <a:pt x="238314" y="394053"/>
                </a:cubicBezTo>
                <a:lnTo>
                  <a:pt x="238314" y="317243"/>
                </a:lnTo>
                <a:cubicBezTo>
                  <a:pt x="208817" y="307897"/>
                  <a:pt x="187206" y="280444"/>
                  <a:pt x="187206" y="248026"/>
                </a:cubicBezTo>
                <a:cubicBezTo>
                  <a:pt x="187206" y="207723"/>
                  <a:pt x="219915" y="175013"/>
                  <a:pt x="260218" y="175013"/>
                </a:cubicBezTo>
                <a:cubicBezTo>
                  <a:pt x="300522" y="175013"/>
                  <a:pt x="333232" y="207723"/>
                  <a:pt x="333232" y="248026"/>
                </a:cubicBezTo>
                <a:cubicBezTo>
                  <a:pt x="333232" y="280736"/>
                  <a:pt x="311620" y="307897"/>
                  <a:pt x="282122" y="317243"/>
                </a:cubicBezTo>
                <a:close/>
              </a:path>
            </a:pathLst>
          </a:custGeom>
          <a:solidFill>
            <a:srgbClr val="F0F0F6"/>
          </a:solidFill>
          <a:ln w="2897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A1F019B-DB0F-D5E9-E3E0-7319AACE22C2}"/>
              </a:ext>
            </a:extLst>
          </p:cNvPr>
          <p:cNvGrpSpPr/>
          <p:nvPr/>
        </p:nvGrpSpPr>
        <p:grpSpPr>
          <a:xfrm>
            <a:off x="11013128" y="5801686"/>
            <a:ext cx="601360" cy="495285"/>
            <a:chOff x="11013128" y="5801686"/>
            <a:chExt cx="601360" cy="495285"/>
          </a:xfrm>
        </p:grpSpPr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6A65C21D-702A-32C3-1844-571FE19E3D26}"/>
                </a:ext>
              </a:extLst>
            </p:cNvPr>
            <p:cNvSpPr/>
            <p:nvPr/>
          </p:nvSpPr>
          <p:spPr>
            <a:xfrm>
              <a:off x="11013128" y="5801686"/>
              <a:ext cx="513720" cy="407413"/>
            </a:xfrm>
            <a:custGeom>
              <a:avLst/>
              <a:gdLst>
                <a:gd name="connsiteX0" fmla="*/ 509924 w 513720"/>
                <a:gd name="connsiteY0" fmla="*/ 91121 h 407413"/>
                <a:gd name="connsiteX1" fmla="*/ 384925 w 513720"/>
                <a:gd name="connsiteY1" fmla="*/ 0 h 407413"/>
                <a:gd name="connsiteX2" fmla="*/ 128503 w 513720"/>
                <a:gd name="connsiteY2" fmla="*/ 0 h 407413"/>
                <a:gd name="connsiteX3" fmla="*/ 0 w 513720"/>
                <a:gd name="connsiteY3" fmla="*/ 128503 h 407413"/>
                <a:gd name="connsiteX4" fmla="*/ 0 w 513720"/>
                <a:gd name="connsiteY4" fmla="*/ 278910 h 407413"/>
                <a:gd name="connsiteX5" fmla="*/ 70385 w 513720"/>
                <a:gd name="connsiteY5" fmla="*/ 398068 h 407413"/>
                <a:gd name="connsiteX6" fmla="*/ 91121 w 513720"/>
                <a:gd name="connsiteY6" fmla="*/ 403617 h 407413"/>
                <a:gd name="connsiteX7" fmla="*/ 128503 w 513720"/>
                <a:gd name="connsiteY7" fmla="*/ 407414 h 407413"/>
                <a:gd name="connsiteX8" fmla="*/ 385217 w 513720"/>
                <a:gd name="connsiteY8" fmla="*/ 407414 h 407413"/>
                <a:gd name="connsiteX9" fmla="*/ 513721 w 513720"/>
                <a:gd name="connsiteY9" fmla="*/ 278910 h 407413"/>
                <a:gd name="connsiteX10" fmla="*/ 513721 w 513720"/>
                <a:gd name="connsiteY10" fmla="*/ 128503 h 407413"/>
                <a:gd name="connsiteX11" fmla="*/ 509924 w 513720"/>
                <a:gd name="connsiteY11" fmla="*/ 91121 h 407413"/>
                <a:gd name="connsiteX12" fmla="*/ 111564 w 513720"/>
                <a:gd name="connsiteY12" fmla="*/ 247660 h 407413"/>
                <a:gd name="connsiteX13" fmla="*/ 89660 w 513720"/>
                <a:gd name="connsiteY13" fmla="*/ 269564 h 407413"/>
                <a:gd name="connsiteX14" fmla="*/ 67756 w 513720"/>
                <a:gd name="connsiteY14" fmla="*/ 247660 h 407413"/>
                <a:gd name="connsiteX15" fmla="*/ 67756 w 513720"/>
                <a:gd name="connsiteY15" fmla="*/ 160045 h 407413"/>
                <a:gd name="connsiteX16" fmla="*/ 89660 w 513720"/>
                <a:gd name="connsiteY16" fmla="*/ 138141 h 407413"/>
                <a:gd name="connsiteX17" fmla="*/ 111564 w 513720"/>
                <a:gd name="connsiteY17" fmla="*/ 160045 h 407413"/>
                <a:gd name="connsiteX18" fmla="*/ 111564 w 513720"/>
                <a:gd name="connsiteY18" fmla="*/ 247660 h 407413"/>
                <a:gd name="connsiteX19" fmla="*/ 256714 w 513720"/>
                <a:gd name="connsiteY19" fmla="*/ 280954 h 407413"/>
                <a:gd name="connsiteX20" fmla="*/ 179613 w 513720"/>
                <a:gd name="connsiteY20" fmla="*/ 203852 h 407413"/>
                <a:gd name="connsiteX21" fmla="*/ 256714 w 513720"/>
                <a:gd name="connsiteY21" fmla="*/ 126751 h 407413"/>
                <a:gd name="connsiteX22" fmla="*/ 333816 w 513720"/>
                <a:gd name="connsiteY22" fmla="*/ 203852 h 407413"/>
                <a:gd name="connsiteX23" fmla="*/ 256714 w 513720"/>
                <a:gd name="connsiteY23" fmla="*/ 280954 h 407413"/>
                <a:gd name="connsiteX24" fmla="*/ 445380 w 513720"/>
                <a:gd name="connsiteY24" fmla="*/ 247660 h 407413"/>
                <a:gd name="connsiteX25" fmla="*/ 423476 w 513720"/>
                <a:gd name="connsiteY25" fmla="*/ 269564 h 407413"/>
                <a:gd name="connsiteX26" fmla="*/ 401572 w 513720"/>
                <a:gd name="connsiteY26" fmla="*/ 247660 h 407413"/>
                <a:gd name="connsiteX27" fmla="*/ 401572 w 513720"/>
                <a:gd name="connsiteY27" fmla="*/ 160045 h 407413"/>
                <a:gd name="connsiteX28" fmla="*/ 423476 w 513720"/>
                <a:gd name="connsiteY28" fmla="*/ 138141 h 407413"/>
                <a:gd name="connsiteX29" fmla="*/ 445380 w 513720"/>
                <a:gd name="connsiteY29" fmla="*/ 160045 h 407413"/>
                <a:gd name="connsiteX30" fmla="*/ 445380 w 513720"/>
                <a:gd name="connsiteY30" fmla="*/ 247660 h 40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720" h="407413">
                  <a:moveTo>
                    <a:pt x="509924" y="91121"/>
                  </a:moveTo>
                  <a:cubicBezTo>
                    <a:pt x="497366" y="27745"/>
                    <a:pt x="450345" y="0"/>
                    <a:pt x="384925" y="0"/>
                  </a:cubicBezTo>
                  <a:lnTo>
                    <a:pt x="128503" y="0"/>
                  </a:lnTo>
                  <a:cubicBezTo>
                    <a:pt x="51401" y="0"/>
                    <a:pt x="0" y="38551"/>
                    <a:pt x="0" y="128503"/>
                  </a:cubicBezTo>
                  <a:lnTo>
                    <a:pt x="0" y="278910"/>
                  </a:lnTo>
                  <a:cubicBezTo>
                    <a:pt x="0" y="343746"/>
                    <a:pt x="26577" y="381713"/>
                    <a:pt x="70385" y="398068"/>
                  </a:cubicBezTo>
                  <a:cubicBezTo>
                    <a:pt x="76810" y="400404"/>
                    <a:pt x="83819" y="402449"/>
                    <a:pt x="91121" y="403617"/>
                  </a:cubicBezTo>
                  <a:cubicBezTo>
                    <a:pt x="102803" y="406245"/>
                    <a:pt x="115361" y="407414"/>
                    <a:pt x="128503" y="407414"/>
                  </a:cubicBezTo>
                  <a:lnTo>
                    <a:pt x="385217" y="407414"/>
                  </a:lnTo>
                  <a:cubicBezTo>
                    <a:pt x="462319" y="407414"/>
                    <a:pt x="513721" y="368862"/>
                    <a:pt x="513721" y="278910"/>
                  </a:cubicBezTo>
                  <a:lnTo>
                    <a:pt x="513721" y="128503"/>
                  </a:lnTo>
                  <a:cubicBezTo>
                    <a:pt x="513721" y="114777"/>
                    <a:pt x="512552" y="102511"/>
                    <a:pt x="509924" y="91121"/>
                  </a:cubicBezTo>
                  <a:close/>
                  <a:moveTo>
                    <a:pt x="111564" y="247660"/>
                  </a:moveTo>
                  <a:cubicBezTo>
                    <a:pt x="111564" y="259635"/>
                    <a:pt x="101635" y="269564"/>
                    <a:pt x="89660" y="269564"/>
                  </a:cubicBezTo>
                  <a:cubicBezTo>
                    <a:pt x="77686" y="269564"/>
                    <a:pt x="67756" y="259635"/>
                    <a:pt x="67756" y="247660"/>
                  </a:cubicBezTo>
                  <a:lnTo>
                    <a:pt x="67756" y="160045"/>
                  </a:lnTo>
                  <a:cubicBezTo>
                    <a:pt x="67756" y="148071"/>
                    <a:pt x="77686" y="138141"/>
                    <a:pt x="89660" y="138141"/>
                  </a:cubicBezTo>
                  <a:cubicBezTo>
                    <a:pt x="101635" y="138141"/>
                    <a:pt x="111564" y="148071"/>
                    <a:pt x="111564" y="160045"/>
                  </a:cubicBezTo>
                  <a:lnTo>
                    <a:pt x="111564" y="247660"/>
                  </a:lnTo>
                  <a:close/>
                  <a:moveTo>
                    <a:pt x="256714" y="280954"/>
                  </a:moveTo>
                  <a:cubicBezTo>
                    <a:pt x="214075" y="280954"/>
                    <a:pt x="179613" y="246492"/>
                    <a:pt x="179613" y="203852"/>
                  </a:cubicBezTo>
                  <a:cubicBezTo>
                    <a:pt x="179613" y="161213"/>
                    <a:pt x="214075" y="126751"/>
                    <a:pt x="256714" y="126751"/>
                  </a:cubicBezTo>
                  <a:cubicBezTo>
                    <a:pt x="299354" y="126751"/>
                    <a:pt x="333816" y="161213"/>
                    <a:pt x="333816" y="203852"/>
                  </a:cubicBezTo>
                  <a:cubicBezTo>
                    <a:pt x="333816" y="246492"/>
                    <a:pt x="299354" y="280954"/>
                    <a:pt x="256714" y="280954"/>
                  </a:cubicBezTo>
                  <a:close/>
                  <a:moveTo>
                    <a:pt x="445380" y="247660"/>
                  </a:moveTo>
                  <a:cubicBezTo>
                    <a:pt x="445380" y="259635"/>
                    <a:pt x="435450" y="269564"/>
                    <a:pt x="423476" y="269564"/>
                  </a:cubicBezTo>
                  <a:cubicBezTo>
                    <a:pt x="411502" y="269564"/>
                    <a:pt x="401572" y="259635"/>
                    <a:pt x="401572" y="247660"/>
                  </a:cubicBezTo>
                  <a:lnTo>
                    <a:pt x="401572" y="160045"/>
                  </a:lnTo>
                  <a:cubicBezTo>
                    <a:pt x="401572" y="148071"/>
                    <a:pt x="411502" y="138141"/>
                    <a:pt x="423476" y="138141"/>
                  </a:cubicBezTo>
                  <a:cubicBezTo>
                    <a:pt x="435450" y="138141"/>
                    <a:pt x="445380" y="148071"/>
                    <a:pt x="445380" y="160045"/>
                  </a:cubicBezTo>
                  <a:lnTo>
                    <a:pt x="445380" y="247660"/>
                  </a:lnTo>
                  <a:close/>
                </a:path>
              </a:pathLst>
            </a:custGeom>
            <a:solidFill>
              <a:srgbClr val="F0F0F6"/>
            </a:solidFill>
            <a:ln w="28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18D06D12-A497-96B6-B65E-362484865430}"/>
                </a:ext>
              </a:extLst>
            </p:cNvPr>
            <p:cNvSpPr/>
            <p:nvPr/>
          </p:nvSpPr>
          <p:spPr>
            <a:xfrm>
              <a:off x="11133144" y="5921701"/>
              <a:ext cx="481344" cy="375270"/>
            </a:xfrm>
            <a:custGeom>
              <a:avLst/>
              <a:gdLst>
                <a:gd name="connsiteX0" fmla="*/ 481345 w 481344"/>
                <a:gd name="connsiteY0" fmla="*/ 96068 h 375270"/>
                <a:gd name="connsiteX1" fmla="*/ 481345 w 481344"/>
                <a:gd name="connsiteY1" fmla="*/ 246475 h 375270"/>
                <a:gd name="connsiteX2" fmla="*/ 352549 w 481344"/>
                <a:gd name="connsiteY2" fmla="*/ 375271 h 375270"/>
                <a:gd name="connsiteX3" fmla="*/ 96127 w 481344"/>
                <a:gd name="connsiteY3" fmla="*/ 375271 h 375270"/>
                <a:gd name="connsiteX4" fmla="*/ 37716 w 481344"/>
                <a:gd name="connsiteY4" fmla="*/ 365633 h 375270"/>
                <a:gd name="connsiteX5" fmla="*/ 2378 w 481344"/>
                <a:gd name="connsiteY5" fmla="*/ 344021 h 375270"/>
                <a:gd name="connsiteX6" fmla="*/ 8511 w 481344"/>
                <a:gd name="connsiteY6" fmla="*/ 331171 h 375270"/>
                <a:gd name="connsiteX7" fmla="*/ 264933 w 481344"/>
                <a:gd name="connsiteY7" fmla="*/ 331171 h 375270"/>
                <a:gd name="connsiteX8" fmla="*/ 437244 w 481344"/>
                <a:gd name="connsiteY8" fmla="*/ 159152 h 375270"/>
                <a:gd name="connsiteX9" fmla="*/ 437244 w 481344"/>
                <a:gd name="connsiteY9" fmla="*/ 8453 h 375270"/>
                <a:gd name="connsiteX10" fmla="*/ 450095 w 481344"/>
                <a:gd name="connsiteY10" fmla="*/ 2319 h 375270"/>
                <a:gd name="connsiteX11" fmla="*/ 481345 w 481344"/>
                <a:gd name="connsiteY11" fmla="*/ 96068 h 37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344" h="375270">
                  <a:moveTo>
                    <a:pt x="481345" y="96068"/>
                  </a:moveTo>
                  <a:lnTo>
                    <a:pt x="481345" y="246475"/>
                  </a:lnTo>
                  <a:cubicBezTo>
                    <a:pt x="481345" y="336428"/>
                    <a:pt x="429943" y="375271"/>
                    <a:pt x="352549" y="375271"/>
                  </a:cubicBezTo>
                  <a:lnTo>
                    <a:pt x="96127" y="375271"/>
                  </a:lnTo>
                  <a:cubicBezTo>
                    <a:pt x="74223" y="375271"/>
                    <a:pt x="54655" y="372058"/>
                    <a:pt x="37716" y="365633"/>
                  </a:cubicBezTo>
                  <a:cubicBezTo>
                    <a:pt x="23990" y="360668"/>
                    <a:pt x="12015" y="353367"/>
                    <a:pt x="2378" y="344021"/>
                  </a:cubicBezTo>
                  <a:cubicBezTo>
                    <a:pt x="-2879" y="339056"/>
                    <a:pt x="1209" y="331171"/>
                    <a:pt x="8511" y="331171"/>
                  </a:cubicBezTo>
                  <a:lnTo>
                    <a:pt x="264933" y="331171"/>
                  </a:lnTo>
                  <a:cubicBezTo>
                    <a:pt x="372993" y="331171"/>
                    <a:pt x="437244" y="266919"/>
                    <a:pt x="437244" y="159152"/>
                  </a:cubicBezTo>
                  <a:lnTo>
                    <a:pt x="437244" y="8453"/>
                  </a:lnTo>
                  <a:cubicBezTo>
                    <a:pt x="437244" y="1443"/>
                    <a:pt x="445130" y="-2938"/>
                    <a:pt x="450095" y="2319"/>
                  </a:cubicBezTo>
                  <a:cubicBezTo>
                    <a:pt x="469954" y="23347"/>
                    <a:pt x="481345" y="54013"/>
                    <a:pt x="481345" y="96068"/>
                  </a:cubicBezTo>
                  <a:close/>
                </a:path>
              </a:pathLst>
            </a:custGeom>
            <a:solidFill>
              <a:srgbClr val="F0F0F6"/>
            </a:solidFill>
            <a:ln w="289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46521C6-B88A-BDFA-BCFF-36702C95E7DF}"/>
              </a:ext>
            </a:extLst>
          </p:cNvPr>
          <p:cNvGrpSpPr/>
          <p:nvPr/>
        </p:nvGrpSpPr>
        <p:grpSpPr>
          <a:xfrm>
            <a:off x="7186041" y="5740040"/>
            <a:ext cx="538074" cy="535806"/>
            <a:chOff x="7186041" y="5740040"/>
            <a:chExt cx="538074" cy="535806"/>
          </a:xfrm>
        </p:grpSpPr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84582E2D-0EE1-BE46-1B97-8C30AE736FCF}"/>
                </a:ext>
              </a:extLst>
            </p:cNvPr>
            <p:cNvSpPr/>
            <p:nvPr/>
          </p:nvSpPr>
          <p:spPr>
            <a:xfrm>
              <a:off x="7299353" y="6235201"/>
              <a:ext cx="311618" cy="40645"/>
            </a:xfrm>
            <a:custGeom>
              <a:avLst/>
              <a:gdLst>
                <a:gd name="connsiteX0" fmla="*/ 291296 w 311618"/>
                <a:gd name="connsiteY0" fmla="*/ 40646 h 40645"/>
                <a:gd name="connsiteX1" fmla="*/ 20323 w 311618"/>
                <a:gd name="connsiteY1" fmla="*/ 40646 h 40645"/>
                <a:gd name="connsiteX2" fmla="*/ 0 w 311618"/>
                <a:gd name="connsiteY2" fmla="*/ 20323 h 40645"/>
                <a:gd name="connsiteX3" fmla="*/ 20323 w 311618"/>
                <a:gd name="connsiteY3" fmla="*/ 0 h 40645"/>
                <a:gd name="connsiteX4" fmla="*/ 291296 w 311618"/>
                <a:gd name="connsiteY4" fmla="*/ 0 h 40645"/>
                <a:gd name="connsiteX5" fmla="*/ 311619 w 311618"/>
                <a:gd name="connsiteY5" fmla="*/ 20323 h 40645"/>
                <a:gd name="connsiteX6" fmla="*/ 291296 w 311618"/>
                <a:gd name="connsiteY6" fmla="*/ 40646 h 4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618" h="40645">
                  <a:moveTo>
                    <a:pt x="291296" y="40646"/>
                  </a:moveTo>
                  <a:lnTo>
                    <a:pt x="20323" y="40646"/>
                  </a:lnTo>
                  <a:cubicBezTo>
                    <a:pt x="9213" y="40646"/>
                    <a:pt x="0" y="31433"/>
                    <a:pt x="0" y="20323"/>
                  </a:cubicBezTo>
                  <a:cubicBezTo>
                    <a:pt x="0" y="9213"/>
                    <a:pt x="9213" y="0"/>
                    <a:pt x="20323" y="0"/>
                  </a:cubicBezTo>
                  <a:lnTo>
                    <a:pt x="291296" y="0"/>
                  </a:lnTo>
                  <a:cubicBezTo>
                    <a:pt x="302406" y="0"/>
                    <a:pt x="311619" y="9213"/>
                    <a:pt x="311619" y="20323"/>
                  </a:cubicBezTo>
                  <a:cubicBezTo>
                    <a:pt x="311619" y="31433"/>
                    <a:pt x="302406" y="40646"/>
                    <a:pt x="291296" y="40646"/>
                  </a:cubicBezTo>
                  <a:close/>
                </a:path>
              </a:pathLst>
            </a:custGeom>
            <a:solidFill>
              <a:srgbClr val="F0F0F6"/>
            </a:solidFill>
            <a:ln w="26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D36AF745-A299-D82A-AEC1-1755DAAFBC20}"/>
                </a:ext>
              </a:extLst>
            </p:cNvPr>
            <p:cNvSpPr/>
            <p:nvPr/>
          </p:nvSpPr>
          <p:spPr>
            <a:xfrm>
              <a:off x="7186041" y="5740040"/>
              <a:ext cx="538074" cy="453948"/>
            </a:xfrm>
            <a:custGeom>
              <a:avLst/>
              <a:gdLst>
                <a:gd name="connsiteX0" fmla="*/ 495388 w 538074"/>
                <a:gd name="connsiteY0" fmla="*/ 89218 h 453948"/>
                <a:gd name="connsiteX1" fmla="*/ 386999 w 538074"/>
                <a:gd name="connsiteY1" fmla="*/ 166716 h 453948"/>
                <a:gd name="connsiteX2" fmla="*/ 345811 w 538074"/>
                <a:gd name="connsiteY2" fmla="*/ 154251 h 453948"/>
                <a:gd name="connsiteX3" fmla="*/ 294597 w 538074"/>
                <a:gd name="connsiteY3" fmla="*/ 17681 h 453948"/>
                <a:gd name="connsiteX4" fmla="*/ 243925 w 538074"/>
                <a:gd name="connsiteY4" fmla="*/ 17681 h 453948"/>
                <a:gd name="connsiteX5" fmla="*/ 192441 w 538074"/>
                <a:gd name="connsiteY5" fmla="*/ 153980 h 453948"/>
                <a:gd name="connsiteX6" fmla="*/ 151524 w 538074"/>
                <a:gd name="connsiteY6" fmla="*/ 166445 h 453948"/>
                <a:gd name="connsiteX7" fmla="*/ 43135 w 538074"/>
                <a:gd name="connsiteY7" fmla="*/ 88947 h 453948"/>
                <a:gd name="connsiteX8" fmla="*/ 1676 w 538074"/>
                <a:gd name="connsiteY8" fmla="*/ 120380 h 453948"/>
                <a:gd name="connsiteX9" fmla="*/ 114401 w 538074"/>
                <a:gd name="connsiteY9" fmla="*/ 436064 h 453948"/>
                <a:gd name="connsiteX10" fmla="*/ 139872 w 538074"/>
                <a:gd name="connsiteY10" fmla="*/ 453948 h 453948"/>
                <a:gd name="connsiteX11" fmla="*/ 398109 w 538074"/>
                <a:gd name="connsiteY11" fmla="*/ 453948 h 453948"/>
                <a:gd name="connsiteX12" fmla="*/ 423581 w 538074"/>
                <a:gd name="connsiteY12" fmla="*/ 436064 h 453948"/>
                <a:gd name="connsiteX13" fmla="*/ 536305 w 538074"/>
                <a:gd name="connsiteY13" fmla="*/ 120380 h 453948"/>
                <a:gd name="connsiteX14" fmla="*/ 495388 w 538074"/>
                <a:gd name="connsiteY14" fmla="*/ 89218 h 453948"/>
                <a:gd name="connsiteX15" fmla="*/ 336869 w 538074"/>
                <a:gd name="connsiteY15" fmla="*/ 339327 h 453948"/>
                <a:gd name="connsiteX16" fmla="*/ 201383 w 538074"/>
                <a:gd name="connsiteY16" fmla="*/ 339327 h 453948"/>
                <a:gd name="connsiteX17" fmla="*/ 181060 w 538074"/>
                <a:gd name="connsiteY17" fmla="*/ 319004 h 453948"/>
                <a:gd name="connsiteX18" fmla="*/ 201383 w 538074"/>
                <a:gd name="connsiteY18" fmla="*/ 298681 h 453948"/>
                <a:gd name="connsiteX19" fmla="*/ 336869 w 538074"/>
                <a:gd name="connsiteY19" fmla="*/ 298681 h 453948"/>
                <a:gd name="connsiteX20" fmla="*/ 357192 w 538074"/>
                <a:gd name="connsiteY20" fmla="*/ 319004 h 453948"/>
                <a:gd name="connsiteX21" fmla="*/ 336869 w 538074"/>
                <a:gd name="connsiteY21" fmla="*/ 339327 h 45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38074" h="453948">
                  <a:moveTo>
                    <a:pt x="495388" y="89218"/>
                  </a:moveTo>
                  <a:lnTo>
                    <a:pt x="386999" y="166716"/>
                  </a:lnTo>
                  <a:cubicBezTo>
                    <a:pt x="372638" y="177013"/>
                    <a:pt x="352044" y="170781"/>
                    <a:pt x="345811" y="154251"/>
                  </a:cubicBezTo>
                  <a:lnTo>
                    <a:pt x="294597" y="17681"/>
                  </a:lnTo>
                  <a:cubicBezTo>
                    <a:pt x="285926" y="-5894"/>
                    <a:pt x="252597" y="-5894"/>
                    <a:pt x="243925" y="17681"/>
                  </a:cubicBezTo>
                  <a:lnTo>
                    <a:pt x="192441" y="153980"/>
                  </a:lnTo>
                  <a:cubicBezTo>
                    <a:pt x="186209" y="170781"/>
                    <a:pt x="165886" y="177013"/>
                    <a:pt x="151524" y="166445"/>
                  </a:cubicBezTo>
                  <a:lnTo>
                    <a:pt x="43135" y="88947"/>
                  </a:lnTo>
                  <a:cubicBezTo>
                    <a:pt x="21457" y="73772"/>
                    <a:pt x="-7266" y="95179"/>
                    <a:pt x="1676" y="120380"/>
                  </a:cubicBezTo>
                  <a:lnTo>
                    <a:pt x="114401" y="436064"/>
                  </a:lnTo>
                  <a:cubicBezTo>
                    <a:pt x="118195" y="446903"/>
                    <a:pt x="128492" y="453948"/>
                    <a:pt x="139872" y="453948"/>
                  </a:cubicBezTo>
                  <a:lnTo>
                    <a:pt x="398109" y="453948"/>
                  </a:lnTo>
                  <a:cubicBezTo>
                    <a:pt x="409490" y="453948"/>
                    <a:pt x="419787" y="446632"/>
                    <a:pt x="423581" y="436064"/>
                  </a:cubicBezTo>
                  <a:lnTo>
                    <a:pt x="536305" y="120380"/>
                  </a:lnTo>
                  <a:cubicBezTo>
                    <a:pt x="545518" y="95179"/>
                    <a:pt x="516795" y="73772"/>
                    <a:pt x="495388" y="89218"/>
                  </a:cubicBezTo>
                  <a:close/>
                  <a:moveTo>
                    <a:pt x="336869" y="339327"/>
                  </a:moveTo>
                  <a:lnTo>
                    <a:pt x="201383" y="339327"/>
                  </a:lnTo>
                  <a:cubicBezTo>
                    <a:pt x="190273" y="339327"/>
                    <a:pt x="181060" y="330114"/>
                    <a:pt x="181060" y="319004"/>
                  </a:cubicBezTo>
                  <a:cubicBezTo>
                    <a:pt x="181060" y="307894"/>
                    <a:pt x="190273" y="298681"/>
                    <a:pt x="201383" y="298681"/>
                  </a:cubicBezTo>
                  <a:lnTo>
                    <a:pt x="336869" y="298681"/>
                  </a:lnTo>
                  <a:cubicBezTo>
                    <a:pt x="347979" y="298681"/>
                    <a:pt x="357192" y="307894"/>
                    <a:pt x="357192" y="319004"/>
                  </a:cubicBezTo>
                  <a:cubicBezTo>
                    <a:pt x="357192" y="330114"/>
                    <a:pt x="347979" y="339327"/>
                    <a:pt x="336869" y="339327"/>
                  </a:cubicBezTo>
                  <a:close/>
                </a:path>
              </a:pathLst>
            </a:custGeom>
            <a:solidFill>
              <a:srgbClr val="F0F0F6"/>
            </a:solidFill>
            <a:ln w="269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9973A6FD-6945-6B6A-24A9-79D6DB5497CA}"/>
              </a:ext>
            </a:extLst>
          </p:cNvPr>
          <p:cNvSpPr txBox="1"/>
          <p:nvPr/>
        </p:nvSpPr>
        <p:spPr>
          <a:xfrm>
            <a:off x="4550506" y="5145844"/>
            <a:ext cx="305250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Не тратьте время на поиск провайдеров</a:t>
            </a:r>
            <a:b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для решения разных технических задач.</a:t>
            </a:r>
          </a:p>
          <a:p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Все нужные сервисы от одного поставщика</a:t>
            </a:r>
            <a:b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1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 удобным управлением и подробной статистикой в едином личном кабинете. </a:t>
            </a:r>
          </a:p>
        </p:txBody>
      </p:sp>
      <p:sp>
        <p:nvSpPr>
          <p:cNvPr id="8" name="Рисунок 1">
            <a:extLst>
              <a:ext uri="{FF2B5EF4-FFF2-40B4-BE49-F238E27FC236}">
                <a16:creationId xmlns:a16="http://schemas.microsoft.com/office/drawing/2014/main" id="{FC2B23BB-1601-E1D8-2167-622106B94F6E}"/>
              </a:ext>
            </a:extLst>
          </p:cNvPr>
          <p:cNvSpPr/>
          <p:nvPr/>
        </p:nvSpPr>
        <p:spPr>
          <a:xfrm>
            <a:off x="3231850" y="3543037"/>
            <a:ext cx="488996" cy="489240"/>
          </a:xfrm>
          <a:custGeom>
            <a:avLst/>
            <a:gdLst>
              <a:gd name="connsiteX0" fmla="*/ 347116 w 488996"/>
              <a:gd name="connsiteY0" fmla="*/ 0 h 489240"/>
              <a:gd name="connsiteX1" fmla="*/ 142124 w 488996"/>
              <a:gd name="connsiteY1" fmla="*/ 0 h 489240"/>
              <a:gd name="connsiteX2" fmla="*/ 0 w 488996"/>
              <a:gd name="connsiteY2" fmla="*/ 142124 h 489240"/>
              <a:gd name="connsiteX3" fmla="*/ 0 w 488996"/>
              <a:gd name="connsiteY3" fmla="*/ 346871 h 489240"/>
              <a:gd name="connsiteX4" fmla="*/ 142124 w 488996"/>
              <a:gd name="connsiteY4" fmla="*/ 489240 h 489240"/>
              <a:gd name="connsiteX5" fmla="*/ 346871 w 488996"/>
              <a:gd name="connsiteY5" fmla="*/ 489240 h 489240"/>
              <a:gd name="connsiteX6" fmla="*/ 488995 w 488996"/>
              <a:gd name="connsiteY6" fmla="*/ 347116 h 489240"/>
              <a:gd name="connsiteX7" fmla="*/ 488995 w 488996"/>
              <a:gd name="connsiteY7" fmla="*/ 142124 h 489240"/>
              <a:gd name="connsiteX8" fmla="*/ 347116 w 488996"/>
              <a:gd name="connsiteY8" fmla="*/ 0 h 489240"/>
              <a:gd name="connsiteX9" fmla="*/ 363995 w 488996"/>
              <a:gd name="connsiteY9" fmla="*/ 301616 h 489240"/>
              <a:gd name="connsiteX10" fmla="*/ 362771 w 488996"/>
              <a:gd name="connsiteY10" fmla="*/ 308221 h 489240"/>
              <a:gd name="connsiteX11" fmla="*/ 353476 w 488996"/>
              <a:gd name="connsiteY11" fmla="*/ 317517 h 489240"/>
              <a:gd name="connsiteX12" fmla="*/ 346871 w 488996"/>
              <a:gd name="connsiteY12" fmla="*/ 318740 h 489240"/>
              <a:gd name="connsiteX13" fmla="*/ 301372 w 488996"/>
              <a:gd name="connsiteY13" fmla="*/ 318740 h 489240"/>
              <a:gd name="connsiteX14" fmla="*/ 284248 w 488996"/>
              <a:gd name="connsiteY14" fmla="*/ 301616 h 489240"/>
              <a:gd name="connsiteX15" fmla="*/ 301372 w 488996"/>
              <a:gd name="connsiteY15" fmla="*/ 284493 h 489240"/>
              <a:gd name="connsiteX16" fmla="*/ 305775 w 488996"/>
              <a:gd name="connsiteY16" fmla="*/ 284493 h 489240"/>
              <a:gd name="connsiteX17" fmla="*/ 254160 w 488996"/>
              <a:gd name="connsiteY17" fmla="*/ 232878 h 489240"/>
              <a:gd name="connsiteX18" fmla="*/ 229209 w 488996"/>
              <a:gd name="connsiteY18" fmla="*/ 270060 h 489240"/>
              <a:gd name="connsiteX19" fmla="*/ 216733 w 488996"/>
              <a:gd name="connsiteY19" fmla="*/ 277644 h 489240"/>
              <a:gd name="connsiteX20" fmla="*/ 203035 w 488996"/>
              <a:gd name="connsiteY20" fmla="*/ 272751 h 489240"/>
              <a:gd name="connsiteX21" fmla="*/ 130138 w 488996"/>
              <a:gd name="connsiteY21" fmla="*/ 199855 h 489240"/>
              <a:gd name="connsiteX22" fmla="*/ 130138 w 488996"/>
              <a:gd name="connsiteY22" fmla="*/ 175637 h 489240"/>
              <a:gd name="connsiteX23" fmla="*/ 154355 w 488996"/>
              <a:gd name="connsiteY23" fmla="*/ 175637 h 489240"/>
              <a:gd name="connsiteX24" fmla="*/ 212575 w 488996"/>
              <a:gd name="connsiteY24" fmla="*/ 233857 h 489240"/>
              <a:gd name="connsiteX25" fmla="*/ 237526 w 488996"/>
              <a:gd name="connsiteY25" fmla="*/ 196674 h 489240"/>
              <a:gd name="connsiteX26" fmla="*/ 250002 w 488996"/>
              <a:gd name="connsiteY26" fmla="*/ 189091 h 489240"/>
              <a:gd name="connsiteX27" fmla="*/ 263700 w 488996"/>
              <a:gd name="connsiteY27" fmla="*/ 193984 h 489240"/>
              <a:gd name="connsiteX28" fmla="*/ 330237 w 488996"/>
              <a:gd name="connsiteY28" fmla="*/ 260520 h 489240"/>
              <a:gd name="connsiteX29" fmla="*/ 330237 w 488996"/>
              <a:gd name="connsiteY29" fmla="*/ 256117 h 489240"/>
              <a:gd name="connsiteX30" fmla="*/ 347360 w 488996"/>
              <a:gd name="connsiteY30" fmla="*/ 238994 h 489240"/>
              <a:gd name="connsiteX31" fmla="*/ 364484 w 488996"/>
              <a:gd name="connsiteY31" fmla="*/ 256117 h 489240"/>
              <a:gd name="connsiteX32" fmla="*/ 364484 w 488996"/>
              <a:gd name="connsiteY32" fmla="*/ 301616 h 489240"/>
              <a:gd name="connsiteX33" fmla="*/ 363995 w 488996"/>
              <a:gd name="connsiteY33" fmla="*/ 301616 h 48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88996" h="489240">
                <a:moveTo>
                  <a:pt x="347116" y="0"/>
                </a:moveTo>
                <a:lnTo>
                  <a:pt x="142124" y="0"/>
                </a:lnTo>
                <a:cubicBezTo>
                  <a:pt x="53083" y="0"/>
                  <a:pt x="0" y="53083"/>
                  <a:pt x="0" y="142124"/>
                </a:cubicBezTo>
                <a:lnTo>
                  <a:pt x="0" y="346871"/>
                </a:lnTo>
                <a:cubicBezTo>
                  <a:pt x="0" y="436157"/>
                  <a:pt x="53083" y="489240"/>
                  <a:pt x="142124" y="489240"/>
                </a:cubicBezTo>
                <a:lnTo>
                  <a:pt x="346871" y="489240"/>
                </a:lnTo>
                <a:cubicBezTo>
                  <a:pt x="435913" y="489240"/>
                  <a:pt x="488995" y="436157"/>
                  <a:pt x="488995" y="347116"/>
                </a:cubicBezTo>
                <a:lnTo>
                  <a:pt x="488995" y="142124"/>
                </a:lnTo>
                <a:cubicBezTo>
                  <a:pt x="489240" y="53083"/>
                  <a:pt x="436157" y="0"/>
                  <a:pt x="347116" y="0"/>
                </a:cubicBezTo>
                <a:close/>
                <a:moveTo>
                  <a:pt x="363995" y="301616"/>
                </a:moveTo>
                <a:cubicBezTo>
                  <a:pt x="363995" y="303818"/>
                  <a:pt x="363505" y="306020"/>
                  <a:pt x="362771" y="308221"/>
                </a:cubicBezTo>
                <a:cubicBezTo>
                  <a:pt x="361059" y="312380"/>
                  <a:pt x="357634" y="315804"/>
                  <a:pt x="353476" y="317517"/>
                </a:cubicBezTo>
                <a:cubicBezTo>
                  <a:pt x="351274" y="318495"/>
                  <a:pt x="349073" y="318740"/>
                  <a:pt x="346871" y="318740"/>
                </a:cubicBezTo>
                <a:lnTo>
                  <a:pt x="301372" y="318740"/>
                </a:lnTo>
                <a:cubicBezTo>
                  <a:pt x="291832" y="318740"/>
                  <a:pt x="284248" y="311157"/>
                  <a:pt x="284248" y="301616"/>
                </a:cubicBezTo>
                <a:cubicBezTo>
                  <a:pt x="284248" y="292076"/>
                  <a:pt x="291832" y="284493"/>
                  <a:pt x="301372" y="284493"/>
                </a:cubicBezTo>
                <a:lnTo>
                  <a:pt x="305775" y="284493"/>
                </a:lnTo>
                <a:lnTo>
                  <a:pt x="254160" y="232878"/>
                </a:lnTo>
                <a:lnTo>
                  <a:pt x="229209" y="270060"/>
                </a:lnTo>
                <a:cubicBezTo>
                  <a:pt x="226274" y="274219"/>
                  <a:pt x="221870" y="277154"/>
                  <a:pt x="216733" y="277644"/>
                </a:cubicBezTo>
                <a:cubicBezTo>
                  <a:pt x="211596" y="278133"/>
                  <a:pt x="206704" y="276421"/>
                  <a:pt x="203035" y="272751"/>
                </a:cubicBezTo>
                <a:lnTo>
                  <a:pt x="130138" y="199855"/>
                </a:lnTo>
                <a:cubicBezTo>
                  <a:pt x="123533" y="193250"/>
                  <a:pt x="123533" y="182487"/>
                  <a:pt x="130138" y="175637"/>
                </a:cubicBezTo>
                <a:cubicBezTo>
                  <a:pt x="136743" y="168788"/>
                  <a:pt x="147506" y="169032"/>
                  <a:pt x="154355" y="175637"/>
                </a:cubicBezTo>
                <a:lnTo>
                  <a:pt x="212575" y="233857"/>
                </a:lnTo>
                <a:lnTo>
                  <a:pt x="237526" y="196674"/>
                </a:lnTo>
                <a:cubicBezTo>
                  <a:pt x="240461" y="192516"/>
                  <a:pt x="244865" y="189581"/>
                  <a:pt x="250002" y="189091"/>
                </a:cubicBezTo>
                <a:cubicBezTo>
                  <a:pt x="255383" y="188602"/>
                  <a:pt x="260031" y="190314"/>
                  <a:pt x="263700" y="193984"/>
                </a:cubicBezTo>
                <a:lnTo>
                  <a:pt x="330237" y="260520"/>
                </a:lnTo>
                <a:lnTo>
                  <a:pt x="330237" y="256117"/>
                </a:lnTo>
                <a:cubicBezTo>
                  <a:pt x="330237" y="246577"/>
                  <a:pt x="337820" y="238994"/>
                  <a:pt x="347360" y="238994"/>
                </a:cubicBezTo>
                <a:cubicBezTo>
                  <a:pt x="356901" y="238994"/>
                  <a:pt x="364484" y="246577"/>
                  <a:pt x="364484" y="256117"/>
                </a:cubicBezTo>
                <a:lnTo>
                  <a:pt x="364484" y="301616"/>
                </a:lnTo>
                <a:lnTo>
                  <a:pt x="363995" y="301616"/>
                </a:lnTo>
                <a:close/>
              </a:path>
            </a:pathLst>
          </a:custGeom>
          <a:solidFill>
            <a:srgbClr val="F0F0F6"/>
          </a:solidFill>
          <a:ln w="24209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9401490C-25C1-D770-A8C7-5387B5615BDF}"/>
              </a:ext>
            </a:extLst>
          </p:cNvPr>
          <p:cNvSpPr/>
          <p:nvPr/>
        </p:nvSpPr>
        <p:spPr>
          <a:xfrm>
            <a:off x="7174544" y="3536593"/>
            <a:ext cx="494358" cy="494605"/>
          </a:xfrm>
          <a:custGeom>
            <a:avLst/>
            <a:gdLst>
              <a:gd name="connsiteX0" fmla="*/ 350922 w 494358"/>
              <a:gd name="connsiteY0" fmla="*/ 0 h 494605"/>
              <a:gd name="connsiteX1" fmla="*/ 143683 w 494358"/>
              <a:gd name="connsiteY1" fmla="*/ 0 h 494605"/>
              <a:gd name="connsiteX2" fmla="*/ 0 w 494358"/>
              <a:gd name="connsiteY2" fmla="*/ 143683 h 494605"/>
              <a:gd name="connsiteX3" fmla="*/ 0 w 494358"/>
              <a:gd name="connsiteY3" fmla="*/ 350675 h 494605"/>
              <a:gd name="connsiteX4" fmla="*/ 143683 w 494358"/>
              <a:gd name="connsiteY4" fmla="*/ 494605 h 494605"/>
              <a:gd name="connsiteX5" fmla="*/ 350675 w 494358"/>
              <a:gd name="connsiteY5" fmla="*/ 494605 h 494605"/>
              <a:gd name="connsiteX6" fmla="*/ 494358 w 494358"/>
              <a:gd name="connsiteY6" fmla="*/ 350922 h 494605"/>
              <a:gd name="connsiteX7" fmla="*/ 494358 w 494358"/>
              <a:gd name="connsiteY7" fmla="*/ 143683 h 494605"/>
              <a:gd name="connsiteX8" fmla="*/ 350922 w 494358"/>
              <a:gd name="connsiteY8" fmla="*/ 0 h 494605"/>
              <a:gd name="connsiteX9" fmla="*/ 377384 w 494358"/>
              <a:gd name="connsiteY9" fmla="*/ 196853 h 494605"/>
              <a:gd name="connsiteX10" fmla="*/ 320257 w 494358"/>
              <a:gd name="connsiteY10" fmla="*/ 270549 h 494605"/>
              <a:gd name="connsiteX11" fmla="*/ 291322 w 494358"/>
              <a:gd name="connsiteY11" fmla="*/ 286871 h 494605"/>
              <a:gd name="connsiteX12" fmla="*/ 259173 w 494358"/>
              <a:gd name="connsiteY12" fmla="*/ 277968 h 494605"/>
              <a:gd name="connsiteX13" fmla="*/ 213917 w 494358"/>
              <a:gd name="connsiteY13" fmla="*/ 242356 h 494605"/>
              <a:gd name="connsiteX14" fmla="*/ 209218 w 494358"/>
              <a:gd name="connsiteY14" fmla="*/ 241120 h 494605"/>
              <a:gd name="connsiteX15" fmla="*/ 205014 w 494358"/>
              <a:gd name="connsiteY15" fmla="*/ 243593 h 494605"/>
              <a:gd name="connsiteX16" fmla="*/ 146156 w 494358"/>
              <a:gd name="connsiteY16" fmla="*/ 320009 h 494605"/>
              <a:gd name="connsiteX17" fmla="*/ 131565 w 494358"/>
              <a:gd name="connsiteY17" fmla="*/ 327181 h 494605"/>
              <a:gd name="connsiteX18" fmla="*/ 120189 w 494358"/>
              <a:gd name="connsiteY18" fmla="*/ 323224 h 494605"/>
              <a:gd name="connsiteX19" fmla="*/ 116727 w 494358"/>
              <a:gd name="connsiteY19" fmla="*/ 297258 h 494605"/>
              <a:gd name="connsiteX20" fmla="*/ 175585 w 494358"/>
              <a:gd name="connsiteY20" fmla="*/ 220841 h 494605"/>
              <a:gd name="connsiteX21" fmla="*/ 204519 w 494358"/>
              <a:gd name="connsiteY21" fmla="*/ 204272 h 494605"/>
              <a:gd name="connsiteX22" fmla="*/ 236668 w 494358"/>
              <a:gd name="connsiteY22" fmla="*/ 213175 h 494605"/>
              <a:gd name="connsiteX23" fmla="*/ 281925 w 494358"/>
              <a:gd name="connsiteY23" fmla="*/ 248786 h 494605"/>
              <a:gd name="connsiteX24" fmla="*/ 286624 w 494358"/>
              <a:gd name="connsiteY24" fmla="*/ 250023 h 494605"/>
              <a:gd name="connsiteX25" fmla="*/ 290828 w 494358"/>
              <a:gd name="connsiteY25" fmla="*/ 247550 h 494605"/>
              <a:gd name="connsiteX26" fmla="*/ 347955 w 494358"/>
              <a:gd name="connsiteY26" fmla="*/ 173854 h 494605"/>
              <a:gd name="connsiteX27" fmla="*/ 373921 w 494358"/>
              <a:gd name="connsiteY27" fmla="*/ 170639 h 494605"/>
              <a:gd name="connsiteX28" fmla="*/ 377384 w 494358"/>
              <a:gd name="connsiteY28" fmla="*/ 196853 h 49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94358" h="494605">
                <a:moveTo>
                  <a:pt x="350922" y="0"/>
                </a:moveTo>
                <a:lnTo>
                  <a:pt x="143683" y="0"/>
                </a:lnTo>
                <a:cubicBezTo>
                  <a:pt x="53665" y="0"/>
                  <a:pt x="0" y="53665"/>
                  <a:pt x="0" y="143683"/>
                </a:cubicBezTo>
                <a:lnTo>
                  <a:pt x="0" y="350675"/>
                </a:lnTo>
                <a:cubicBezTo>
                  <a:pt x="0" y="440940"/>
                  <a:pt x="53665" y="494605"/>
                  <a:pt x="143683" y="494605"/>
                </a:cubicBezTo>
                <a:lnTo>
                  <a:pt x="350675" y="494605"/>
                </a:lnTo>
                <a:cubicBezTo>
                  <a:pt x="440693" y="494605"/>
                  <a:pt x="494358" y="440940"/>
                  <a:pt x="494358" y="350922"/>
                </a:cubicBezTo>
                <a:lnTo>
                  <a:pt x="494358" y="143683"/>
                </a:lnTo>
                <a:cubicBezTo>
                  <a:pt x="494605" y="53665"/>
                  <a:pt x="440940" y="0"/>
                  <a:pt x="350922" y="0"/>
                </a:cubicBezTo>
                <a:close/>
                <a:moveTo>
                  <a:pt x="377384" y="196853"/>
                </a:moveTo>
                <a:lnTo>
                  <a:pt x="320257" y="270549"/>
                </a:lnTo>
                <a:cubicBezTo>
                  <a:pt x="313085" y="279699"/>
                  <a:pt x="302946" y="285634"/>
                  <a:pt x="291322" y="286871"/>
                </a:cubicBezTo>
                <a:cubicBezTo>
                  <a:pt x="279699" y="288355"/>
                  <a:pt x="268323" y="285140"/>
                  <a:pt x="259173" y="277968"/>
                </a:cubicBezTo>
                <a:lnTo>
                  <a:pt x="213917" y="242356"/>
                </a:lnTo>
                <a:cubicBezTo>
                  <a:pt x="212186" y="240873"/>
                  <a:pt x="210207" y="240873"/>
                  <a:pt x="209218" y="241120"/>
                </a:cubicBezTo>
                <a:cubicBezTo>
                  <a:pt x="208229" y="241120"/>
                  <a:pt x="206498" y="241615"/>
                  <a:pt x="205014" y="243593"/>
                </a:cubicBezTo>
                <a:lnTo>
                  <a:pt x="146156" y="320009"/>
                </a:lnTo>
                <a:cubicBezTo>
                  <a:pt x="142446" y="324708"/>
                  <a:pt x="137006" y="327181"/>
                  <a:pt x="131565" y="327181"/>
                </a:cubicBezTo>
                <a:cubicBezTo>
                  <a:pt x="127608" y="327181"/>
                  <a:pt x="123651" y="325945"/>
                  <a:pt x="120189" y="323224"/>
                </a:cubicBezTo>
                <a:cubicBezTo>
                  <a:pt x="112028" y="317042"/>
                  <a:pt x="110544" y="305419"/>
                  <a:pt x="116727" y="297258"/>
                </a:cubicBezTo>
                <a:lnTo>
                  <a:pt x="175585" y="220841"/>
                </a:lnTo>
                <a:cubicBezTo>
                  <a:pt x="182757" y="211691"/>
                  <a:pt x="192896" y="205756"/>
                  <a:pt x="204519" y="204272"/>
                </a:cubicBezTo>
                <a:cubicBezTo>
                  <a:pt x="215895" y="202788"/>
                  <a:pt x="227518" y="206003"/>
                  <a:pt x="236668" y="213175"/>
                </a:cubicBezTo>
                <a:lnTo>
                  <a:pt x="281925" y="248786"/>
                </a:lnTo>
                <a:cubicBezTo>
                  <a:pt x="283656" y="250270"/>
                  <a:pt x="285387" y="250270"/>
                  <a:pt x="286624" y="250023"/>
                </a:cubicBezTo>
                <a:cubicBezTo>
                  <a:pt x="287613" y="250023"/>
                  <a:pt x="289344" y="249528"/>
                  <a:pt x="290828" y="247550"/>
                </a:cubicBezTo>
                <a:lnTo>
                  <a:pt x="347955" y="173854"/>
                </a:lnTo>
                <a:cubicBezTo>
                  <a:pt x="354137" y="165693"/>
                  <a:pt x="366008" y="164209"/>
                  <a:pt x="373921" y="170639"/>
                </a:cubicBezTo>
                <a:cubicBezTo>
                  <a:pt x="382082" y="177316"/>
                  <a:pt x="383566" y="188939"/>
                  <a:pt x="377384" y="196853"/>
                </a:cubicBezTo>
                <a:close/>
              </a:path>
            </a:pathLst>
          </a:custGeom>
          <a:solidFill>
            <a:srgbClr val="F0F0F6"/>
          </a:solidFill>
          <a:ln w="1305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789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62C5AA6-A6B3-8D8A-9EF4-7DC4571CCD4E}"/>
              </a:ext>
            </a:extLst>
          </p:cNvPr>
          <p:cNvSpPr>
            <a:spLocks/>
          </p:cNvSpPr>
          <p:nvPr/>
        </p:nvSpPr>
        <p:spPr>
          <a:xfrm>
            <a:off x="334963" y="2449379"/>
            <a:ext cx="11522075" cy="3619151"/>
          </a:xfrm>
          <a:prstGeom prst="roundRect">
            <a:avLst>
              <a:gd name="adj" fmla="val 8693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2" y="794480"/>
            <a:ext cx="6857683" cy="118463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solidFill>
                  <a:schemeClr val="tx2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Нам доверяют</a:t>
            </a: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тысячи крупных компаний из разных сфер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7A01019-61B1-81AC-580F-E8C47C335E29}"/>
              </a:ext>
            </a:extLst>
          </p:cNvPr>
          <p:cNvSpPr>
            <a:spLocks/>
          </p:cNvSpPr>
          <p:nvPr/>
        </p:nvSpPr>
        <p:spPr>
          <a:xfrm>
            <a:off x="335635" y="345336"/>
            <a:ext cx="1104858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b="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Клиенты</a:t>
            </a:r>
            <a:endParaRPr lang="en-RU" sz="1100" b="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B2D72AF-9CF8-7A7E-4E09-B43F7CD12760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C07216A-2BAD-2529-0246-0966EF52B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04ADF9-FBAF-2B40-91F0-DFA7235F7643}" type="slidenum">
              <a:rPr lang="en-RU" smtClean="0"/>
              <a:pPr/>
              <a:t>13</a:t>
            </a:fld>
            <a:endParaRPr lang="en-RU" dirty="0"/>
          </a:p>
        </p:txBody>
      </p:sp>
      <p:pic>
        <p:nvPicPr>
          <p:cNvPr id="15" name="Picture 24">
            <a:extLst>
              <a:ext uri="{FF2B5EF4-FFF2-40B4-BE49-F238E27FC236}">
                <a16:creationId xmlns:a16="http://schemas.microsoft.com/office/drawing/2014/main" id="{788A6837-059C-4AA5-3AB5-A79DA73A6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90676">
            <a:off x="7337496" y="365124"/>
            <a:ext cx="6350000" cy="28194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ABCC48B-BB24-08EA-86AF-1917BBA25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6092" y="3667175"/>
            <a:ext cx="1856092" cy="37965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8B0867-4E55-92AA-69BB-7D08AF41E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5950" y="2868742"/>
            <a:ext cx="1535710" cy="37866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303FD-8E3A-991A-D668-CE8E05D8AE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14900" y="3709359"/>
            <a:ext cx="1399097" cy="29528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E82EFB6-A409-2C88-96A9-C0D854703A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9605" y="4544847"/>
            <a:ext cx="1773716" cy="2301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38942-635B-FBFF-9BC3-E78C80038E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60890" y="3726935"/>
            <a:ext cx="1687356" cy="26013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50EBC15-7A3E-DF45-4EF6-115597DAC9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9605" y="3674205"/>
            <a:ext cx="1553771" cy="36559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489584C-C278-6ACB-B653-67ECBE6802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66434" y="4507613"/>
            <a:ext cx="1563848" cy="30464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D8CAFB0-1EBC-8973-F400-5B9203BF9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23395" y="4436529"/>
            <a:ext cx="1597696" cy="44681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7FA8FAC-B16F-941F-BE71-EAA8813BBB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65849" y="4480533"/>
            <a:ext cx="1739865" cy="35880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90642E9-3B70-7EA6-0412-EE85EF2531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115908" y="2910817"/>
            <a:ext cx="1500646" cy="29451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FBAA771-36D9-C342-A5C9-28A40B0CF2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101097" y="2861730"/>
            <a:ext cx="1093931" cy="39269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A4F40-C6EF-121B-6DA0-747E224748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18317" y="3684838"/>
            <a:ext cx="1280705" cy="35329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399841E-22BD-BB97-8628-A3B5579C4B8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570853" y="2906842"/>
            <a:ext cx="1737842" cy="35329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C38CE98-929A-E3AD-0117-3B1E7E3BD7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822914" y="5315390"/>
            <a:ext cx="2287040" cy="2504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4F641F-6F24-68B1-E724-6F54AE34511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425366" y="5287641"/>
            <a:ext cx="1032905" cy="2478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830CDE8-425B-910B-711C-B2DFD542AFF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99605" y="5143397"/>
            <a:ext cx="572599" cy="57259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85D6935-D138-03A2-0E9C-7B87C85084D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609922" y="4454236"/>
            <a:ext cx="1689100" cy="3302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5475A4D-DD3F-EE25-4190-E3BF523DEDE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974376" y="5226168"/>
            <a:ext cx="1549114" cy="415342"/>
          </a:xfrm>
          <a:prstGeom prst="rect">
            <a:avLst/>
          </a:prstGeom>
        </p:spPr>
      </p:pic>
      <p:grpSp>
        <p:nvGrpSpPr>
          <p:cNvPr id="44" name="Рисунок 40">
            <a:extLst>
              <a:ext uri="{FF2B5EF4-FFF2-40B4-BE49-F238E27FC236}">
                <a16:creationId xmlns:a16="http://schemas.microsoft.com/office/drawing/2014/main" id="{736BFF63-2033-3747-CD2C-9A85BD601709}"/>
              </a:ext>
            </a:extLst>
          </p:cNvPr>
          <p:cNvGrpSpPr/>
          <p:nvPr/>
        </p:nvGrpSpPr>
        <p:grpSpPr>
          <a:xfrm>
            <a:off x="9459324" y="5212906"/>
            <a:ext cx="1866919" cy="274919"/>
            <a:chOff x="9237606" y="5547050"/>
            <a:chExt cx="1479932" cy="217932"/>
          </a:xfrm>
          <a:solidFill>
            <a:srgbClr val="000000"/>
          </a:solidFill>
        </p:grpSpPr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37D35DD3-57A7-B0C7-3B8A-C22250E98FE9}"/>
                </a:ext>
              </a:extLst>
            </p:cNvPr>
            <p:cNvSpPr/>
            <p:nvPr/>
          </p:nvSpPr>
          <p:spPr>
            <a:xfrm>
              <a:off x="9559207" y="5605724"/>
              <a:ext cx="106251" cy="157395"/>
            </a:xfrm>
            <a:custGeom>
              <a:avLst/>
              <a:gdLst>
                <a:gd name="connsiteX0" fmla="*/ 86329 w 106251"/>
                <a:gd name="connsiteY0" fmla="*/ 67056 h 157395"/>
                <a:gd name="connsiteX1" fmla="*/ 52177 w 106251"/>
                <a:gd name="connsiteY1" fmla="*/ 54949 h 157395"/>
                <a:gd name="connsiteX2" fmla="*/ 24666 w 106251"/>
                <a:gd name="connsiteY2" fmla="*/ 60537 h 157395"/>
                <a:gd name="connsiteX3" fmla="*/ 24666 w 106251"/>
                <a:gd name="connsiteY3" fmla="*/ 0 h 157395"/>
                <a:gd name="connsiteX4" fmla="*/ 0 w 106251"/>
                <a:gd name="connsiteY4" fmla="*/ 0 h 157395"/>
                <a:gd name="connsiteX5" fmla="*/ 0 w 106251"/>
                <a:gd name="connsiteY5" fmla="*/ 156464 h 157395"/>
                <a:gd name="connsiteX6" fmla="*/ 24666 w 106251"/>
                <a:gd name="connsiteY6" fmla="*/ 156464 h 157395"/>
                <a:gd name="connsiteX7" fmla="*/ 45536 w 106251"/>
                <a:gd name="connsiteY7" fmla="*/ 157395 h 157395"/>
                <a:gd name="connsiteX8" fmla="*/ 85381 w 106251"/>
                <a:gd name="connsiteY8" fmla="*/ 147151 h 157395"/>
                <a:gd name="connsiteX9" fmla="*/ 106252 w 106251"/>
                <a:gd name="connsiteY9" fmla="*/ 107103 h 157395"/>
                <a:gd name="connsiteX10" fmla="*/ 86329 w 106251"/>
                <a:gd name="connsiteY10" fmla="*/ 67056 h 157395"/>
                <a:gd name="connsiteX11" fmla="*/ 44588 w 106251"/>
                <a:gd name="connsiteY11" fmla="*/ 147151 h 157395"/>
                <a:gd name="connsiteX12" fmla="*/ 25614 w 106251"/>
                <a:gd name="connsiteY12" fmla="*/ 144357 h 157395"/>
                <a:gd name="connsiteX13" fmla="*/ 24666 w 106251"/>
                <a:gd name="connsiteY13" fmla="*/ 144357 h 157395"/>
                <a:gd name="connsiteX14" fmla="*/ 24666 w 106251"/>
                <a:gd name="connsiteY14" fmla="*/ 67987 h 157395"/>
                <a:gd name="connsiteX15" fmla="*/ 45536 w 106251"/>
                <a:gd name="connsiteY15" fmla="*/ 64262 h 157395"/>
                <a:gd name="connsiteX16" fmla="*/ 82535 w 106251"/>
                <a:gd name="connsiteY16" fmla="*/ 105241 h 157395"/>
                <a:gd name="connsiteX17" fmla="*/ 44588 w 106251"/>
                <a:gd name="connsiteY17" fmla="*/ 147151 h 15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251" h="157395">
                  <a:moveTo>
                    <a:pt x="86329" y="67056"/>
                  </a:moveTo>
                  <a:cubicBezTo>
                    <a:pt x="76843" y="58674"/>
                    <a:pt x="64510" y="54949"/>
                    <a:pt x="52177" y="54949"/>
                  </a:cubicBezTo>
                  <a:cubicBezTo>
                    <a:pt x="41742" y="54949"/>
                    <a:pt x="33204" y="57743"/>
                    <a:pt x="24666" y="60537"/>
                  </a:cubicBezTo>
                  <a:lnTo>
                    <a:pt x="24666" y="0"/>
                  </a:lnTo>
                  <a:lnTo>
                    <a:pt x="0" y="0"/>
                  </a:lnTo>
                  <a:lnTo>
                    <a:pt x="0" y="156464"/>
                  </a:lnTo>
                  <a:lnTo>
                    <a:pt x="24666" y="156464"/>
                  </a:lnTo>
                  <a:cubicBezTo>
                    <a:pt x="30358" y="157395"/>
                    <a:pt x="36998" y="157395"/>
                    <a:pt x="45536" y="157395"/>
                  </a:cubicBezTo>
                  <a:cubicBezTo>
                    <a:pt x="55023" y="157395"/>
                    <a:pt x="71151" y="156464"/>
                    <a:pt x="85381" y="147151"/>
                  </a:cubicBezTo>
                  <a:cubicBezTo>
                    <a:pt x="98662" y="137837"/>
                    <a:pt x="106252" y="124799"/>
                    <a:pt x="106252" y="107103"/>
                  </a:cubicBezTo>
                  <a:cubicBezTo>
                    <a:pt x="104354" y="87545"/>
                    <a:pt x="96765" y="74507"/>
                    <a:pt x="86329" y="67056"/>
                  </a:cubicBezTo>
                  <a:moveTo>
                    <a:pt x="44588" y="147151"/>
                  </a:moveTo>
                  <a:cubicBezTo>
                    <a:pt x="34152" y="147151"/>
                    <a:pt x="28460" y="146219"/>
                    <a:pt x="25614" y="144357"/>
                  </a:cubicBezTo>
                  <a:cubicBezTo>
                    <a:pt x="25614" y="144357"/>
                    <a:pt x="25614" y="144357"/>
                    <a:pt x="24666" y="144357"/>
                  </a:cubicBezTo>
                  <a:lnTo>
                    <a:pt x="24666" y="67987"/>
                  </a:lnTo>
                  <a:cubicBezTo>
                    <a:pt x="30358" y="65193"/>
                    <a:pt x="36998" y="64262"/>
                    <a:pt x="45536" y="64262"/>
                  </a:cubicBezTo>
                  <a:cubicBezTo>
                    <a:pt x="70202" y="64262"/>
                    <a:pt x="82535" y="85683"/>
                    <a:pt x="82535" y="105241"/>
                  </a:cubicBezTo>
                  <a:cubicBezTo>
                    <a:pt x="82535" y="139700"/>
                    <a:pt x="61664" y="147151"/>
                    <a:pt x="44588" y="147151"/>
                  </a:cubicBezTo>
                </a:path>
              </a:pathLst>
            </a:custGeom>
            <a:solidFill>
              <a:srgbClr val="000000"/>
            </a:solidFill>
            <a:ln w="9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55B6D4CD-7F0C-0ED2-4B76-33A5DCB5BC0F}"/>
                </a:ext>
              </a:extLst>
            </p:cNvPr>
            <p:cNvSpPr/>
            <p:nvPr/>
          </p:nvSpPr>
          <p:spPr>
            <a:xfrm>
              <a:off x="9237606" y="5602930"/>
              <a:ext cx="138506" cy="160189"/>
            </a:xfrm>
            <a:custGeom>
              <a:avLst/>
              <a:gdLst>
                <a:gd name="connsiteX0" fmla="*/ 24666 w 138506"/>
                <a:gd name="connsiteY0" fmla="*/ 123867 h 160189"/>
                <a:gd name="connsiteX1" fmla="*/ 24666 w 138506"/>
                <a:gd name="connsiteY1" fmla="*/ 2794 h 160189"/>
                <a:gd name="connsiteX2" fmla="*/ 0 w 138506"/>
                <a:gd name="connsiteY2" fmla="*/ 2794 h 160189"/>
                <a:gd name="connsiteX3" fmla="*/ 0 w 138506"/>
                <a:gd name="connsiteY3" fmla="*/ 160189 h 160189"/>
                <a:gd name="connsiteX4" fmla="*/ 6641 w 138506"/>
                <a:gd name="connsiteY4" fmla="*/ 160189 h 160189"/>
                <a:gd name="connsiteX5" fmla="*/ 112892 w 138506"/>
                <a:gd name="connsiteY5" fmla="*/ 36322 h 160189"/>
                <a:gd name="connsiteX6" fmla="*/ 112892 w 138506"/>
                <a:gd name="connsiteY6" fmla="*/ 157395 h 160189"/>
                <a:gd name="connsiteX7" fmla="*/ 138507 w 138506"/>
                <a:gd name="connsiteY7" fmla="*/ 157395 h 160189"/>
                <a:gd name="connsiteX8" fmla="*/ 138507 w 138506"/>
                <a:gd name="connsiteY8" fmla="*/ 0 h 160189"/>
                <a:gd name="connsiteX9" fmla="*/ 131866 w 138506"/>
                <a:gd name="connsiteY9" fmla="*/ 0 h 16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506" h="160189">
                  <a:moveTo>
                    <a:pt x="24666" y="123867"/>
                  </a:moveTo>
                  <a:lnTo>
                    <a:pt x="24666" y="2794"/>
                  </a:lnTo>
                  <a:lnTo>
                    <a:pt x="0" y="2794"/>
                  </a:lnTo>
                  <a:lnTo>
                    <a:pt x="0" y="160189"/>
                  </a:lnTo>
                  <a:lnTo>
                    <a:pt x="6641" y="160189"/>
                  </a:lnTo>
                  <a:lnTo>
                    <a:pt x="112892" y="36322"/>
                  </a:lnTo>
                  <a:lnTo>
                    <a:pt x="112892" y="157395"/>
                  </a:lnTo>
                  <a:lnTo>
                    <a:pt x="138507" y="157395"/>
                  </a:lnTo>
                  <a:lnTo>
                    <a:pt x="138507" y="0"/>
                  </a:lnTo>
                  <a:lnTo>
                    <a:pt x="131866" y="0"/>
                  </a:lnTo>
                  <a:close/>
                </a:path>
              </a:pathLst>
            </a:custGeom>
            <a:solidFill>
              <a:srgbClr val="000000"/>
            </a:solidFill>
            <a:ln w="9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799881D5-3A51-9564-0A54-54AFC79132BE}"/>
                </a:ext>
              </a:extLst>
            </p:cNvPr>
            <p:cNvSpPr/>
            <p:nvPr/>
          </p:nvSpPr>
          <p:spPr>
            <a:xfrm>
              <a:off x="9395086" y="5602930"/>
              <a:ext cx="147044" cy="157395"/>
            </a:xfrm>
            <a:custGeom>
              <a:avLst/>
              <a:gdLst>
                <a:gd name="connsiteX0" fmla="*/ 75894 w 147044"/>
                <a:gd name="connsiteY0" fmla="*/ 0 h 157395"/>
                <a:gd name="connsiteX1" fmla="*/ 71151 w 147044"/>
                <a:gd name="connsiteY1" fmla="*/ 0 h 157395"/>
                <a:gd name="connsiteX2" fmla="*/ 0 w 147044"/>
                <a:gd name="connsiteY2" fmla="*/ 157395 h 157395"/>
                <a:gd name="connsiteX3" fmla="*/ 13281 w 147044"/>
                <a:gd name="connsiteY3" fmla="*/ 157395 h 157395"/>
                <a:gd name="connsiteX4" fmla="*/ 68305 w 147044"/>
                <a:gd name="connsiteY4" fmla="*/ 36322 h 157395"/>
                <a:gd name="connsiteX5" fmla="*/ 118584 w 147044"/>
                <a:gd name="connsiteY5" fmla="*/ 157395 h 157395"/>
                <a:gd name="connsiteX6" fmla="*/ 118584 w 147044"/>
                <a:gd name="connsiteY6" fmla="*/ 157395 h 157395"/>
                <a:gd name="connsiteX7" fmla="*/ 147045 w 147044"/>
                <a:gd name="connsiteY7" fmla="*/ 157395 h 15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044" h="157395">
                  <a:moveTo>
                    <a:pt x="75894" y="0"/>
                  </a:moveTo>
                  <a:lnTo>
                    <a:pt x="71151" y="0"/>
                  </a:lnTo>
                  <a:lnTo>
                    <a:pt x="0" y="157395"/>
                  </a:lnTo>
                  <a:lnTo>
                    <a:pt x="13281" y="157395"/>
                  </a:lnTo>
                  <a:lnTo>
                    <a:pt x="68305" y="36322"/>
                  </a:lnTo>
                  <a:lnTo>
                    <a:pt x="118584" y="157395"/>
                  </a:lnTo>
                  <a:lnTo>
                    <a:pt x="118584" y="157395"/>
                  </a:lnTo>
                  <a:lnTo>
                    <a:pt x="147045" y="157395"/>
                  </a:lnTo>
                  <a:close/>
                </a:path>
              </a:pathLst>
            </a:custGeom>
            <a:solidFill>
              <a:srgbClr val="000000"/>
            </a:solidFill>
            <a:ln w="9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48" name="Рисунок 40">
              <a:extLst>
                <a:ext uri="{FF2B5EF4-FFF2-40B4-BE49-F238E27FC236}">
                  <a16:creationId xmlns:a16="http://schemas.microsoft.com/office/drawing/2014/main" id="{B0355BF4-4200-043D-A96F-33E6883D1E4C}"/>
                </a:ext>
              </a:extLst>
            </p:cNvPr>
            <p:cNvGrpSpPr/>
            <p:nvPr/>
          </p:nvGrpSpPr>
          <p:grpSpPr>
            <a:xfrm>
              <a:off x="9906422" y="5547050"/>
              <a:ext cx="811116" cy="217000"/>
              <a:chOff x="9906422" y="5547050"/>
              <a:chExt cx="811116" cy="217000"/>
            </a:xfrm>
            <a:solidFill>
              <a:srgbClr val="000000"/>
            </a:solidFill>
          </p:grpSpPr>
          <p:sp>
            <p:nvSpPr>
              <p:cNvPr id="49" name="Полилиния 48">
                <a:extLst>
                  <a:ext uri="{FF2B5EF4-FFF2-40B4-BE49-F238E27FC236}">
                    <a16:creationId xmlns:a16="http://schemas.microsoft.com/office/drawing/2014/main" id="{A2BDF76A-3514-1CFF-0879-681D3B58A7A2}"/>
                  </a:ext>
                </a:extLst>
              </p:cNvPr>
              <p:cNvSpPr/>
              <p:nvPr/>
            </p:nvSpPr>
            <p:spPr>
              <a:xfrm>
                <a:off x="10590416" y="5547050"/>
                <a:ext cx="89175" cy="40047"/>
              </a:xfrm>
              <a:custGeom>
                <a:avLst/>
                <a:gdLst>
                  <a:gd name="connsiteX0" fmla="*/ 29409 w 89175"/>
                  <a:gd name="connsiteY0" fmla="*/ 40047 h 40047"/>
                  <a:gd name="connsiteX1" fmla="*/ 89176 w 89175"/>
                  <a:gd name="connsiteY1" fmla="*/ 17695 h 40047"/>
                  <a:gd name="connsiteX2" fmla="*/ 89176 w 89175"/>
                  <a:gd name="connsiteY2" fmla="*/ 17695 h 40047"/>
                  <a:gd name="connsiteX3" fmla="*/ 73048 w 89175"/>
                  <a:gd name="connsiteY3" fmla="*/ 0 h 40047"/>
                  <a:gd name="connsiteX4" fmla="*/ 20871 w 89175"/>
                  <a:gd name="connsiteY4" fmla="*/ 29803 h 40047"/>
                  <a:gd name="connsiteX5" fmla="*/ 2846 w 89175"/>
                  <a:gd name="connsiteY5" fmla="*/ 27009 h 40047"/>
                  <a:gd name="connsiteX6" fmla="*/ 2846 w 89175"/>
                  <a:gd name="connsiteY6" fmla="*/ 27009 h 40047"/>
                  <a:gd name="connsiteX7" fmla="*/ 0 w 89175"/>
                  <a:gd name="connsiteY7" fmla="*/ 36322 h 40047"/>
                  <a:gd name="connsiteX8" fmla="*/ 0 w 89175"/>
                  <a:gd name="connsiteY8" fmla="*/ 36322 h 40047"/>
                  <a:gd name="connsiteX9" fmla="*/ 29409 w 89175"/>
                  <a:gd name="connsiteY9" fmla="*/ 40047 h 40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9175" h="40047">
                    <a:moveTo>
                      <a:pt x="29409" y="40047"/>
                    </a:moveTo>
                    <a:cubicBezTo>
                      <a:pt x="52177" y="40047"/>
                      <a:pt x="73997" y="31665"/>
                      <a:pt x="89176" y="17695"/>
                    </a:cubicBezTo>
                    <a:lnTo>
                      <a:pt x="89176" y="17695"/>
                    </a:lnTo>
                    <a:lnTo>
                      <a:pt x="73048" y="0"/>
                    </a:lnTo>
                    <a:cubicBezTo>
                      <a:pt x="60715" y="18627"/>
                      <a:pt x="42690" y="29803"/>
                      <a:pt x="20871" y="29803"/>
                    </a:cubicBezTo>
                    <a:cubicBezTo>
                      <a:pt x="15179" y="29803"/>
                      <a:pt x="8538" y="28871"/>
                      <a:pt x="2846" y="27009"/>
                    </a:cubicBezTo>
                    <a:lnTo>
                      <a:pt x="2846" y="27009"/>
                    </a:lnTo>
                    <a:lnTo>
                      <a:pt x="0" y="36322"/>
                    </a:lnTo>
                    <a:lnTo>
                      <a:pt x="0" y="36322"/>
                    </a:lnTo>
                    <a:cubicBezTo>
                      <a:pt x="11384" y="38185"/>
                      <a:pt x="20871" y="40047"/>
                      <a:pt x="29409" y="40047"/>
                    </a:cubicBezTo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DE2FDC66-923E-F6C2-1CDD-04657B8FBABD}"/>
                  </a:ext>
                </a:extLst>
              </p:cNvPr>
              <p:cNvSpPr/>
              <p:nvPr/>
            </p:nvSpPr>
            <p:spPr>
              <a:xfrm>
                <a:off x="9906422" y="5601998"/>
                <a:ext cx="170908" cy="162052"/>
              </a:xfrm>
              <a:custGeom>
                <a:avLst/>
                <a:gdLst>
                  <a:gd name="connsiteX0" fmla="*/ 87278 w 170908"/>
                  <a:gd name="connsiteY0" fmla="*/ 0 h 162052"/>
                  <a:gd name="connsiteX1" fmla="*/ 0 w 170908"/>
                  <a:gd name="connsiteY1" fmla="*/ 81026 h 162052"/>
                  <a:gd name="connsiteX2" fmla="*/ 91073 w 170908"/>
                  <a:gd name="connsiteY2" fmla="*/ 162052 h 162052"/>
                  <a:gd name="connsiteX3" fmla="*/ 164121 w 170908"/>
                  <a:gd name="connsiteY3" fmla="*/ 132249 h 162052"/>
                  <a:gd name="connsiteX4" fmla="*/ 164121 w 170908"/>
                  <a:gd name="connsiteY4" fmla="*/ 132249 h 162052"/>
                  <a:gd name="connsiteX5" fmla="*/ 166967 w 170908"/>
                  <a:gd name="connsiteY5" fmla="*/ 113623 h 162052"/>
                  <a:gd name="connsiteX6" fmla="*/ 161275 w 170908"/>
                  <a:gd name="connsiteY6" fmla="*/ 113623 h 162052"/>
                  <a:gd name="connsiteX7" fmla="*/ 161275 w 170908"/>
                  <a:gd name="connsiteY7" fmla="*/ 113623 h 162052"/>
                  <a:gd name="connsiteX8" fmla="*/ 89175 w 170908"/>
                  <a:gd name="connsiteY8" fmla="*/ 152739 h 162052"/>
                  <a:gd name="connsiteX9" fmla="*/ 23717 w 170908"/>
                  <a:gd name="connsiteY9" fmla="*/ 81957 h 162052"/>
                  <a:gd name="connsiteX10" fmla="*/ 170761 w 170908"/>
                  <a:gd name="connsiteY10" fmla="*/ 81957 h 162052"/>
                  <a:gd name="connsiteX11" fmla="*/ 170761 w 170908"/>
                  <a:gd name="connsiteY11" fmla="*/ 81957 h 162052"/>
                  <a:gd name="connsiteX12" fmla="*/ 87278 w 170908"/>
                  <a:gd name="connsiteY12" fmla="*/ 0 h 162052"/>
                  <a:gd name="connsiteX13" fmla="*/ 27512 w 170908"/>
                  <a:gd name="connsiteY13" fmla="*/ 70781 h 162052"/>
                  <a:gd name="connsiteX14" fmla="*/ 87278 w 170908"/>
                  <a:gd name="connsiteY14" fmla="*/ 9313 h 162052"/>
                  <a:gd name="connsiteX15" fmla="*/ 150839 w 170908"/>
                  <a:gd name="connsiteY15" fmla="*/ 70781 h 162052"/>
                  <a:gd name="connsiteX16" fmla="*/ 27512 w 170908"/>
                  <a:gd name="connsiteY16" fmla="*/ 70781 h 162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0908" h="162052">
                    <a:moveTo>
                      <a:pt x="87278" y="0"/>
                    </a:moveTo>
                    <a:cubicBezTo>
                      <a:pt x="39844" y="0"/>
                      <a:pt x="0" y="36322"/>
                      <a:pt x="0" y="81026"/>
                    </a:cubicBezTo>
                    <a:cubicBezTo>
                      <a:pt x="0" y="130387"/>
                      <a:pt x="35101" y="162052"/>
                      <a:pt x="91073" y="162052"/>
                    </a:cubicBezTo>
                    <a:cubicBezTo>
                      <a:pt x="119533" y="162052"/>
                      <a:pt x="145147" y="151807"/>
                      <a:pt x="164121" y="132249"/>
                    </a:cubicBezTo>
                    <a:lnTo>
                      <a:pt x="164121" y="132249"/>
                    </a:lnTo>
                    <a:lnTo>
                      <a:pt x="166967" y="113623"/>
                    </a:lnTo>
                    <a:lnTo>
                      <a:pt x="161275" y="113623"/>
                    </a:lnTo>
                    <a:lnTo>
                      <a:pt x="161275" y="113623"/>
                    </a:lnTo>
                    <a:cubicBezTo>
                      <a:pt x="146096" y="137837"/>
                      <a:pt x="117636" y="152739"/>
                      <a:pt x="89175" y="152739"/>
                    </a:cubicBezTo>
                    <a:cubicBezTo>
                      <a:pt x="51228" y="152739"/>
                      <a:pt x="23717" y="122936"/>
                      <a:pt x="23717" y="81957"/>
                    </a:cubicBezTo>
                    <a:lnTo>
                      <a:pt x="170761" y="81957"/>
                    </a:lnTo>
                    <a:lnTo>
                      <a:pt x="170761" y="81957"/>
                    </a:lnTo>
                    <a:cubicBezTo>
                      <a:pt x="173608" y="35391"/>
                      <a:pt x="134712" y="0"/>
                      <a:pt x="87278" y="0"/>
                    </a:cubicBezTo>
                    <a:moveTo>
                      <a:pt x="27512" y="70781"/>
                    </a:moveTo>
                    <a:cubicBezTo>
                      <a:pt x="31306" y="33528"/>
                      <a:pt x="53126" y="9313"/>
                      <a:pt x="87278" y="9313"/>
                    </a:cubicBezTo>
                    <a:cubicBezTo>
                      <a:pt x="118584" y="9313"/>
                      <a:pt x="147045" y="36322"/>
                      <a:pt x="150839" y="70781"/>
                    </a:cubicBezTo>
                    <a:lnTo>
                      <a:pt x="27512" y="70781"/>
                    </a:lnTo>
                    <a:close/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35513A0F-A6FA-5EA1-B2C5-6965E458749E}"/>
                  </a:ext>
                </a:extLst>
              </p:cNvPr>
              <p:cNvSpPr/>
              <p:nvPr/>
            </p:nvSpPr>
            <p:spPr>
              <a:xfrm>
                <a:off x="10569545" y="5601998"/>
                <a:ext cx="147993" cy="160189"/>
              </a:xfrm>
              <a:custGeom>
                <a:avLst/>
                <a:gdLst>
                  <a:gd name="connsiteX0" fmla="*/ 59767 w 147993"/>
                  <a:gd name="connsiteY0" fmla="*/ 0 h 160189"/>
                  <a:gd name="connsiteX1" fmla="*/ 6641 w 147993"/>
                  <a:gd name="connsiteY1" fmla="*/ 12107 h 160189"/>
                  <a:gd name="connsiteX2" fmla="*/ 6641 w 147993"/>
                  <a:gd name="connsiteY2" fmla="*/ 12107 h 160189"/>
                  <a:gd name="connsiteX3" fmla="*/ 15179 w 147993"/>
                  <a:gd name="connsiteY3" fmla="*/ 21421 h 160189"/>
                  <a:gd name="connsiteX4" fmla="*/ 15179 w 147993"/>
                  <a:gd name="connsiteY4" fmla="*/ 21421 h 160189"/>
                  <a:gd name="connsiteX5" fmla="*/ 59767 w 147993"/>
                  <a:gd name="connsiteY5" fmla="*/ 8382 h 160189"/>
                  <a:gd name="connsiteX6" fmla="*/ 121430 w 147993"/>
                  <a:gd name="connsiteY6" fmla="*/ 69850 h 160189"/>
                  <a:gd name="connsiteX7" fmla="*/ 17076 w 147993"/>
                  <a:gd name="connsiteY7" fmla="*/ 69850 h 160189"/>
                  <a:gd name="connsiteX8" fmla="*/ 17076 w 147993"/>
                  <a:gd name="connsiteY8" fmla="*/ 80095 h 160189"/>
                  <a:gd name="connsiteX9" fmla="*/ 121430 w 147993"/>
                  <a:gd name="connsiteY9" fmla="*/ 80095 h 160189"/>
                  <a:gd name="connsiteX10" fmla="*/ 59767 w 147993"/>
                  <a:gd name="connsiteY10" fmla="*/ 149945 h 160189"/>
                  <a:gd name="connsiteX11" fmla="*/ 5692 w 147993"/>
                  <a:gd name="connsiteY11" fmla="*/ 128524 h 160189"/>
                  <a:gd name="connsiteX12" fmla="*/ 5692 w 147993"/>
                  <a:gd name="connsiteY12" fmla="*/ 128524 h 160189"/>
                  <a:gd name="connsiteX13" fmla="*/ 0 w 147993"/>
                  <a:gd name="connsiteY13" fmla="*/ 128524 h 160189"/>
                  <a:gd name="connsiteX14" fmla="*/ 5692 w 147993"/>
                  <a:gd name="connsiteY14" fmla="*/ 144357 h 160189"/>
                  <a:gd name="connsiteX15" fmla="*/ 5692 w 147993"/>
                  <a:gd name="connsiteY15" fmla="*/ 144357 h 160189"/>
                  <a:gd name="connsiteX16" fmla="*/ 59767 w 147993"/>
                  <a:gd name="connsiteY16" fmla="*/ 160189 h 160189"/>
                  <a:gd name="connsiteX17" fmla="*/ 123328 w 147993"/>
                  <a:gd name="connsiteY17" fmla="*/ 137837 h 160189"/>
                  <a:gd name="connsiteX18" fmla="*/ 147993 w 147993"/>
                  <a:gd name="connsiteY18" fmla="*/ 79163 h 160189"/>
                  <a:gd name="connsiteX19" fmla="*/ 59767 w 147993"/>
                  <a:gd name="connsiteY19" fmla="*/ 0 h 160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7993" h="160189">
                    <a:moveTo>
                      <a:pt x="59767" y="0"/>
                    </a:moveTo>
                    <a:cubicBezTo>
                      <a:pt x="38896" y="0"/>
                      <a:pt x="21820" y="3725"/>
                      <a:pt x="6641" y="12107"/>
                    </a:cubicBezTo>
                    <a:lnTo>
                      <a:pt x="6641" y="12107"/>
                    </a:lnTo>
                    <a:lnTo>
                      <a:pt x="15179" y="21421"/>
                    </a:lnTo>
                    <a:lnTo>
                      <a:pt x="15179" y="21421"/>
                    </a:lnTo>
                    <a:cubicBezTo>
                      <a:pt x="28460" y="13039"/>
                      <a:pt x="45536" y="8382"/>
                      <a:pt x="59767" y="8382"/>
                    </a:cubicBezTo>
                    <a:cubicBezTo>
                      <a:pt x="92021" y="8382"/>
                      <a:pt x="116687" y="33528"/>
                      <a:pt x="121430" y="69850"/>
                    </a:cubicBezTo>
                    <a:lnTo>
                      <a:pt x="17076" y="69850"/>
                    </a:lnTo>
                    <a:lnTo>
                      <a:pt x="17076" y="80095"/>
                    </a:lnTo>
                    <a:lnTo>
                      <a:pt x="121430" y="80095"/>
                    </a:lnTo>
                    <a:cubicBezTo>
                      <a:pt x="121430" y="120142"/>
                      <a:pt x="95816" y="149945"/>
                      <a:pt x="59767" y="149945"/>
                    </a:cubicBezTo>
                    <a:cubicBezTo>
                      <a:pt x="44588" y="149945"/>
                      <a:pt x="21820" y="143425"/>
                      <a:pt x="5692" y="128524"/>
                    </a:cubicBezTo>
                    <a:lnTo>
                      <a:pt x="5692" y="128524"/>
                    </a:lnTo>
                    <a:lnTo>
                      <a:pt x="0" y="128524"/>
                    </a:lnTo>
                    <a:lnTo>
                      <a:pt x="5692" y="144357"/>
                    </a:lnTo>
                    <a:lnTo>
                      <a:pt x="5692" y="144357"/>
                    </a:lnTo>
                    <a:cubicBezTo>
                      <a:pt x="21820" y="154601"/>
                      <a:pt x="39844" y="160189"/>
                      <a:pt x="59767" y="160189"/>
                    </a:cubicBezTo>
                    <a:cubicBezTo>
                      <a:pt x="85381" y="160189"/>
                      <a:pt x="107200" y="151807"/>
                      <a:pt x="123328" y="137837"/>
                    </a:cubicBezTo>
                    <a:cubicBezTo>
                      <a:pt x="138507" y="122936"/>
                      <a:pt x="147993" y="101515"/>
                      <a:pt x="147993" y="79163"/>
                    </a:cubicBezTo>
                    <a:cubicBezTo>
                      <a:pt x="145147" y="34459"/>
                      <a:pt x="109098" y="0"/>
                      <a:pt x="59767" y="0"/>
                    </a:cubicBezTo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9588253A-35AA-2484-FA1B-7503C0144D0F}"/>
                </a:ext>
              </a:extLst>
            </p:cNvPr>
            <p:cNvSpPr/>
            <p:nvPr/>
          </p:nvSpPr>
          <p:spPr>
            <a:xfrm>
              <a:off x="10445269" y="5605724"/>
              <a:ext cx="117635" cy="154601"/>
            </a:xfrm>
            <a:custGeom>
              <a:avLst/>
              <a:gdLst>
                <a:gd name="connsiteX0" fmla="*/ 0 w 117635"/>
                <a:gd name="connsiteY0" fmla="*/ 10245 h 154601"/>
                <a:gd name="connsiteX1" fmla="*/ 46485 w 117635"/>
                <a:gd name="connsiteY1" fmla="*/ 10245 h 154601"/>
                <a:gd name="connsiteX2" fmla="*/ 46485 w 117635"/>
                <a:gd name="connsiteY2" fmla="*/ 154601 h 154601"/>
                <a:gd name="connsiteX3" fmla="*/ 71151 w 117635"/>
                <a:gd name="connsiteY3" fmla="*/ 154601 h 154601"/>
                <a:gd name="connsiteX4" fmla="*/ 71151 w 117635"/>
                <a:gd name="connsiteY4" fmla="*/ 10245 h 154601"/>
                <a:gd name="connsiteX5" fmla="*/ 117636 w 117635"/>
                <a:gd name="connsiteY5" fmla="*/ 10245 h 154601"/>
                <a:gd name="connsiteX6" fmla="*/ 117636 w 117635"/>
                <a:gd name="connsiteY6" fmla="*/ 0 h 154601"/>
                <a:gd name="connsiteX7" fmla="*/ 0 w 117635"/>
                <a:gd name="connsiteY7" fmla="*/ 0 h 154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635" h="154601">
                  <a:moveTo>
                    <a:pt x="0" y="10245"/>
                  </a:moveTo>
                  <a:lnTo>
                    <a:pt x="46485" y="10245"/>
                  </a:lnTo>
                  <a:lnTo>
                    <a:pt x="46485" y="154601"/>
                  </a:lnTo>
                  <a:lnTo>
                    <a:pt x="71151" y="154601"/>
                  </a:lnTo>
                  <a:lnTo>
                    <a:pt x="71151" y="10245"/>
                  </a:lnTo>
                  <a:lnTo>
                    <a:pt x="117636" y="10245"/>
                  </a:lnTo>
                  <a:lnTo>
                    <a:pt x="1176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53" name="Рисунок 40">
              <a:extLst>
                <a:ext uri="{FF2B5EF4-FFF2-40B4-BE49-F238E27FC236}">
                  <a16:creationId xmlns:a16="http://schemas.microsoft.com/office/drawing/2014/main" id="{290B3078-8443-06F7-C18E-86A8370459C0}"/>
                </a:ext>
              </a:extLst>
            </p:cNvPr>
            <p:cNvGrpSpPr/>
            <p:nvPr/>
          </p:nvGrpSpPr>
          <p:grpSpPr>
            <a:xfrm>
              <a:off x="9729968" y="5567539"/>
              <a:ext cx="720992" cy="197442"/>
              <a:chOff x="9729968" y="5567539"/>
              <a:chExt cx="720992" cy="197442"/>
            </a:xfrm>
            <a:solidFill>
              <a:srgbClr val="000000"/>
            </a:solidFill>
          </p:grpSpPr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E0CF2C71-C0C9-1136-C0DC-157F91D9A721}"/>
                  </a:ext>
                </a:extLst>
              </p:cNvPr>
              <p:cNvSpPr/>
              <p:nvPr/>
            </p:nvSpPr>
            <p:spPr>
              <a:xfrm>
                <a:off x="9729968" y="5567539"/>
                <a:ext cx="159377" cy="196511"/>
              </a:xfrm>
              <a:custGeom>
                <a:avLst/>
                <a:gdLst>
                  <a:gd name="connsiteX0" fmla="*/ 159377 w 159377"/>
                  <a:gd name="connsiteY0" fmla="*/ 121073 h 196511"/>
                  <a:gd name="connsiteX1" fmla="*/ 159377 w 159377"/>
                  <a:gd name="connsiteY1" fmla="*/ 81026 h 196511"/>
                  <a:gd name="connsiteX2" fmla="*/ 152737 w 159377"/>
                  <a:gd name="connsiteY2" fmla="*/ 43773 h 196511"/>
                  <a:gd name="connsiteX3" fmla="*/ 74945 w 159377"/>
                  <a:gd name="connsiteY3" fmla="*/ 0 h 196511"/>
                  <a:gd name="connsiteX4" fmla="*/ 18025 w 159377"/>
                  <a:gd name="connsiteY4" fmla="*/ 21421 h 196511"/>
                  <a:gd name="connsiteX5" fmla="*/ 18025 w 159377"/>
                  <a:gd name="connsiteY5" fmla="*/ 21421 h 196511"/>
                  <a:gd name="connsiteX6" fmla="*/ 15179 w 159377"/>
                  <a:gd name="connsiteY6" fmla="*/ 37253 h 196511"/>
                  <a:gd name="connsiteX7" fmla="*/ 21820 w 159377"/>
                  <a:gd name="connsiteY7" fmla="*/ 37253 h 196511"/>
                  <a:gd name="connsiteX8" fmla="*/ 77791 w 159377"/>
                  <a:gd name="connsiteY8" fmla="*/ 9313 h 196511"/>
                  <a:gd name="connsiteX9" fmla="*/ 137558 w 159377"/>
                  <a:gd name="connsiteY9" fmla="*/ 74507 h 196511"/>
                  <a:gd name="connsiteX10" fmla="*/ 81586 w 159377"/>
                  <a:gd name="connsiteY10" fmla="*/ 49361 h 196511"/>
                  <a:gd name="connsiteX11" fmla="*/ 0 w 159377"/>
                  <a:gd name="connsiteY11" fmla="*/ 122936 h 196511"/>
                  <a:gd name="connsiteX12" fmla="*/ 78740 w 159377"/>
                  <a:gd name="connsiteY12" fmla="*/ 196511 h 196511"/>
                  <a:gd name="connsiteX13" fmla="*/ 141353 w 159377"/>
                  <a:gd name="connsiteY13" fmla="*/ 169503 h 196511"/>
                  <a:gd name="connsiteX14" fmla="*/ 159377 w 159377"/>
                  <a:gd name="connsiteY14" fmla="*/ 121073 h 196511"/>
                  <a:gd name="connsiteX15" fmla="*/ 137558 w 159377"/>
                  <a:gd name="connsiteY15" fmla="*/ 122005 h 196511"/>
                  <a:gd name="connsiteX16" fmla="*/ 118584 w 159377"/>
                  <a:gd name="connsiteY16" fmla="*/ 171365 h 196511"/>
                  <a:gd name="connsiteX17" fmla="*/ 80637 w 159377"/>
                  <a:gd name="connsiteY17" fmla="*/ 187198 h 196511"/>
                  <a:gd name="connsiteX18" fmla="*/ 80637 w 159377"/>
                  <a:gd name="connsiteY18" fmla="*/ 187198 h 196511"/>
                  <a:gd name="connsiteX19" fmla="*/ 23717 w 159377"/>
                  <a:gd name="connsiteY19" fmla="*/ 122005 h 196511"/>
                  <a:gd name="connsiteX20" fmla="*/ 41742 w 159377"/>
                  <a:gd name="connsiteY20" fmla="*/ 73575 h 196511"/>
                  <a:gd name="connsiteX21" fmla="*/ 81586 w 159377"/>
                  <a:gd name="connsiteY21" fmla="*/ 57743 h 196511"/>
                  <a:gd name="connsiteX22" fmla="*/ 81586 w 159377"/>
                  <a:gd name="connsiteY22" fmla="*/ 57743 h 196511"/>
                  <a:gd name="connsiteX23" fmla="*/ 137558 w 159377"/>
                  <a:gd name="connsiteY23" fmla="*/ 122005 h 196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9377" h="196511">
                    <a:moveTo>
                      <a:pt x="159377" y="121073"/>
                    </a:moveTo>
                    <a:lnTo>
                      <a:pt x="159377" y="81026"/>
                    </a:lnTo>
                    <a:cubicBezTo>
                      <a:pt x="159377" y="68919"/>
                      <a:pt x="156531" y="53086"/>
                      <a:pt x="152737" y="43773"/>
                    </a:cubicBezTo>
                    <a:cubicBezTo>
                      <a:pt x="140404" y="15833"/>
                      <a:pt x="112892" y="0"/>
                      <a:pt x="74945" y="0"/>
                    </a:cubicBezTo>
                    <a:cubicBezTo>
                      <a:pt x="52177" y="0"/>
                      <a:pt x="34152" y="6519"/>
                      <a:pt x="18025" y="21421"/>
                    </a:cubicBezTo>
                    <a:lnTo>
                      <a:pt x="18025" y="21421"/>
                    </a:lnTo>
                    <a:lnTo>
                      <a:pt x="15179" y="37253"/>
                    </a:lnTo>
                    <a:lnTo>
                      <a:pt x="21820" y="37253"/>
                    </a:lnTo>
                    <a:cubicBezTo>
                      <a:pt x="39844" y="16764"/>
                      <a:pt x="54074" y="9313"/>
                      <a:pt x="77791" y="9313"/>
                    </a:cubicBezTo>
                    <a:cubicBezTo>
                      <a:pt x="114790" y="9313"/>
                      <a:pt x="134712" y="31665"/>
                      <a:pt x="137558" y="74507"/>
                    </a:cubicBezTo>
                    <a:cubicBezTo>
                      <a:pt x="122379" y="58674"/>
                      <a:pt x="103406" y="49361"/>
                      <a:pt x="81586" y="49361"/>
                    </a:cubicBezTo>
                    <a:cubicBezTo>
                      <a:pt x="35101" y="49361"/>
                      <a:pt x="0" y="81026"/>
                      <a:pt x="0" y="122936"/>
                    </a:cubicBezTo>
                    <a:cubicBezTo>
                      <a:pt x="0" y="162983"/>
                      <a:pt x="35101" y="196511"/>
                      <a:pt x="78740" y="196511"/>
                    </a:cubicBezTo>
                    <a:cubicBezTo>
                      <a:pt x="96765" y="196511"/>
                      <a:pt x="119533" y="193717"/>
                      <a:pt x="141353" y="169503"/>
                    </a:cubicBezTo>
                    <a:cubicBezTo>
                      <a:pt x="149891" y="161121"/>
                      <a:pt x="159377" y="145288"/>
                      <a:pt x="159377" y="121073"/>
                    </a:cubicBezTo>
                    <a:moveTo>
                      <a:pt x="137558" y="122005"/>
                    </a:moveTo>
                    <a:cubicBezTo>
                      <a:pt x="137558" y="140631"/>
                      <a:pt x="130917" y="159258"/>
                      <a:pt x="118584" y="171365"/>
                    </a:cubicBezTo>
                    <a:cubicBezTo>
                      <a:pt x="109098" y="181610"/>
                      <a:pt x="95816" y="187198"/>
                      <a:pt x="80637" y="187198"/>
                    </a:cubicBezTo>
                    <a:lnTo>
                      <a:pt x="80637" y="187198"/>
                    </a:lnTo>
                    <a:cubicBezTo>
                      <a:pt x="48382" y="187198"/>
                      <a:pt x="24666" y="160189"/>
                      <a:pt x="23717" y="122005"/>
                    </a:cubicBezTo>
                    <a:cubicBezTo>
                      <a:pt x="23717" y="101515"/>
                      <a:pt x="29409" y="84751"/>
                      <a:pt x="41742" y="73575"/>
                    </a:cubicBezTo>
                    <a:cubicBezTo>
                      <a:pt x="51228" y="63331"/>
                      <a:pt x="66407" y="57743"/>
                      <a:pt x="81586" y="57743"/>
                    </a:cubicBezTo>
                    <a:lnTo>
                      <a:pt x="81586" y="57743"/>
                    </a:lnTo>
                    <a:cubicBezTo>
                      <a:pt x="109098" y="57743"/>
                      <a:pt x="135661" y="78232"/>
                      <a:pt x="137558" y="122005"/>
                    </a:cubicBezTo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5367AA6E-B60F-3C10-0B39-0687B8400745}"/>
                  </a:ext>
                </a:extLst>
              </p:cNvPr>
              <p:cNvSpPr/>
              <p:nvPr/>
            </p:nvSpPr>
            <p:spPr>
              <a:xfrm>
                <a:off x="10276405" y="5602930"/>
                <a:ext cx="174556" cy="162052"/>
              </a:xfrm>
              <a:custGeom>
                <a:avLst/>
                <a:gdLst>
                  <a:gd name="connsiteX0" fmla="*/ 87278 w 174556"/>
                  <a:gd name="connsiteY0" fmla="*/ 0 h 162052"/>
                  <a:gd name="connsiteX1" fmla="*/ 0 w 174556"/>
                  <a:gd name="connsiteY1" fmla="*/ 81026 h 162052"/>
                  <a:gd name="connsiteX2" fmla="*/ 87278 w 174556"/>
                  <a:gd name="connsiteY2" fmla="*/ 162052 h 162052"/>
                  <a:gd name="connsiteX3" fmla="*/ 174556 w 174556"/>
                  <a:gd name="connsiteY3" fmla="*/ 81026 h 162052"/>
                  <a:gd name="connsiteX4" fmla="*/ 87278 w 174556"/>
                  <a:gd name="connsiteY4" fmla="*/ 0 h 162052"/>
                  <a:gd name="connsiteX5" fmla="*/ 136609 w 174556"/>
                  <a:gd name="connsiteY5" fmla="*/ 131318 h 162052"/>
                  <a:gd name="connsiteX6" fmla="*/ 96765 w 174556"/>
                  <a:gd name="connsiteY6" fmla="*/ 151807 h 162052"/>
                  <a:gd name="connsiteX7" fmla="*/ 90124 w 174556"/>
                  <a:gd name="connsiteY7" fmla="*/ 151807 h 162052"/>
                  <a:gd name="connsiteX8" fmla="*/ 27512 w 174556"/>
                  <a:gd name="connsiteY8" fmla="*/ 86614 h 162052"/>
                  <a:gd name="connsiteX9" fmla="*/ 42690 w 174556"/>
                  <a:gd name="connsiteY9" fmla="*/ 30734 h 162052"/>
                  <a:gd name="connsiteX10" fmla="*/ 82535 w 174556"/>
                  <a:gd name="connsiteY10" fmla="*/ 9313 h 162052"/>
                  <a:gd name="connsiteX11" fmla="*/ 88227 w 174556"/>
                  <a:gd name="connsiteY11" fmla="*/ 9313 h 162052"/>
                  <a:gd name="connsiteX12" fmla="*/ 151788 w 174556"/>
                  <a:gd name="connsiteY12" fmla="*/ 74507 h 162052"/>
                  <a:gd name="connsiteX13" fmla="*/ 136609 w 174556"/>
                  <a:gd name="connsiteY13" fmla="*/ 131318 h 162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4556" h="162052">
                    <a:moveTo>
                      <a:pt x="87278" y="0"/>
                    </a:moveTo>
                    <a:cubicBezTo>
                      <a:pt x="39844" y="0"/>
                      <a:pt x="0" y="36322"/>
                      <a:pt x="0" y="81026"/>
                    </a:cubicBezTo>
                    <a:cubicBezTo>
                      <a:pt x="0" y="125730"/>
                      <a:pt x="39844" y="162052"/>
                      <a:pt x="87278" y="162052"/>
                    </a:cubicBezTo>
                    <a:cubicBezTo>
                      <a:pt x="134712" y="162052"/>
                      <a:pt x="174556" y="125730"/>
                      <a:pt x="174556" y="81026"/>
                    </a:cubicBezTo>
                    <a:cubicBezTo>
                      <a:pt x="174556" y="36322"/>
                      <a:pt x="135660" y="0"/>
                      <a:pt x="87278" y="0"/>
                    </a:cubicBezTo>
                    <a:moveTo>
                      <a:pt x="136609" y="131318"/>
                    </a:moveTo>
                    <a:cubicBezTo>
                      <a:pt x="127122" y="143425"/>
                      <a:pt x="113841" y="149945"/>
                      <a:pt x="96765" y="151807"/>
                    </a:cubicBezTo>
                    <a:cubicBezTo>
                      <a:pt x="93919" y="151807"/>
                      <a:pt x="92970" y="151807"/>
                      <a:pt x="90124" y="151807"/>
                    </a:cubicBezTo>
                    <a:cubicBezTo>
                      <a:pt x="55972" y="151807"/>
                      <a:pt x="31306" y="124799"/>
                      <a:pt x="27512" y="86614"/>
                    </a:cubicBezTo>
                    <a:cubicBezTo>
                      <a:pt x="24666" y="65193"/>
                      <a:pt x="30358" y="45635"/>
                      <a:pt x="42690" y="30734"/>
                    </a:cubicBezTo>
                    <a:cubicBezTo>
                      <a:pt x="52177" y="18627"/>
                      <a:pt x="65459" y="10245"/>
                      <a:pt x="82535" y="9313"/>
                    </a:cubicBezTo>
                    <a:cubicBezTo>
                      <a:pt x="83483" y="9313"/>
                      <a:pt x="86329" y="9313"/>
                      <a:pt x="88227" y="9313"/>
                    </a:cubicBezTo>
                    <a:cubicBezTo>
                      <a:pt x="120482" y="9313"/>
                      <a:pt x="147993" y="37253"/>
                      <a:pt x="151788" y="74507"/>
                    </a:cubicBezTo>
                    <a:cubicBezTo>
                      <a:pt x="152737" y="95927"/>
                      <a:pt x="147045" y="116417"/>
                      <a:pt x="136609" y="131318"/>
                    </a:cubicBezTo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D8DC5CD7-60B6-6E7B-6FC2-8CAC0C87DF44}"/>
                  </a:ext>
                </a:extLst>
              </p:cNvPr>
              <p:cNvSpPr/>
              <p:nvPr/>
            </p:nvSpPr>
            <p:spPr>
              <a:xfrm>
                <a:off x="10160666" y="5605724"/>
                <a:ext cx="106251" cy="157395"/>
              </a:xfrm>
              <a:custGeom>
                <a:avLst/>
                <a:gdLst>
                  <a:gd name="connsiteX0" fmla="*/ 85381 w 106251"/>
                  <a:gd name="connsiteY0" fmla="*/ 67056 h 157395"/>
                  <a:gd name="connsiteX1" fmla="*/ 51228 w 106251"/>
                  <a:gd name="connsiteY1" fmla="*/ 54949 h 157395"/>
                  <a:gd name="connsiteX2" fmla="*/ 23717 w 106251"/>
                  <a:gd name="connsiteY2" fmla="*/ 60537 h 157395"/>
                  <a:gd name="connsiteX3" fmla="*/ 23717 w 106251"/>
                  <a:gd name="connsiteY3" fmla="*/ 11176 h 157395"/>
                  <a:gd name="connsiteX4" fmla="*/ 94867 w 106251"/>
                  <a:gd name="connsiteY4" fmla="*/ 11176 h 157395"/>
                  <a:gd name="connsiteX5" fmla="*/ 94867 w 106251"/>
                  <a:gd name="connsiteY5" fmla="*/ 11176 h 157395"/>
                  <a:gd name="connsiteX6" fmla="*/ 94867 w 106251"/>
                  <a:gd name="connsiteY6" fmla="*/ 0 h 157395"/>
                  <a:gd name="connsiteX7" fmla="*/ 0 w 106251"/>
                  <a:gd name="connsiteY7" fmla="*/ 0 h 157395"/>
                  <a:gd name="connsiteX8" fmla="*/ 0 w 106251"/>
                  <a:gd name="connsiteY8" fmla="*/ 156464 h 157395"/>
                  <a:gd name="connsiteX9" fmla="*/ 24666 w 106251"/>
                  <a:gd name="connsiteY9" fmla="*/ 156464 h 157395"/>
                  <a:gd name="connsiteX10" fmla="*/ 45536 w 106251"/>
                  <a:gd name="connsiteY10" fmla="*/ 157395 h 157395"/>
                  <a:gd name="connsiteX11" fmla="*/ 85381 w 106251"/>
                  <a:gd name="connsiteY11" fmla="*/ 147151 h 157395"/>
                  <a:gd name="connsiteX12" fmla="*/ 106252 w 106251"/>
                  <a:gd name="connsiteY12" fmla="*/ 107103 h 157395"/>
                  <a:gd name="connsiteX13" fmla="*/ 85381 w 106251"/>
                  <a:gd name="connsiteY13" fmla="*/ 67056 h 157395"/>
                  <a:gd name="connsiteX14" fmla="*/ 80637 w 106251"/>
                  <a:gd name="connsiteY14" fmla="*/ 105241 h 157395"/>
                  <a:gd name="connsiteX15" fmla="*/ 43639 w 106251"/>
                  <a:gd name="connsiteY15" fmla="*/ 148082 h 157395"/>
                  <a:gd name="connsiteX16" fmla="*/ 22768 w 106251"/>
                  <a:gd name="connsiteY16" fmla="*/ 145288 h 157395"/>
                  <a:gd name="connsiteX17" fmla="*/ 21819 w 106251"/>
                  <a:gd name="connsiteY17" fmla="*/ 145288 h 157395"/>
                  <a:gd name="connsiteX18" fmla="*/ 21819 w 106251"/>
                  <a:gd name="connsiteY18" fmla="*/ 68919 h 157395"/>
                  <a:gd name="connsiteX19" fmla="*/ 42690 w 106251"/>
                  <a:gd name="connsiteY19" fmla="*/ 65193 h 157395"/>
                  <a:gd name="connsiteX20" fmla="*/ 80637 w 106251"/>
                  <a:gd name="connsiteY20" fmla="*/ 105241 h 1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6251" h="157395">
                    <a:moveTo>
                      <a:pt x="85381" y="67056"/>
                    </a:moveTo>
                    <a:cubicBezTo>
                      <a:pt x="75894" y="58674"/>
                      <a:pt x="63561" y="54949"/>
                      <a:pt x="51228" y="54949"/>
                    </a:cubicBezTo>
                    <a:cubicBezTo>
                      <a:pt x="40793" y="54949"/>
                      <a:pt x="32255" y="57743"/>
                      <a:pt x="23717" y="60537"/>
                    </a:cubicBezTo>
                    <a:lnTo>
                      <a:pt x="23717" y="11176"/>
                    </a:lnTo>
                    <a:cubicBezTo>
                      <a:pt x="87278" y="11176"/>
                      <a:pt x="92970" y="11176"/>
                      <a:pt x="94867" y="11176"/>
                    </a:cubicBezTo>
                    <a:lnTo>
                      <a:pt x="94867" y="11176"/>
                    </a:lnTo>
                    <a:lnTo>
                      <a:pt x="94867" y="0"/>
                    </a:lnTo>
                    <a:lnTo>
                      <a:pt x="0" y="0"/>
                    </a:lnTo>
                    <a:lnTo>
                      <a:pt x="0" y="156464"/>
                    </a:lnTo>
                    <a:lnTo>
                      <a:pt x="24666" y="156464"/>
                    </a:lnTo>
                    <a:cubicBezTo>
                      <a:pt x="30358" y="157395"/>
                      <a:pt x="36998" y="157395"/>
                      <a:pt x="45536" y="157395"/>
                    </a:cubicBezTo>
                    <a:cubicBezTo>
                      <a:pt x="55023" y="157395"/>
                      <a:pt x="71151" y="156464"/>
                      <a:pt x="85381" y="147151"/>
                    </a:cubicBezTo>
                    <a:cubicBezTo>
                      <a:pt x="98662" y="137837"/>
                      <a:pt x="106252" y="124799"/>
                      <a:pt x="106252" y="107103"/>
                    </a:cubicBezTo>
                    <a:cubicBezTo>
                      <a:pt x="102457" y="87545"/>
                      <a:pt x="95816" y="74507"/>
                      <a:pt x="85381" y="67056"/>
                    </a:cubicBezTo>
                    <a:moveTo>
                      <a:pt x="80637" y="105241"/>
                    </a:moveTo>
                    <a:cubicBezTo>
                      <a:pt x="80637" y="125730"/>
                      <a:pt x="71151" y="148082"/>
                      <a:pt x="43639" y="148082"/>
                    </a:cubicBezTo>
                    <a:cubicBezTo>
                      <a:pt x="34152" y="148082"/>
                      <a:pt x="27512" y="147151"/>
                      <a:pt x="22768" y="145288"/>
                    </a:cubicBezTo>
                    <a:lnTo>
                      <a:pt x="21819" y="145288"/>
                    </a:lnTo>
                    <a:lnTo>
                      <a:pt x="21819" y="68919"/>
                    </a:lnTo>
                    <a:cubicBezTo>
                      <a:pt x="27512" y="66125"/>
                      <a:pt x="34152" y="65193"/>
                      <a:pt x="42690" y="65193"/>
                    </a:cubicBezTo>
                    <a:cubicBezTo>
                      <a:pt x="71151" y="62399"/>
                      <a:pt x="80637" y="87545"/>
                      <a:pt x="80637" y="105241"/>
                    </a:cubicBezTo>
                  </a:path>
                </a:pathLst>
              </a:custGeom>
              <a:solidFill>
                <a:srgbClr val="000000"/>
              </a:solidFill>
              <a:ln w="94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8BCAA26-A45A-41D0-A2D2-A0AB3FA0411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38150" y="2620391"/>
            <a:ext cx="2152650" cy="84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44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D42D969-45EF-BA61-F242-153B84A341C7}"/>
              </a:ext>
            </a:extLst>
          </p:cNvPr>
          <p:cNvSpPr>
            <a:spLocks/>
          </p:cNvSpPr>
          <p:nvPr/>
        </p:nvSpPr>
        <p:spPr>
          <a:xfrm>
            <a:off x="334963" y="333377"/>
            <a:ext cx="11521223" cy="6191249"/>
          </a:xfrm>
          <a:prstGeom prst="roundRect">
            <a:avLst>
              <a:gd name="adj" fmla="val 6367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4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F1667B-F5D2-0A0E-6E5D-20E334566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24" r="39372"/>
          <a:stretch/>
        </p:blipFill>
        <p:spPr>
          <a:xfrm>
            <a:off x="6264323" y="333375"/>
            <a:ext cx="5591864" cy="6191251"/>
          </a:xfrm>
          <a:prstGeom prst="roundRect">
            <a:avLst>
              <a:gd name="adj" fmla="val 6124"/>
            </a:avLst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A978923-A5D4-BF88-A16E-5F7D64EAF423}"/>
              </a:ext>
            </a:extLst>
          </p:cNvPr>
          <p:cNvSpPr>
            <a:spLocks/>
          </p:cNvSpPr>
          <p:nvPr/>
        </p:nvSpPr>
        <p:spPr>
          <a:xfrm>
            <a:off x="3922243" y="3956041"/>
            <a:ext cx="1886998" cy="2146380"/>
          </a:xfrm>
          <a:prstGeom prst="roundRect">
            <a:avLst>
              <a:gd name="adj" fmla="val 10521"/>
            </a:avLst>
          </a:prstGeom>
          <a:solidFill>
            <a:schemeClr val="bg1"/>
          </a:soli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grpSp>
        <p:nvGrpSpPr>
          <p:cNvPr id="17" name="Graphic 9">
            <a:extLst>
              <a:ext uri="{FF2B5EF4-FFF2-40B4-BE49-F238E27FC236}">
                <a16:creationId xmlns:a16="http://schemas.microsoft.com/office/drawing/2014/main" id="{88F5C453-F9D3-B16F-A4B6-3886D61A9821}"/>
              </a:ext>
            </a:extLst>
          </p:cNvPr>
          <p:cNvGrpSpPr/>
          <p:nvPr/>
        </p:nvGrpSpPr>
        <p:grpSpPr>
          <a:xfrm>
            <a:off x="4160386" y="4457392"/>
            <a:ext cx="1410713" cy="1410894"/>
            <a:chOff x="2838450" y="171450"/>
            <a:chExt cx="6511612" cy="6512448"/>
          </a:xfrm>
          <a:solidFill>
            <a:srgbClr val="000000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A725F7F-3D88-0CF8-5463-03FB2A1550F4}"/>
                </a:ext>
              </a:extLst>
            </p:cNvPr>
            <p:cNvSpPr/>
            <p:nvPr/>
          </p:nvSpPr>
          <p:spPr>
            <a:xfrm>
              <a:off x="2838450" y="945386"/>
              <a:ext cx="3650079" cy="3397465"/>
            </a:xfrm>
            <a:custGeom>
              <a:avLst/>
              <a:gdLst>
                <a:gd name="connsiteX0" fmla="*/ 2079263 w 3650079"/>
                <a:gd name="connsiteY0" fmla="*/ 1566823 h 3397465"/>
                <a:gd name="connsiteX1" fmla="*/ 2079263 w 3650079"/>
                <a:gd name="connsiteY1" fmla="*/ 2080588 h 3397465"/>
                <a:gd name="connsiteX2" fmla="*/ 2335899 w 3650079"/>
                <a:gd name="connsiteY2" fmla="*/ 2080588 h 3397465"/>
                <a:gd name="connsiteX3" fmla="*/ 2349336 w 3650079"/>
                <a:gd name="connsiteY3" fmla="*/ 1833715 h 3397465"/>
                <a:gd name="connsiteX4" fmla="*/ 2596622 w 3650079"/>
                <a:gd name="connsiteY4" fmla="*/ 1833715 h 3397465"/>
                <a:gd name="connsiteX5" fmla="*/ 2596622 w 3650079"/>
                <a:gd name="connsiteY5" fmla="*/ 530411 h 3397465"/>
                <a:gd name="connsiteX6" fmla="*/ 2867099 w 3650079"/>
                <a:gd name="connsiteY6" fmla="*/ 530411 h 3397465"/>
                <a:gd name="connsiteX7" fmla="*/ 2867098 w 3650079"/>
                <a:gd name="connsiteY7" fmla="*/ 261141 h 3397465"/>
                <a:gd name="connsiteX8" fmla="*/ 2862839 w 3650079"/>
                <a:gd name="connsiteY8" fmla="*/ 265114 h 3397465"/>
                <a:gd name="connsiteX9" fmla="*/ 3130956 w 3650079"/>
                <a:gd name="connsiteY9" fmla="*/ 265114 h 3397465"/>
                <a:gd name="connsiteX10" fmla="*/ 3130956 w 3650079"/>
                <a:gd name="connsiteY10" fmla="*/ 4047 h 3397465"/>
                <a:gd name="connsiteX11" fmla="*/ 3389014 w 3650079"/>
                <a:gd name="connsiteY11" fmla="*/ 4047 h 3397465"/>
                <a:gd name="connsiteX12" fmla="*/ 3384970 w 3650079"/>
                <a:gd name="connsiteY12" fmla="*/ 0 h 3397465"/>
                <a:gd name="connsiteX13" fmla="*/ 3384970 w 3650079"/>
                <a:gd name="connsiteY13" fmla="*/ 528671 h 3397465"/>
                <a:gd name="connsiteX14" fmla="*/ 3128333 w 3650079"/>
                <a:gd name="connsiteY14" fmla="*/ 528671 h 3397465"/>
                <a:gd name="connsiteX15" fmla="*/ 3128328 w 3650079"/>
                <a:gd name="connsiteY15" fmla="*/ 786826 h 3397465"/>
                <a:gd name="connsiteX16" fmla="*/ 2874304 w 3650079"/>
                <a:gd name="connsiteY16" fmla="*/ 786833 h 3397465"/>
                <a:gd name="connsiteX17" fmla="*/ 2874304 w 3650079"/>
                <a:gd name="connsiteY17" fmla="*/ 1296517 h 3397465"/>
                <a:gd name="connsiteX18" fmla="*/ 3124223 w 3650079"/>
                <a:gd name="connsiteY18" fmla="*/ 1296517 h 3397465"/>
                <a:gd name="connsiteX19" fmla="*/ 3124223 w 3650079"/>
                <a:gd name="connsiteY19" fmla="*/ 782699 h 3397465"/>
                <a:gd name="connsiteX20" fmla="*/ 3391835 w 3650079"/>
                <a:gd name="connsiteY20" fmla="*/ 782699 h 3397465"/>
                <a:gd name="connsiteX21" fmla="*/ 3391835 w 3650079"/>
                <a:gd name="connsiteY21" fmla="*/ 1831505 h 3397465"/>
                <a:gd name="connsiteX22" fmla="*/ 3650080 w 3650079"/>
                <a:gd name="connsiteY22" fmla="*/ 1831505 h 3397465"/>
                <a:gd name="connsiteX23" fmla="*/ 3645821 w 3650079"/>
                <a:gd name="connsiteY23" fmla="*/ 1827534 h 3397465"/>
                <a:gd name="connsiteX24" fmla="*/ 3645821 w 3650079"/>
                <a:gd name="connsiteY24" fmla="*/ 2353568 h 3397465"/>
                <a:gd name="connsiteX25" fmla="*/ 3650079 w 3650079"/>
                <a:gd name="connsiteY25" fmla="*/ 2349589 h 3397465"/>
                <a:gd name="connsiteX26" fmla="*/ 3385387 w 3650079"/>
                <a:gd name="connsiteY26" fmla="*/ 2354009 h 3397465"/>
                <a:gd name="connsiteX27" fmla="*/ 3385379 w 3650079"/>
                <a:gd name="connsiteY27" fmla="*/ 2100688 h 3397465"/>
                <a:gd name="connsiteX28" fmla="*/ 2867252 w 3650079"/>
                <a:gd name="connsiteY28" fmla="*/ 2100688 h 3397465"/>
                <a:gd name="connsiteX29" fmla="*/ 2867248 w 3650079"/>
                <a:gd name="connsiteY29" fmla="*/ 2614268 h 3397465"/>
                <a:gd name="connsiteX30" fmla="*/ 2352338 w 3650079"/>
                <a:gd name="connsiteY30" fmla="*/ 2614277 h 3397465"/>
                <a:gd name="connsiteX31" fmla="*/ 2352338 w 3650079"/>
                <a:gd name="connsiteY31" fmla="*/ 2863786 h 3397465"/>
                <a:gd name="connsiteX32" fmla="*/ 2863140 w 3650079"/>
                <a:gd name="connsiteY32" fmla="*/ 2863786 h 3397465"/>
                <a:gd name="connsiteX33" fmla="*/ 2863140 w 3650079"/>
                <a:gd name="connsiteY33" fmla="*/ 2610143 h 3397465"/>
                <a:gd name="connsiteX34" fmla="*/ 3131221 w 3650079"/>
                <a:gd name="connsiteY34" fmla="*/ 2610143 h 3397465"/>
                <a:gd name="connsiteX35" fmla="*/ 3131221 w 3650079"/>
                <a:gd name="connsiteY35" fmla="*/ 2349901 h 3397465"/>
                <a:gd name="connsiteX36" fmla="*/ 3389514 w 3650079"/>
                <a:gd name="connsiteY36" fmla="*/ 2349901 h 3397465"/>
                <a:gd name="connsiteX37" fmla="*/ 3389514 w 3650079"/>
                <a:gd name="connsiteY37" fmla="*/ 2877953 h 3397465"/>
                <a:gd name="connsiteX38" fmla="*/ 3120761 w 3650079"/>
                <a:gd name="connsiteY38" fmla="*/ 2877953 h 3397465"/>
                <a:gd name="connsiteX39" fmla="*/ 3120761 w 3650079"/>
                <a:gd name="connsiteY39" fmla="*/ 3393346 h 3397465"/>
                <a:gd name="connsiteX40" fmla="*/ 2863144 w 3650079"/>
                <a:gd name="connsiteY40" fmla="*/ 3393346 h 3397465"/>
                <a:gd name="connsiteX41" fmla="*/ 2867256 w 3650079"/>
                <a:gd name="connsiteY41" fmla="*/ 3397466 h 3397465"/>
                <a:gd name="connsiteX42" fmla="*/ 2867256 w 3650079"/>
                <a:gd name="connsiteY42" fmla="*/ 3132788 h 3397465"/>
                <a:gd name="connsiteX43" fmla="*/ 2079642 w 3650079"/>
                <a:gd name="connsiteY43" fmla="*/ 3132788 h 3397465"/>
                <a:gd name="connsiteX44" fmla="*/ 2083684 w 3650079"/>
                <a:gd name="connsiteY44" fmla="*/ 3136834 h 3397465"/>
                <a:gd name="connsiteX45" fmla="*/ 2083684 w 3650079"/>
                <a:gd name="connsiteY45" fmla="*/ 2608385 h 3397465"/>
                <a:gd name="connsiteX46" fmla="*/ 1557140 w 3650079"/>
                <a:gd name="connsiteY46" fmla="*/ 2608385 h 3397465"/>
                <a:gd name="connsiteX47" fmla="*/ 1557143 w 3650079"/>
                <a:gd name="connsiteY47" fmla="*/ 2350019 h 3397465"/>
                <a:gd name="connsiteX48" fmla="*/ 1811135 w 3650079"/>
                <a:gd name="connsiteY48" fmla="*/ 2350010 h 3397465"/>
                <a:gd name="connsiteX49" fmla="*/ 1811135 w 3650079"/>
                <a:gd name="connsiteY49" fmla="*/ 2100837 h 3397465"/>
                <a:gd name="connsiteX50" fmla="*/ 1561252 w 3650079"/>
                <a:gd name="connsiteY50" fmla="*/ 2100837 h 3397465"/>
                <a:gd name="connsiteX51" fmla="*/ 1561252 w 3650079"/>
                <a:gd name="connsiteY51" fmla="*/ 2354146 h 3397465"/>
                <a:gd name="connsiteX52" fmla="*/ 1296863 w 3650079"/>
                <a:gd name="connsiteY52" fmla="*/ 2354016 h 3397465"/>
                <a:gd name="connsiteX53" fmla="*/ 1296855 w 3650079"/>
                <a:gd name="connsiteY53" fmla="*/ 2099992 h 3397465"/>
                <a:gd name="connsiteX54" fmla="*/ 787171 w 3650079"/>
                <a:gd name="connsiteY54" fmla="*/ 2099992 h 3397465"/>
                <a:gd name="connsiteX55" fmla="*/ 787171 w 3650079"/>
                <a:gd name="connsiteY55" fmla="*/ 2349911 h 3397465"/>
                <a:gd name="connsiteX56" fmla="*/ 1300989 w 3650079"/>
                <a:gd name="connsiteY56" fmla="*/ 2349911 h 3397465"/>
                <a:gd name="connsiteX57" fmla="*/ 1300989 w 3650079"/>
                <a:gd name="connsiteY57" fmla="*/ 2619425 h 3397465"/>
                <a:gd name="connsiteX58" fmla="*/ 784147 w 3650079"/>
                <a:gd name="connsiteY58" fmla="*/ 2619425 h 3397465"/>
                <a:gd name="connsiteX59" fmla="*/ 784147 w 3650079"/>
                <a:gd name="connsiteY59" fmla="*/ 2877136 h 3397465"/>
                <a:gd name="connsiteX60" fmla="*/ 1035379 w 3650079"/>
                <a:gd name="connsiteY60" fmla="*/ 2877136 h 3397465"/>
                <a:gd name="connsiteX61" fmla="*/ 1035379 w 3650079"/>
                <a:gd name="connsiteY61" fmla="*/ 3136832 h 3397465"/>
                <a:gd name="connsiteX62" fmla="*/ 1039356 w 3650079"/>
                <a:gd name="connsiteY62" fmla="*/ 3132572 h 3397465"/>
                <a:gd name="connsiteX63" fmla="*/ 779641 w 3650079"/>
                <a:gd name="connsiteY63" fmla="*/ 3132572 h 3397465"/>
                <a:gd name="connsiteX64" fmla="*/ 779641 w 3650079"/>
                <a:gd name="connsiteY64" fmla="*/ 3388119 h 3397465"/>
                <a:gd name="connsiteX65" fmla="*/ 522301 w 3650079"/>
                <a:gd name="connsiteY65" fmla="*/ 3388119 h 3397465"/>
                <a:gd name="connsiteX66" fmla="*/ 522301 w 3650079"/>
                <a:gd name="connsiteY66" fmla="*/ 3132276 h 3397465"/>
                <a:gd name="connsiteX67" fmla="*/ 252487 w 3650079"/>
                <a:gd name="connsiteY67" fmla="*/ 3132276 h 3397465"/>
                <a:gd name="connsiteX68" fmla="*/ 256599 w 3650079"/>
                <a:gd name="connsiteY68" fmla="*/ 3136395 h 3397465"/>
                <a:gd name="connsiteX69" fmla="*/ 256599 w 3650079"/>
                <a:gd name="connsiteY69" fmla="*/ 2616315 h 3397465"/>
                <a:gd name="connsiteX70" fmla="*/ 1033 w 3650079"/>
                <a:gd name="connsiteY70" fmla="*/ 2616315 h 3397465"/>
                <a:gd name="connsiteX71" fmla="*/ 1033 w 3650079"/>
                <a:gd name="connsiteY71" fmla="*/ 2092888 h 3397465"/>
                <a:gd name="connsiteX72" fmla="*/ 244342 w 3650079"/>
                <a:gd name="connsiteY72" fmla="*/ 2092888 h 3397465"/>
                <a:gd name="connsiteX73" fmla="*/ 244342 w 3650079"/>
                <a:gd name="connsiteY73" fmla="*/ 1836419 h 3397465"/>
                <a:gd name="connsiteX74" fmla="*/ 0 w 3650079"/>
                <a:gd name="connsiteY74" fmla="*/ 1823056 h 3397465"/>
                <a:gd name="connsiteX75" fmla="*/ 0 w 3650079"/>
                <a:gd name="connsiteY75" fmla="*/ 1317824 h 3397465"/>
                <a:gd name="connsiteX76" fmla="*/ 1034753 w 3650079"/>
                <a:gd name="connsiteY76" fmla="*/ 1317824 h 3397465"/>
                <a:gd name="connsiteX77" fmla="*/ 1034753 w 3650079"/>
                <a:gd name="connsiteY77" fmla="*/ 1822024 h 3397465"/>
                <a:gd name="connsiteX78" fmla="*/ 1291868 w 3650079"/>
                <a:gd name="connsiteY78" fmla="*/ 1822024 h 3397465"/>
                <a:gd name="connsiteX79" fmla="*/ 1291868 w 3650079"/>
                <a:gd name="connsiteY79" fmla="*/ 1570652 h 3397465"/>
                <a:gd name="connsiteX80" fmla="*/ 1561488 w 3650079"/>
                <a:gd name="connsiteY80" fmla="*/ 1570652 h 3397465"/>
                <a:gd name="connsiteX81" fmla="*/ 1557510 w 3650079"/>
                <a:gd name="connsiteY81" fmla="*/ 1566393 h 3397465"/>
                <a:gd name="connsiteX82" fmla="*/ 1557510 w 3650079"/>
                <a:gd name="connsiteY82" fmla="*/ 1819559 h 3397465"/>
                <a:gd name="connsiteX83" fmla="*/ 1822621 w 3650079"/>
                <a:gd name="connsiteY83" fmla="*/ 1819559 h 3397465"/>
                <a:gd name="connsiteX84" fmla="*/ 1822621 w 3650079"/>
                <a:gd name="connsiteY84" fmla="*/ 1566393 h 3397465"/>
                <a:gd name="connsiteX85" fmla="*/ 1818644 w 3650079"/>
                <a:gd name="connsiteY85" fmla="*/ 1570653 h 3397465"/>
                <a:gd name="connsiteX86" fmla="*/ 2083376 w 3650079"/>
                <a:gd name="connsiteY86" fmla="*/ 1570943 h 3397465"/>
                <a:gd name="connsiteX87" fmla="*/ 2079263 w 3650079"/>
                <a:gd name="connsiteY87" fmla="*/ 1566823 h 3397465"/>
                <a:gd name="connsiteX88" fmla="*/ 3118932 w 3650079"/>
                <a:gd name="connsiteY88" fmla="*/ 1577775 h 3397465"/>
                <a:gd name="connsiteX89" fmla="*/ 2875491 w 3650079"/>
                <a:gd name="connsiteY89" fmla="*/ 1577775 h 3397465"/>
                <a:gd name="connsiteX90" fmla="*/ 2875491 w 3650079"/>
                <a:gd name="connsiteY90" fmla="*/ 1822678 h 3397465"/>
                <a:gd name="connsiteX91" fmla="*/ 3118932 w 3650079"/>
                <a:gd name="connsiteY91" fmla="*/ 1822678 h 3397465"/>
                <a:gd name="connsiteX92" fmla="*/ 3118932 w 3650079"/>
                <a:gd name="connsiteY92" fmla="*/ 1577775 h 339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650079" h="3397465">
                  <a:moveTo>
                    <a:pt x="2079263" y="1566823"/>
                  </a:moveTo>
                  <a:cubicBezTo>
                    <a:pt x="2079263" y="1734789"/>
                    <a:pt x="2079263" y="1902755"/>
                    <a:pt x="2079263" y="2080588"/>
                  </a:cubicBezTo>
                  <a:cubicBezTo>
                    <a:pt x="2168422" y="2080588"/>
                    <a:pt x="2247023" y="2080588"/>
                    <a:pt x="2335899" y="2080588"/>
                  </a:cubicBezTo>
                  <a:cubicBezTo>
                    <a:pt x="2340207" y="2001445"/>
                    <a:pt x="2344527" y="1922067"/>
                    <a:pt x="2349336" y="1833715"/>
                  </a:cubicBezTo>
                  <a:cubicBezTo>
                    <a:pt x="2431425" y="1833715"/>
                    <a:pt x="2506935" y="1833715"/>
                    <a:pt x="2596622" y="1833715"/>
                  </a:cubicBezTo>
                  <a:cubicBezTo>
                    <a:pt x="2596622" y="1398065"/>
                    <a:pt x="2596622" y="971877"/>
                    <a:pt x="2596622" y="530411"/>
                  </a:cubicBezTo>
                  <a:cubicBezTo>
                    <a:pt x="2689001" y="530411"/>
                    <a:pt x="2767765" y="530411"/>
                    <a:pt x="2867099" y="530411"/>
                  </a:cubicBezTo>
                  <a:cubicBezTo>
                    <a:pt x="2867099" y="430996"/>
                    <a:pt x="2867099" y="346069"/>
                    <a:pt x="2867098" y="261141"/>
                  </a:cubicBezTo>
                  <a:cubicBezTo>
                    <a:pt x="2867098" y="261140"/>
                    <a:pt x="2862839" y="265114"/>
                    <a:pt x="2862839" y="265114"/>
                  </a:cubicBezTo>
                  <a:cubicBezTo>
                    <a:pt x="2947524" y="265114"/>
                    <a:pt x="3032208" y="265114"/>
                    <a:pt x="3130956" y="265114"/>
                  </a:cubicBezTo>
                  <a:cubicBezTo>
                    <a:pt x="3130956" y="166621"/>
                    <a:pt x="3130956" y="87843"/>
                    <a:pt x="3130956" y="4047"/>
                  </a:cubicBezTo>
                  <a:cubicBezTo>
                    <a:pt x="3226779" y="4047"/>
                    <a:pt x="3307896" y="4047"/>
                    <a:pt x="3389014" y="4047"/>
                  </a:cubicBezTo>
                  <a:lnTo>
                    <a:pt x="3384970" y="0"/>
                  </a:lnTo>
                  <a:cubicBezTo>
                    <a:pt x="3384970" y="171388"/>
                    <a:pt x="3384970" y="342776"/>
                    <a:pt x="3384970" y="528671"/>
                  </a:cubicBezTo>
                  <a:cubicBezTo>
                    <a:pt x="3291132" y="528671"/>
                    <a:pt x="3212282" y="528671"/>
                    <a:pt x="3128333" y="528671"/>
                  </a:cubicBezTo>
                  <a:cubicBezTo>
                    <a:pt x="3128333" y="624578"/>
                    <a:pt x="3128333" y="705698"/>
                    <a:pt x="3128328" y="786826"/>
                  </a:cubicBezTo>
                  <a:cubicBezTo>
                    <a:pt x="3043710" y="786833"/>
                    <a:pt x="2959096" y="786833"/>
                    <a:pt x="2874304" y="786833"/>
                  </a:cubicBezTo>
                  <a:cubicBezTo>
                    <a:pt x="2874304" y="968570"/>
                    <a:pt x="2874304" y="1133885"/>
                    <a:pt x="2874304" y="1296517"/>
                  </a:cubicBezTo>
                  <a:cubicBezTo>
                    <a:pt x="2962504" y="1296517"/>
                    <a:pt x="3040971" y="1296517"/>
                    <a:pt x="3124223" y="1296517"/>
                  </a:cubicBezTo>
                  <a:cubicBezTo>
                    <a:pt x="3124223" y="1118067"/>
                    <a:pt x="3124223" y="950383"/>
                    <a:pt x="3124223" y="782699"/>
                  </a:cubicBezTo>
                  <a:cubicBezTo>
                    <a:pt x="3208942" y="782699"/>
                    <a:pt x="3293660" y="782699"/>
                    <a:pt x="3391835" y="782699"/>
                  </a:cubicBezTo>
                  <a:cubicBezTo>
                    <a:pt x="3391835" y="1143300"/>
                    <a:pt x="3391835" y="1482727"/>
                    <a:pt x="3391835" y="1831505"/>
                  </a:cubicBezTo>
                  <a:cubicBezTo>
                    <a:pt x="3487414" y="1831505"/>
                    <a:pt x="3568747" y="1831505"/>
                    <a:pt x="3650080" y="1831505"/>
                  </a:cubicBezTo>
                  <a:lnTo>
                    <a:pt x="3645821" y="1827534"/>
                  </a:lnTo>
                  <a:cubicBezTo>
                    <a:pt x="3645821" y="2002879"/>
                    <a:pt x="3645820" y="2178223"/>
                    <a:pt x="3645821" y="2353568"/>
                  </a:cubicBezTo>
                  <a:cubicBezTo>
                    <a:pt x="3645821" y="2353568"/>
                    <a:pt x="3650079" y="2349589"/>
                    <a:pt x="3650079" y="2349589"/>
                  </a:cubicBezTo>
                  <a:cubicBezTo>
                    <a:pt x="3561851" y="2351064"/>
                    <a:pt x="3473623" y="2352539"/>
                    <a:pt x="3385387" y="2354009"/>
                  </a:cubicBezTo>
                  <a:cubicBezTo>
                    <a:pt x="3385379" y="2269291"/>
                    <a:pt x="3385379" y="2184578"/>
                    <a:pt x="3385379" y="2100688"/>
                  </a:cubicBezTo>
                  <a:cubicBezTo>
                    <a:pt x="3203232" y="2100688"/>
                    <a:pt x="3037872" y="2100688"/>
                    <a:pt x="2867252" y="2100688"/>
                  </a:cubicBezTo>
                  <a:cubicBezTo>
                    <a:pt x="2867252" y="2278590"/>
                    <a:pt x="2867252" y="2446424"/>
                    <a:pt x="2867248" y="2614268"/>
                  </a:cubicBezTo>
                  <a:cubicBezTo>
                    <a:pt x="2695933" y="2614277"/>
                    <a:pt x="2524622" y="2614277"/>
                    <a:pt x="2352338" y="2614277"/>
                  </a:cubicBezTo>
                  <a:cubicBezTo>
                    <a:pt x="2352338" y="2708109"/>
                    <a:pt x="2352338" y="2786529"/>
                    <a:pt x="2352338" y="2863786"/>
                  </a:cubicBezTo>
                  <a:cubicBezTo>
                    <a:pt x="2527528" y="2863786"/>
                    <a:pt x="2692927" y="2863786"/>
                    <a:pt x="2863140" y="2863786"/>
                  </a:cubicBezTo>
                  <a:cubicBezTo>
                    <a:pt x="2863140" y="2772623"/>
                    <a:pt x="2863140" y="2691383"/>
                    <a:pt x="2863140" y="2610143"/>
                  </a:cubicBezTo>
                  <a:cubicBezTo>
                    <a:pt x="2947798" y="2610143"/>
                    <a:pt x="3032456" y="2610143"/>
                    <a:pt x="3131221" y="2610143"/>
                  </a:cubicBezTo>
                  <a:cubicBezTo>
                    <a:pt x="3131221" y="2516022"/>
                    <a:pt x="3131221" y="2437184"/>
                    <a:pt x="3131221" y="2349901"/>
                  </a:cubicBezTo>
                  <a:cubicBezTo>
                    <a:pt x="3227124" y="2349901"/>
                    <a:pt x="3308319" y="2349901"/>
                    <a:pt x="3389514" y="2349901"/>
                  </a:cubicBezTo>
                  <a:cubicBezTo>
                    <a:pt x="3389514" y="2521044"/>
                    <a:pt x="3389514" y="2692186"/>
                    <a:pt x="3389514" y="2877953"/>
                  </a:cubicBezTo>
                  <a:cubicBezTo>
                    <a:pt x="3291784" y="2877953"/>
                    <a:pt x="3213219" y="2877953"/>
                    <a:pt x="3120761" y="2877953"/>
                  </a:cubicBezTo>
                  <a:cubicBezTo>
                    <a:pt x="3120761" y="3058151"/>
                    <a:pt x="3120761" y="3223701"/>
                    <a:pt x="3120761" y="3393346"/>
                  </a:cubicBezTo>
                  <a:cubicBezTo>
                    <a:pt x="3025365" y="3393346"/>
                    <a:pt x="2944254" y="3393346"/>
                    <a:pt x="2863144" y="3393346"/>
                  </a:cubicBezTo>
                  <a:lnTo>
                    <a:pt x="2867256" y="3397466"/>
                  </a:lnTo>
                  <a:cubicBezTo>
                    <a:pt x="2867256" y="3312596"/>
                    <a:pt x="2867256" y="3227726"/>
                    <a:pt x="2867256" y="3132788"/>
                  </a:cubicBezTo>
                  <a:cubicBezTo>
                    <a:pt x="2590202" y="3132788"/>
                    <a:pt x="2334922" y="3132788"/>
                    <a:pt x="2079642" y="3132788"/>
                  </a:cubicBezTo>
                  <a:lnTo>
                    <a:pt x="2083684" y="3136834"/>
                  </a:lnTo>
                  <a:cubicBezTo>
                    <a:pt x="2083684" y="2965489"/>
                    <a:pt x="2083684" y="2794145"/>
                    <a:pt x="2083684" y="2608385"/>
                  </a:cubicBezTo>
                  <a:cubicBezTo>
                    <a:pt x="1898366" y="2608385"/>
                    <a:pt x="1732616" y="2608385"/>
                    <a:pt x="1557140" y="2608385"/>
                  </a:cubicBezTo>
                  <a:cubicBezTo>
                    <a:pt x="1557140" y="2512466"/>
                    <a:pt x="1557140" y="2431246"/>
                    <a:pt x="1557143" y="2350019"/>
                  </a:cubicBezTo>
                  <a:cubicBezTo>
                    <a:pt x="1641699" y="2350010"/>
                    <a:pt x="1726250" y="2350010"/>
                    <a:pt x="1811135" y="2350010"/>
                  </a:cubicBezTo>
                  <a:cubicBezTo>
                    <a:pt x="1811135" y="2255783"/>
                    <a:pt x="1811135" y="2177339"/>
                    <a:pt x="1811135" y="2100837"/>
                  </a:cubicBezTo>
                  <a:cubicBezTo>
                    <a:pt x="1722903" y="2100837"/>
                    <a:pt x="1644411" y="2100837"/>
                    <a:pt x="1561252" y="2100837"/>
                  </a:cubicBezTo>
                  <a:cubicBezTo>
                    <a:pt x="1561252" y="2192103"/>
                    <a:pt x="1561252" y="2273125"/>
                    <a:pt x="1561252" y="2354146"/>
                  </a:cubicBezTo>
                  <a:cubicBezTo>
                    <a:pt x="1473125" y="2354104"/>
                    <a:pt x="1384997" y="2354062"/>
                    <a:pt x="1296863" y="2354016"/>
                  </a:cubicBezTo>
                  <a:cubicBezTo>
                    <a:pt x="1296855" y="2269398"/>
                    <a:pt x="1296855" y="2184783"/>
                    <a:pt x="1296855" y="2099992"/>
                  </a:cubicBezTo>
                  <a:cubicBezTo>
                    <a:pt x="1115119" y="2099992"/>
                    <a:pt x="949803" y="2099992"/>
                    <a:pt x="787171" y="2099992"/>
                  </a:cubicBezTo>
                  <a:cubicBezTo>
                    <a:pt x="787171" y="2188191"/>
                    <a:pt x="787171" y="2266658"/>
                    <a:pt x="787171" y="2349911"/>
                  </a:cubicBezTo>
                  <a:cubicBezTo>
                    <a:pt x="965621" y="2349911"/>
                    <a:pt x="1133305" y="2349911"/>
                    <a:pt x="1300989" y="2349911"/>
                  </a:cubicBezTo>
                  <a:cubicBezTo>
                    <a:pt x="1300989" y="2434823"/>
                    <a:pt x="1300989" y="2519736"/>
                    <a:pt x="1300989" y="2619425"/>
                  </a:cubicBezTo>
                  <a:cubicBezTo>
                    <a:pt x="1112923" y="2619425"/>
                    <a:pt x="946518" y="2619425"/>
                    <a:pt x="784147" y="2619425"/>
                  </a:cubicBezTo>
                  <a:cubicBezTo>
                    <a:pt x="784147" y="2710936"/>
                    <a:pt x="784147" y="2786560"/>
                    <a:pt x="784147" y="2877136"/>
                  </a:cubicBezTo>
                  <a:cubicBezTo>
                    <a:pt x="870898" y="2877136"/>
                    <a:pt x="950067" y="2877136"/>
                    <a:pt x="1035379" y="2877136"/>
                  </a:cubicBezTo>
                  <a:cubicBezTo>
                    <a:pt x="1035379" y="2973899"/>
                    <a:pt x="1035379" y="3055366"/>
                    <a:pt x="1035379" y="3136832"/>
                  </a:cubicBezTo>
                  <a:lnTo>
                    <a:pt x="1039356" y="3132572"/>
                  </a:lnTo>
                  <a:cubicBezTo>
                    <a:pt x="957880" y="3132572"/>
                    <a:pt x="876404" y="3132572"/>
                    <a:pt x="779641" y="3132572"/>
                  </a:cubicBezTo>
                  <a:cubicBezTo>
                    <a:pt x="779641" y="3222232"/>
                    <a:pt x="779641" y="3301415"/>
                    <a:pt x="779641" y="3388119"/>
                  </a:cubicBezTo>
                  <a:cubicBezTo>
                    <a:pt x="689097" y="3388119"/>
                    <a:pt x="613464" y="3388119"/>
                    <a:pt x="522301" y="3388119"/>
                  </a:cubicBezTo>
                  <a:cubicBezTo>
                    <a:pt x="522301" y="3312281"/>
                    <a:pt x="522301" y="3233041"/>
                    <a:pt x="522301" y="3132276"/>
                  </a:cubicBezTo>
                  <a:cubicBezTo>
                    <a:pt x="422684" y="3132276"/>
                    <a:pt x="337586" y="3132276"/>
                    <a:pt x="252487" y="3132276"/>
                  </a:cubicBezTo>
                  <a:lnTo>
                    <a:pt x="256599" y="3136395"/>
                  </a:lnTo>
                  <a:cubicBezTo>
                    <a:pt x="256599" y="2968162"/>
                    <a:pt x="256599" y="2799930"/>
                    <a:pt x="256599" y="2616315"/>
                  </a:cubicBezTo>
                  <a:cubicBezTo>
                    <a:pt x="166545" y="2616315"/>
                    <a:pt x="87636" y="2616315"/>
                    <a:pt x="1033" y="2616315"/>
                  </a:cubicBezTo>
                  <a:cubicBezTo>
                    <a:pt x="1033" y="2434937"/>
                    <a:pt x="1033" y="2269028"/>
                    <a:pt x="1033" y="2092888"/>
                  </a:cubicBezTo>
                  <a:cubicBezTo>
                    <a:pt x="83538" y="2092888"/>
                    <a:pt x="159042" y="2092888"/>
                    <a:pt x="244342" y="2092888"/>
                  </a:cubicBezTo>
                  <a:cubicBezTo>
                    <a:pt x="244342" y="2004106"/>
                    <a:pt x="244342" y="1925242"/>
                    <a:pt x="244342" y="1836419"/>
                  </a:cubicBezTo>
                  <a:cubicBezTo>
                    <a:pt x="164750" y="1832066"/>
                    <a:pt x="85487" y="1827731"/>
                    <a:pt x="0" y="1823056"/>
                  </a:cubicBezTo>
                  <a:cubicBezTo>
                    <a:pt x="0" y="1653133"/>
                    <a:pt x="0" y="1490752"/>
                    <a:pt x="0" y="1317824"/>
                  </a:cubicBezTo>
                  <a:cubicBezTo>
                    <a:pt x="339823" y="1317824"/>
                    <a:pt x="679402" y="1317824"/>
                    <a:pt x="1034753" y="1317824"/>
                  </a:cubicBezTo>
                  <a:cubicBezTo>
                    <a:pt x="1034753" y="1482760"/>
                    <a:pt x="1034753" y="1648947"/>
                    <a:pt x="1034753" y="1822024"/>
                  </a:cubicBezTo>
                  <a:cubicBezTo>
                    <a:pt x="1125484" y="1822024"/>
                    <a:pt x="1200953" y="1822024"/>
                    <a:pt x="1291868" y="1822024"/>
                  </a:cubicBezTo>
                  <a:cubicBezTo>
                    <a:pt x="1291868" y="1745292"/>
                    <a:pt x="1291868" y="1666260"/>
                    <a:pt x="1291868" y="1570652"/>
                  </a:cubicBezTo>
                  <a:cubicBezTo>
                    <a:pt x="1391481" y="1570652"/>
                    <a:pt x="1476484" y="1570652"/>
                    <a:pt x="1561488" y="1570652"/>
                  </a:cubicBezTo>
                  <a:lnTo>
                    <a:pt x="1557510" y="1566393"/>
                  </a:lnTo>
                  <a:cubicBezTo>
                    <a:pt x="1557510" y="1651078"/>
                    <a:pt x="1557510" y="1735763"/>
                    <a:pt x="1557510" y="1819559"/>
                  </a:cubicBezTo>
                  <a:cubicBezTo>
                    <a:pt x="1656215" y="1819559"/>
                    <a:pt x="1734830" y="1819559"/>
                    <a:pt x="1822621" y="1819559"/>
                  </a:cubicBezTo>
                  <a:cubicBezTo>
                    <a:pt x="1822621" y="1728656"/>
                    <a:pt x="1822621" y="1647525"/>
                    <a:pt x="1822621" y="1566393"/>
                  </a:cubicBezTo>
                  <a:lnTo>
                    <a:pt x="1818644" y="1570653"/>
                  </a:lnTo>
                  <a:cubicBezTo>
                    <a:pt x="1906888" y="1570750"/>
                    <a:pt x="1995132" y="1570846"/>
                    <a:pt x="2083376" y="1570943"/>
                  </a:cubicBezTo>
                  <a:lnTo>
                    <a:pt x="2079263" y="1566823"/>
                  </a:lnTo>
                  <a:close/>
                  <a:moveTo>
                    <a:pt x="3118932" y="1577775"/>
                  </a:moveTo>
                  <a:cubicBezTo>
                    <a:pt x="3030855" y="1577775"/>
                    <a:pt x="2952159" y="1577775"/>
                    <a:pt x="2875491" y="1577775"/>
                  </a:cubicBezTo>
                  <a:cubicBezTo>
                    <a:pt x="2875491" y="1666134"/>
                    <a:pt x="2875491" y="1744836"/>
                    <a:pt x="2875491" y="1822678"/>
                  </a:cubicBezTo>
                  <a:cubicBezTo>
                    <a:pt x="2961487" y="1822678"/>
                    <a:pt x="3036786" y="1822678"/>
                    <a:pt x="3118932" y="1822678"/>
                  </a:cubicBezTo>
                  <a:cubicBezTo>
                    <a:pt x="3118932" y="1740734"/>
                    <a:pt x="3118932" y="1665432"/>
                    <a:pt x="3118932" y="1577775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BD26531-50C7-6C03-C5AA-03098C8ED66E}"/>
                </a:ext>
              </a:extLst>
            </p:cNvPr>
            <p:cNvSpPr/>
            <p:nvPr/>
          </p:nvSpPr>
          <p:spPr>
            <a:xfrm>
              <a:off x="5962351" y="4078173"/>
              <a:ext cx="3387710" cy="2605724"/>
            </a:xfrm>
            <a:custGeom>
              <a:avLst/>
              <a:gdLst>
                <a:gd name="connsiteX0" fmla="*/ 2348007 w 3387710"/>
                <a:gd name="connsiteY0" fmla="*/ 1826568 h 2605724"/>
                <a:gd name="connsiteX1" fmla="*/ 2095270 w 3387710"/>
                <a:gd name="connsiteY1" fmla="*/ 1826568 h 2605724"/>
                <a:gd name="connsiteX2" fmla="*/ 2095270 w 3387710"/>
                <a:gd name="connsiteY2" fmla="*/ 1579215 h 2605724"/>
                <a:gd name="connsiteX3" fmla="*/ 1577701 w 3387710"/>
                <a:gd name="connsiteY3" fmla="*/ 1579215 h 2605724"/>
                <a:gd name="connsiteX4" fmla="*/ 1577701 w 3387710"/>
                <a:gd name="connsiteY4" fmla="*/ 1824860 h 2605724"/>
                <a:gd name="connsiteX5" fmla="*/ 1818544 w 3387710"/>
                <a:gd name="connsiteY5" fmla="*/ 1824860 h 2605724"/>
                <a:gd name="connsiteX6" fmla="*/ 1818544 w 3387710"/>
                <a:gd name="connsiteY6" fmla="*/ 2087454 h 2605724"/>
                <a:gd name="connsiteX7" fmla="*/ 1573308 w 3387710"/>
                <a:gd name="connsiteY7" fmla="*/ 2087454 h 2605724"/>
                <a:gd name="connsiteX8" fmla="*/ 1573308 w 3387710"/>
                <a:gd name="connsiteY8" fmla="*/ 2344917 h 2605724"/>
                <a:gd name="connsiteX9" fmla="*/ 1310717 w 3387710"/>
                <a:gd name="connsiteY9" fmla="*/ 2344917 h 2605724"/>
                <a:gd name="connsiteX10" fmla="*/ 1310717 w 3387710"/>
                <a:gd name="connsiteY10" fmla="*/ 2604925 h 2605724"/>
                <a:gd name="connsiteX11" fmla="*/ 1053240 w 3387710"/>
                <a:gd name="connsiteY11" fmla="*/ 2604925 h 2605724"/>
                <a:gd name="connsiteX12" fmla="*/ 1053240 w 3387710"/>
                <a:gd name="connsiteY12" fmla="*/ 2349375 h 2605724"/>
                <a:gd name="connsiteX13" fmla="*/ 783263 w 3387710"/>
                <a:gd name="connsiteY13" fmla="*/ 2349375 h 2605724"/>
                <a:gd name="connsiteX14" fmla="*/ 787240 w 3387710"/>
                <a:gd name="connsiteY14" fmla="*/ 2353635 h 2605724"/>
                <a:gd name="connsiteX15" fmla="*/ 782985 w 3387710"/>
                <a:gd name="connsiteY15" fmla="*/ 1566457 h 2605724"/>
                <a:gd name="connsiteX16" fmla="*/ 1036335 w 3387710"/>
                <a:gd name="connsiteY16" fmla="*/ 1566456 h 2605724"/>
                <a:gd name="connsiteX17" fmla="*/ 1036335 w 3387710"/>
                <a:gd name="connsiteY17" fmla="*/ 1309306 h 2605724"/>
                <a:gd name="connsiteX18" fmla="*/ 782985 w 3387710"/>
                <a:gd name="connsiteY18" fmla="*/ 1309306 h 2605724"/>
                <a:gd name="connsiteX19" fmla="*/ 782985 w 3387710"/>
                <a:gd name="connsiteY19" fmla="*/ 1044263 h 2605724"/>
                <a:gd name="connsiteX20" fmla="*/ 0 w 3387710"/>
                <a:gd name="connsiteY20" fmla="*/ 1044263 h 2605724"/>
                <a:gd name="connsiteX21" fmla="*/ 4047 w 3387710"/>
                <a:gd name="connsiteY21" fmla="*/ 1048307 h 2605724"/>
                <a:gd name="connsiteX22" fmla="*/ 4047 w 3387710"/>
                <a:gd name="connsiteY22" fmla="*/ 779917 h 2605724"/>
                <a:gd name="connsiteX23" fmla="*/ 268846 w 3387710"/>
                <a:gd name="connsiteY23" fmla="*/ 779917 h 2605724"/>
                <a:gd name="connsiteX24" fmla="*/ 268846 w 3387710"/>
                <a:gd name="connsiteY24" fmla="*/ 4045 h 2605724"/>
                <a:gd name="connsiteX25" fmla="*/ 526178 w 3387710"/>
                <a:gd name="connsiteY25" fmla="*/ 4045 h 2605724"/>
                <a:gd name="connsiteX26" fmla="*/ 522133 w 3387710"/>
                <a:gd name="connsiteY26" fmla="*/ 0 h 2605724"/>
                <a:gd name="connsiteX27" fmla="*/ 522133 w 3387710"/>
                <a:gd name="connsiteY27" fmla="*/ 773988 h 2605724"/>
                <a:gd name="connsiteX28" fmla="*/ 790418 w 3387710"/>
                <a:gd name="connsiteY28" fmla="*/ 773988 h 2605724"/>
                <a:gd name="connsiteX29" fmla="*/ 790418 w 3387710"/>
                <a:gd name="connsiteY29" fmla="*/ 520767 h 2605724"/>
                <a:gd name="connsiteX30" fmla="*/ 1053226 w 3387710"/>
                <a:gd name="connsiteY30" fmla="*/ 520767 h 2605724"/>
                <a:gd name="connsiteX31" fmla="*/ 1053226 w 3387710"/>
                <a:gd name="connsiteY31" fmla="*/ 270804 h 2605724"/>
                <a:gd name="connsiteX32" fmla="*/ 2346282 w 3387710"/>
                <a:gd name="connsiteY32" fmla="*/ 270804 h 2605724"/>
                <a:gd name="connsiteX33" fmla="*/ 2358241 w 3387710"/>
                <a:gd name="connsiteY33" fmla="*/ 526174 h 2605724"/>
                <a:gd name="connsiteX34" fmla="*/ 2875765 w 3387710"/>
                <a:gd name="connsiteY34" fmla="*/ 526174 h 2605724"/>
                <a:gd name="connsiteX35" fmla="*/ 2871504 w 3387710"/>
                <a:gd name="connsiteY35" fmla="*/ 522196 h 2605724"/>
                <a:gd name="connsiteX36" fmla="*/ 2871504 w 3387710"/>
                <a:gd name="connsiteY36" fmla="*/ 781488 h 2605724"/>
                <a:gd name="connsiteX37" fmla="*/ 3387471 w 3387710"/>
                <a:gd name="connsiteY37" fmla="*/ 781488 h 2605724"/>
                <a:gd name="connsiteX38" fmla="*/ 3387471 w 3387710"/>
                <a:gd name="connsiteY38" fmla="*/ 1824835 h 2605724"/>
                <a:gd name="connsiteX39" fmla="*/ 3145846 w 3387710"/>
                <a:gd name="connsiteY39" fmla="*/ 1824835 h 2605724"/>
                <a:gd name="connsiteX40" fmla="*/ 3145846 w 3387710"/>
                <a:gd name="connsiteY40" fmla="*/ 2086570 h 2605724"/>
                <a:gd name="connsiteX41" fmla="*/ 3387711 w 3387710"/>
                <a:gd name="connsiteY41" fmla="*/ 2086570 h 2605724"/>
                <a:gd name="connsiteX42" fmla="*/ 3387711 w 3387710"/>
                <a:gd name="connsiteY42" fmla="*/ 2605725 h 2605724"/>
                <a:gd name="connsiteX43" fmla="*/ 2618976 w 3387710"/>
                <a:gd name="connsiteY43" fmla="*/ 2605725 h 2605724"/>
                <a:gd name="connsiteX44" fmla="*/ 2618976 w 3387710"/>
                <a:gd name="connsiteY44" fmla="*/ 2088017 h 2605724"/>
                <a:gd name="connsiteX45" fmla="*/ 2349896 w 3387710"/>
                <a:gd name="connsiteY45" fmla="*/ 2088017 h 2605724"/>
                <a:gd name="connsiteX46" fmla="*/ 2354008 w 3387710"/>
                <a:gd name="connsiteY46" fmla="*/ 2092136 h 2605724"/>
                <a:gd name="connsiteX47" fmla="*/ 2343733 w 3387710"/>
                <a:gd name="connsiteY47" fmla="*/ 1822840 h 2605724"/>
                <a:gd name="connsiteX48" fmla="*/ 2871507 w 3387710"/>
                <a:gd name="connsiteY48" fmla="*/ 1822992 h 2605724"/>
                <a:gd name="connsiteX49" fmla="*/ 2871507 w 3387710"/>
                <a:gd name="connsiteY49" fmla="*/ 1566460 h 2605724"/>
                <a:gd name="connsiteX50" fmla="*/ 3124859 w 3387710"/>
                <a:gd name="connsiteY50" fmla="*/ 1566459 h 2605724"/>
                <a:gd name="connsiteX51" fmla="*/ 3124859 w 3387710"/>
                <a:gd name="connsiteY51" fmla="*/ 1309303 h 2605724"/>
                <a:gd name="connsiteX52" fmla="*/ 2871508 w 3387710"/>
                <a:gd name="connsiteY52" fmla="*/ 1309303 h 2605724"/>
                <a:gd name="connsiteX53" fmla="*/ 2871508 w 3387710"/>
                <a:gd name="connsiteY53" fmla="*/ 1039999 h 2605724"/>
                <a:gd name="connsiteX54" fmla="*/ 2608602 w 3387710"/>
                <a:gd name="connsiteY54" fmla="*/ 1039999 h 2605724"/>
                <a:gd name="connsiteX55" fmla="*/ 2608602 w 3387710"/>
                <a:gd name="connsiteY55" fmla="*/ 793886 h 2605724"/>
                <a:gd name="connsiteX56" fmla="*/ 2348007 w 3387710"/>
                <a:gd name="connsiteY56" fmla="*/ 793886 h 2605724"/>
                <a:gd name="connsiteX57" fmla="*/ 2348007 w 3387710"/>
                <a:gd name="connsiteY57" fmla="*/ 1826568 h 2605724"/>
                <a:gd name="connsiteX58" fmla="*/ 1313695 w 3387710"/>
                <a:gd name="connsiteY58" fmla="*/ 1299694 h 2605724"/>
                <a:gd name="connsiteX59" fmla="*/ 2081646 w 3387710"/>
                <a:gd name="connsiteY59" fmla="*/ 1299694 h 2605724"/>
                <a:gd name="connsiteX60" fmla="*/ 2081646 w 3387710"/>
                <a:gd name="connsiteY60" fmla="*/ 534334 h 2605724"/>
                <a:gd name="connsiteX61" fmla="*/ 1313695 w 3387710"/>
                <a:gd name="connsiteY61" fmla="*/ 534334 h 2605724"/>
                <a:gd name="connsiteX62" fmla="*/ 1313695 w 3387710"/>
                <a:gd name="connsiteY62" fmla="*/ 1299694 h 2605724"/>
                <a:gd name="connsiteX63" fmla="*/ 1304572 w 3387710"/>
                <a:gd name="connsiteY63" fmla="*/ 1841287 h 2605724"/>
                <a:gd name="connsiteX64" fmla="*/ 1055982 w 3387710"/>
                <a:gd name="connsiteY64" fmla="*/ 1841287 h 2605724"/>
                <a:gd name="connsiteX65" fmla="*/ 1055982 w 3387710"/>
                <a:gd name="connsiteY65" fmla="*/ 2079603 h 2605724"/>
                <a:gd name="connsiteX66" fmla="*/ 1304572 w 3387710"/>
                <a:gd name="connsiteY66" fmla="*/ 2079603 h 2605724"/>
                <a:gd name="connsiteX67" fmla="*/ 1304572 w 3387710"/>
                <a:gd name="connsiteY67" fmla="*/ 1841287 h 2605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7710" h="2605724">
                  <a:moveTo>
                    <a:pt x="2348007" y="1826568"/>
                  </a:moveTo>
                  <a:cubicBezTo>
                    <a:pt x="2267056" y="1826568"/>
                    <a:pt x="2186105" y="1826568"/>
                    <a:pt x="2095270" y="1826568"/>
                  </a:cubicBezTo>
                  <a:cubicBezTo>
                    <a:pt x="2095270" y="1741629"/>
                    <a:pt x="2095270" y="1665840"/>
                    <a:pt x="2095270" y="1579215"/>
                  </a:cubicBezTo>
                  <a:cubicBezTo>
                    <a:pt x="1919475" y="1579215"/>
                    <a:pt x="1753309" y="1579215"/>
                    <a:pt x="1577701" y="1579215"/>
                  </a:cubicBezTo>
                  <a:cubicBezTo>
                    <a:pt x="1577701" y="1656712"/>
                    <a:pt x="1577701" y="1735516"/>
                    <a:pt x="1577701" y="1824860"/>
                  </a:cubicBezTo>
                  <a:cubicBezTo>
                    <a:pt x="1656353" y="1824860"/>
                    <a:pt x="1731975" y="1824860"/>
                    <a:pt x="1818544" y="1824860"/>
                  </a:cubicBezTo>
                  <a:cubicBezTo>
                    <a:pt x="1818544" y="1913706"/>
                    <a:pt x="1818544" y="1992593"/>
                    <a:pt x="1818544" y="2087454"/>
                  </a:cubicBezTo>
                  <a:cubicBezTo>
                    <a:pt x="1741719" y="2087454"/>
                    <a:pt x="1662556" y="2087454"/>
                    <a:pt x="1573308" y="2087454"/>
                  </a:cubicBezTo>
                  <a:cubicBezTo>
                    <a:pt x="1573308" y="2178196"/>
                    <a:pt x="1573308" y="2253818"/>
                    <a:pt x="1573308" y="2344917"/>
                  </a:cubicBezTo>
                  <a:cubicBezTo>
                    <a:pt x="1484366" y="2344917"/>
                    <a:pt x="1405251" y="2344917"/>
                    <a:pt x="1310717" y="2344917"/>
                  </a:cubicBezTo>
                  <a:cubicBezTo>
                    <a:pt x="1310717" y="2439159"/>
                    <a:pt x="1310717" y="2518435"/>
                    <a:pt x="1310717" y="2604925"/>
                  </a:cubicBezTo>
                  <a:cubicBezTo>
                    <a:pt x="1220084" y="2604925"/>
                    <a:pt x="1144437" y="2604925"/>
                    <a:pt x="1053240" y="2604925"/>
                  </a:cubicBezTo>
                  <a:cubicBezTo>
                    <a:pt x="1053240" y="2528909"/>
                    <a:pt x="1053240" y="2449798"/>
                    <a:pt x="1053240" y="2349375"/>
                  </a:cubicBezTo>
                  <a:cubicBezTo>
                    <a:pt x="953564" y="2349375"/>
                    <a:pt x="868413" y="2349375"/>
                    <a:pt x="783263" y="2349375"/>
                  </a:cubicBezTo>
                  <a:lnTo>
                    <a:pt x="787240" y="2353635"/>
                  </a:lnTo>
                  <a:cubicBezTo>
                    <a:pt x="785822" y="2091242"/>
                    <a:pt x="784404" y="1828850"/>
                    <a:pt x="782985" y="1566457"/>
                  </a:cubicBezTo>
                  <a:cubicBezTo>
                    <a:pt x="867727" y="1566456"/>
                    <a:pt x="952468" y="1566456"/>
                    <a:pt x="1036335" y="1566456"/>
                  </a:cubicBezTo>
                  <a:cubicBezTo>
                    <a:pt x="1036335" y="1471746"/>
                    <a:pt x="1036335" y="1393102"/>
                    <a:pt x="1036335" y="1309306"/>
                  </a:cubicBezTo>
                  <a:cubicBezTo>
                    <a:pt x="945286" y="1309306"/>
                    <a:pt x="864136" y="1309306"/>
                    <a:pt x="782985" y="1309306"/>
                  </a:cubicBezTo>
                  <a:cubicBezTo>
                    <a:pt x="782985" y="1224373"/>
                    <a:pt x="782985" y="1139440"/>
                    <a:pt x="782985" y="1044263"/>
                  </a:cubicBezTo>
                  <a:cubicBezTo>
                    <a:pt x="510691" y="1044263"/>
                    <a:pt x="255345" y="1044263"/>
                    <a:pt x="0" y="1044263"/>
                  </a:cubicBezTo>
                  <a:lnTo>
                    <a:pt x="4047" y="1048307"/>
                  </a:lnTo>
                  <a:cubicBezTo>
                    <a:pt x="4047" y="963619"/>
                    <a:pt x="4047" y="878932"/>
                    <a:pt x="4047" y="779917"/>
                  </a:cubicBezTo>
                  <a:cubicBezTo>
                    <a:pt x="98319" y="779917"/>
                    <a:pt x="176894" y="779917"/>
                    <a:pt x="268846" y="779917"/>
                  </a:cubicBezTo>
                  <a:cubicBezTo>
                    <a:pt x="268846" y="512919"/>
                    <a:pt x="268846" y="260758"/>
                    <a:pt x="268846" y="4045"/>
                  </a:cubicBezTo>
                  <a:cubicBezTo>
                    <a:pt x="363851" y="4045"/>
                    <a:pt x="445014" y="4045"/>
                    <a:pt x="526178" y="4045"/>
                  </a:cubicBezTo>
                  <a:cubicBezTo>
                    <a:pt x="526178" y="4045"/>
                    <a:pt x="522133" y="0"/>
                    <a:pt x="522133" y="0"/>
                  </a:cubicBezTo>
                  <a:cubicBezTo>
                    <a:pt x="522133" y="259124"/>
                    <a:pt x="522133" y="518248"/>
                    <a:pt x="522133" y="773988"/>
                  </a:cubicBezTo>
                  <a:cubicBezTo>
                    <a:pt x="622491" y="773988"/>
                    <a:pt x="701492" y="773988"/>
                    <a:pt x="790418" y="773988"/>
                  </a:cubicBezTo>
                  <a:cubicBezTo>
                    <a:pt x="790418" y="687112"/>
                    <a:pt x="790418" y="611497"/>
                    <a:pt x="790418" y="520767"/>
                  </a:cubicBezTo>
                  <a:cubicBezTo>
                    <a:pt x="879474" y="520767"/>
                    <a:pt x="958741" y="520767"/>
                    <a:pt x="1053226" y="520767"/>
                  </a:cubicBezTo>
                  <a:cubicBezTo>
                    <a:pt x="1053226" y="426441"/>
                    <a:pt x="1053226" y="347537"/>
                    <a:pt x="1053226" y="270804"/>
                  </a:cubicBezTo>
                  <a:cubicBezTo>
                    <a:pt x="1492475" y="270804"/>
                    <a:pt x="1915979" y="270804"/>
                    <a:pt x="2346282" y="270804"/>
                  </a:cubicBezTo>
                  <a:cubicBezTo>
                    <a:pt x="2350331" y="357252"/>
                    <a:pt x="2354040" y="436466"/>
                    <a:pt x="2358241" y="526174"/>
                  </a:cubicBezTo>
                  <a:cubicBezTo>
                    <a:pt x="2538885" y="526174"/>
                    <a:pt x="2707324" y="526174"/>
                    <a:pt x="2875765" y="526174"/>
                  </a:cubicBezTo>
                  <a:lnTo>
                    <a:pt x="2871504" y="522196"/>
                  </a:lnTo>
                  <a:cubicBezTo>
                    <a:pt x="2871504" y="603583"/>
                    <a:pt x="2871504" y="684970"/>
                    <a:pt x="2871504" y="781488"/>
                  </a:cubicBezTo>
                  <a:cubicBezTo>
                    <a:pt x="3047302" y="781488"/>
                    <a:pt x="3213331" y="781488"/>
                    <a:pt x="3387471" y="781488"/>
                  </a:cubicBezTo>
                  <a:cubicBezTo>
                    <a:pt x="3387471" y="1135959"/>
                    <a:pt x="3387471" y="1475285"/>
                    <a:pt x="3387471" y="1824835"/>
                  </a:cubicBezTo>
                  <a:cubicBezTo>
                    <a:pt x="3307698" y="1824835"/>
                    <a:pt x="3232297" y="1824835"/>
                    <a:pt x="3145846" y="1824835"/>
                  </a:cubicBezTo>
                  <a:cubicBezTo>
                    <a:pt x="3145846" y="1913436"/>
                    <a:pt x="3145846" y="1992244"/>
                    <a:pt x="3145846" y="2086570"/>
                  </a:cubicBezTo>
                  <a:cubicBezTo>
                    <a:pt x="3221752" y="2086570"/>
                    <a:pt x="3300732" y="2086570"/>
                    <a:pt x="3387711" y="2086570"/>
                  </a:cubicBezTo>
                  <a:cubicBezTo>
                    <a:pt x="3387711" y="2267396"/>
                    <a:pt x="3387711" y="2433063"/>
                    <a:pt x="3387711" y="2605725"/>
                  </a:cubicBezTo>
                  <a:cubicBezTo>
                    <a:pt x="3132595" y="2605725"/>
                    <a:pt x="2883600" y="2605725"/>
                    <a:pt x="2618976" y="2605725"/>
                  </a:cubicBezTo>
                  <a:cubicBezTo>
                    <a:pt x="2618976" y="2441138"/>
                    <a:pt x="2618976" y="2275215"/>
                    <a:pt x="2618976" y="2088017"/>
                  </a:cubicBezTo>
                  <a:cubicBezTo>
                    <a:pt x="2519480" y="2088017"/>
                    <a:pt x="2434687" y="2088017"/>
                    <a:pt x="2349896" y="2088017"/>
                  </a:cubicBezTo>
                  <a:lnTo>
                    <a:pt x="2354008" y="2092136"/>
                  </a:lnTo>
                  <a:cubicBezTo>
                    <a:pt x="2350523" y="2002320"/>
                    <a:pt x="2347037" y="1912505"/>
                    <a:pt x="2343733" y="1822840"/>
                  </a:cubicBezTo>
                  <a:cubicBezTo>
                    <a:pt x="2518566" y="1822992"/>
                    <a:pt x="2693215" y="1822992"/>
                    <a:pt x="2871507" y="1822992"/>
                  </a:cubicBezTo>
                  <a:cubicBezTo>
                    <a:pt x="2871507" y="1728229"/>
                    <a:pt x="2871507" y="1647345"/>
                    <a:pt x="2871507" y="1566460"/>
                  </a:cubicBezTo>
                  <a:cubicBezTo>
                    <a:pt x="2956249" y="1566459"/>
                    <a:pt x="3040990" y="1566459"/>
                    <a:pt x="3124859" y="1566459"/>
                  </a:cubicBezTo>
                  <a:cubicBezTo>
                    <a:pt x="3124859" y="1471665"/>
                    <a:pt x="3124859" y="1393058"/>
                    <a:pt x="3124859" y="1309303"/>
                  </a:cubicBezTo>
                  <a:cubicBezTo>
                    <a:pt x="3033809" y="1309303"/>
                    <a:pt x="2952659" y="1309303"/>
                    <a:pt x="2871508" y="1309303"/>
                  </a:cubicBezTo>
                  <a:cubicBezTo>
                    <a:pt x="2871508" y="1224368"/>
                    <a:pt x="2871508" y="1139432"/>
                    <a:pt x="2871508" y="1039999"/>
                  </a:cubicBezTo>
                  <a:cubicBezTo>
                    <a:pt x="2776187" y="1039999"/>
                    <a:pt x="2697214" y="1039999"/>
                    <a:pt x="2608602" y="1039999"/>
                  </a:cubicBezTo>
                  <a:cubicBezTo>
                    <a:pt x="2608602" y="949234"/>
                    <a:pt x="2608602" y="873549"/>
                    <a:pt x="2608602" y="793886"/>
                  </a:cubicBezTo>
                  <a:cubicBezTo>
                    <a:pt x="2519654" y="793886"/>
                    <a:pt x="2440979" y="793886"/>
                    <a:pt x="2348007" y="793886"/>
                  </a:cubicBezTo>
                  <a:cubicBezTo>
                    <a:pt x="2348007" y="1143818"/>
                    <a:pt x="2348007" y="1485193"/>
                    <a:pt x="2348007" y="1826568"/>
                  </a:cubicBezTo>
                  <a:close/>
                  <a:moveTo>
                    <a:pt x="1313695" y="1299694"/>
                  </a:moveTo>
                  <a:cubicBezTo>
                    <a:pt x="1579451" y="1299694"/>
                    <a:pt x="1828562" y="1299694"/>
                    <a:pt x="2081646" y="1299694"/>
                  </a:cubicBezTo>
                  <a:cubicBezTo>
                    <a:pt x="2081646" y="1039495"/>
                    <a:pt x="2081646" y="787018"/>
                    <a:pt x="2081646" y="534334"/>
                  </a:cubicBezTo>
                  <a:cubicBezTo>
                    <a:pt x="1820091" y="534334"/>
                    <a:pt x="1567557" y="534334"/>
                    <a:pt x="1313695" y="534334"/>
                  </a:cubicBezTo>
                  <a:cubicBezTo>
                    <a:pt x="1313695" y="793642"/>
                    <a:pt x="1313695" y="1042719"/>
                    <a:pt x="1313695" y="1299694"/>
                  </a:cubicBezTo>
                  <a:close/>
                  <a:moveTo>
                    <a:pt x="1304572" y="1841287"/>
                  </a:moveTo>
                  <a:cubicBezTo>
                    <a:pt x="1221306" y="1841287"/>
                    <a:pt x="1139307" y="1841287"/>
                    <a:pt x="1055982" y="1841287"/>
                  </a:cubicBezTo>
                  <a:cubicBezTo>
                    <a:pt x="1055982" y="1925334"/>
                    <a:pt x="1055982" y="2004008"/>
                    <a:pt x="1055982" y="2079603"/>
                  </a:cubicBezTo>
                  <a:cubicBezTo>
                    <a:pt x="1144720" y="2079603"/>
                    <a:pt x="1223455" y="2079603"/>
                    <a:pt x="1304572" y="2079603"/>
                  </a:cubicBezTo>
                  <a:cubicBezTo>
                    <a:pt x="1304572" y="1996815"/>
                    <a:pt x="1304572" y="1924953"/>
                    <a:pt x="1304572" y="1841287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E038593-AF12-CFFD-6B34-F6249D971A7E}"/>
                </a:ext>
              </a:extLst>
            </p:cNvPr>
            <p:cNvSpPr/>
            <p:nvPr/>
          </p:nvSpPr>
          <p:spPr>
            <a:xfrm>
              <a:off x="6484270" y="2260334"/>
              <a:ext cx="2863066" cy="1821883"/>
            </a:xfrm>
            <a:custGeom>
              <a:avLst/>
              <a:gdLst>
                <a:gd name="connsiteX0" fmla="*/ 1828097 w 2863066"/>
                <a:gd name="connsiteY0" fmla="*/ 516939 h 1821883"/>
                <a:gd name="connsiteX1" fmla="*/ 2609828 w 2863066"/>
                <a:gd name="connsiteY1" fmla="*/ 516939 h 1821883"/>
                <a:gd name="connsiteX2" fmla="*/ 2609828 w 2863066"/>
                <a:gd name="connsiteY2" fmla="*/ 0 h 1821883"/>
                <a:gd name="connsiteX3" fmla="*/ 2863067 w 2863066"/>
                <a:gd name="connsiteY3" fmla="*/ 0 h 1821883"/>
                <a:gd name="connsiteX4" fmla="*/ 2863067 w 2863066"/>
                <a:gd name="connsiteY4" fmla="*/ 1556559 h 1821883"/>
                <a:gd name="connsiteX5" fmla="*/ 2610935 w 2863066"/>
                <a:gd name="connsiteY5" fmla="*/ 1556559 h 1821883"/>
                <a:gd name="connsiteX6" fmla="*/ 2614913 w 2863066"/>
                <a:gd name="connsiteY6" fmla="*/ 1560819 h 1821883"/>
                <a:gd name="connsiteX7" fmla="*/ 2614913 w 2863066"/>
                <a:gd name="connsiteY7" fmla="*/ 1292851 h 1821883"/>
                <a:gd name="connsiteX8" fmla="*/ 2349424 w 2863066"/>
                <a:gd name="connsiteY8" fmla="*/ 1292851 h 1821883"/>
                <a:gd name="connsiteX9" fmla="*/ 2349428 w 2863066"/>
                <a:gd name="connsiteY9" fmla="*/ 1035061 h 1821883"/>
                <a:gd name="connsiteX10" fmla="*/ 2603430 w 2863066"/>
                <a:gd name="connsiteY10" fmla="*/ 1035053 h 1821883"/>
                <a:gd name="connsiteX11" fmla="*/ 2603430 w 2863066"/>
                <a:gd name="connsiteY11" fmla="*/ 785885 h 1821883"/>
                <a:gd name="connsiteX12" fmla="*/ 2353537 w 2863066"/>
                <a:gd name="connsiteY12" fmla="*/ 785885 h 1821883"/>
                <a:gd name="connsiteX13" fmla="*/ 2353537 w 2863066"/>
                <a:gd name="connsiteY13" fmla="*/ 1039187 h 1821883"/>
                <a:gd name="connsiteX14" fmla="*/ 2084251 w 2863066"/>
                <a:gd name="connsiteY14" fmla="*/ 1039187 h 1821883"/>
                <a:gd name="connsiteX15" fmla="*/ 2084251 w 2863066"/>
                <a:gd name="connsiteY15" fmla="*/ 1812513 h 1821883"/>
                <a:gd name="connsiteX16" fmla="*/ 1305644 w 2863066"/>
                <a:gd name="connsiteY16" fmla="*/ 1812513 h 1821883"/>
                <a:gd name="connsiteX17" fmla="*/ 1305644 w 2863066"/>
                <a:gd name="connsiteY17" fmla="*/ 1307987 h 1821883"/>
                <a:gd name="connsiteX18" fmla="*/ 1043363 w 2863066"/>
                <a:gd name="connsiteY18" fmla="*/ 1307987 h 1821883"/>
                <a:gd name="connsiteX19" fmla="*/ 1043363 w 2863066"/>
                <a:gd name="connsiteY19" fmla="*/ 1552365 h 1821883"/>
                <a:gd name="connsiteX20" fmla="*/ 781114 w 2863066"/>
                <a:gd name="connsiteY20" fmla="*/ 1566309 h 1821883"/>
                <a:gd name="connsiteX21" fmla="*/ 781114 w 2863066"/>
                <a:gd name="connsiteY21" fmla="*/ 1817839 h 1821883"/>
                <a:gd name="connsiteX22" fmla="*/ 214 w 2863066"/>
                <a:gd name="connsiteY22" fmla="*/ 1817839 h 1821883"/>
                <a:gd name="connsiteX23" fmla="*/ 4259 w 2863066"/>
                <a:gd name="connsiteY23" fmla="*/ 1821884 h 1821883"/>
                <a:gd name="connsiteX24" fmla="*/ 4259 w 2863066"/>
                <a:gd name="connsiteY24" fmla="*/ 1551883 h 1821883"/>
                <a:gd name="connsiteX25" fmla="*/ 255572 w 2863066"/>
                <a:gd name="connsiteY25" fmla="*/ 1551883 h 1821883"/>
                <a:gd name="connsiteX26" fmla="*/ 255572 w 2863066"/>
                <a:gd name="connsiteY26" fmla="*/ 1294454 h 1821883"/>
                <a:gd name="connsiteX27" fmla="*/ 4258 w 2863066"/>
                <a:gd name="connsiteY27" fmla="*/ 1294454 h 1821883"/>
                <a:gd name="connsiteX28" fmla="*/ 4258 w 2863066"/>
                <a:gd name="connsiteY28" fmla="*/ 1034641 h 1821883"/>
                <a:gd name="connsiteX29" fmla="*/ 0 w 2863066"/>
                <a:gd name="connsiteY29" fmla="*/ 1038620 h 1821883"/>
                <a:gd name="connsiteX30" fmla="*/ 259097 w 2863066"/>
                <a:gd name="connsiteY30" fmla="*/ 1038619 h 1821883"/>
                <a:gd name="connsiteX31" fmla="*/ 259097 w 2863066"/>
                <a:gd name="connsiteY31" fmla="*/ 783924 h 1821883"/>
                <a:gd name="connsiteX32" fmla="*/ 520604 w 2863066"/>
                <a:gd name="connsiteY32" fmla="*/ 783924 h 1821883"/>
                <a:gd name="connsiteX33" fmla="*/ 520604 w 2863066"/>
                <a:gd name="connsiteY33" fmla="*/ 1026031 h 1821883"/>
                <a:gd name="connsiteX34" fmla="*/ 782144 w 2863066"/>
                <a:gd name="connsiteY34" fmla="*/ 1026031 h 1821883"/>
                <a:gd name="connsiteX35" fmla="*/ 782144 w 2863066"/>
                <a:gd name="connsiteY35" fmla="*/ 783467 h 1821883"/>
                <a:gd name="connsiteX36" fmla="*/ 1564985 w 2863066"/>
                <a:gd name="connsiteY36" fmla="*/ 783467 h 1821883"/>
                <a:gd name="connsiteX37" fmla="*/ 1564985 w 2863066"/>
                <a:gd name="connsiteY37" fmla="*/ 1026096 h 1821883"/>
                <a:gd name="connsiteX38" fmla="*/ 1832215 w 2863066"/>
                <a:gd name="connsiteY38" fmla="*/ 1026096 h 1821883"/>
                <a:gd name="connsiteX39" fmla="*/ 1832215 w 2863066"/>
                <a:gd name="connsiteY39" fmla="*/ 512829 h 1821883"/>
                <a:gd name="connsiteX40" fmla="*/ 1828097 w 2863066"/>
                <a:gd name="connsiteY40" fmla="*/ 516939 h 1821883"/>
                <a:gd name="connsiteX41" fmla="*/ 1575621 w 2863066"/>
                <a:gd name="connsiteY41" fmla="*/ 1549438 h 1821883"/>
                <a:gd name="connsiteX42" fmla="*/ 1819063 w 2863066"/>
                <a:gd name="connsiteY42" fmla="*/ 1549438 h 1821883"/>
                <a:gd name="connsiteX43" fmla="*/ 1819063 w 2863066"/>
                <a:gd name="connsiteY43" fmla="*/ 1304535 h 1821883"/>
                <a:gd name="connsiteX44" fmla="*/ 1575621 w 2863066"/>
                <a:gd name="connsiteY44" fmla="*/ 1304535 h 1821883"/>
                <a:gd name="connsiteX45" fmla="*/ 1575621 w 2863066"/>
                <a:gd name="connsiteY45" fmla="*/ 1549438 h 182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63066" h="1821883">
                  <a:moveTo>
                    <a:pt x="1828097" y="516939"/>
                  </a:moveTo>
                  <a:cubicBezTo>
                    <a:pt x="2083429" y="516939"/>
                    <a:pt x="2338763" y="516939"/>
                    <a:pt x="2609828" y="516939"/>
                  </a:cubicBezTo>
                  <a:cubicBezTo>
                    <a:pt x="2609828" y="339495"/>
                    <a:pt x="2609828" y="173293"/>
                    <a:pt x="2609828" y="0"/>
                  </a:cubicBezTo>
                  <a:cubicBezTo>
                    <a:pt x="2700850" y="0"/>
                    <a:pt x="2776479" y="0"/>
                    <a:pt x="2863067" y="0"/>
                  </a:cubicBezTo>
                  <a:cubicBezTo>
                    <a:pt x="2863067" y="511407"/>
                    <a:pt x="2863067" y="1025401"/>
                    <a:pt x="2863067" y="1556559"/>
                  </a:cubicBezTo>
                  <a:cubicBezTo>
                    <a:pt x="2780822" y="1556559"/>
                    <a:pt x="2695879" y="1556559"/>
                    <a:pt x="2610935" y="1556559"/>
                  </a:cubicBezTo>
                  <a:lnTo>
                    <a:pt x="2614913" y="1560819"/>
                  </a:lnTo>
                  <a:cubicBezTo>
                    <a:pt x="2614913" y="1476167"/>
                    <a:pt x="2614913" y="1391514"/>
                    <a:pt x="2614913" y="1292851"/>
                  </a:cubicBezTo>
                  <a:cubicBezTo>
                    <a:pt x="2516550" y="1292851"/>
                    <a:pt x="2437795" y="1292851"/>
                    <a:pt x="2349424" y="1292851"/>
                  </a:cubicBezTo>
                  <a:cubicBezTo>
                    <a:pt x="2349424" y="1197130"/>
                    <a:pt x="2349424" y="1116100"/>
                    <a:pt x="2349428" y="1035061"/>
                  </a:cubicBezTo>
                  <a:cubicBezTo>
                    <a:pt x="2433984" y="1035053"/>
                    <a:pt x="2518535" y="1035053"/>
                    <a:pt x="2603430" y="1035053"/>
                  </a:cubicBezTo>
                  <a:cubicBezTo>
                    <a:pt x="2603430" y="940841"/>
                    <a:pt x="2603430" y="862397"/>
                    <a:pt x="2603430" y="785885"/>
                  </a:cubicBezTo>
                  <a:cubicBezTo>
                    <a:pt x="2515201" y="785885"/>
                    <a:pt x="2436709" y="785885"/>
                    <a:pt x="2353537" y="785885"/>
                  </a:cubicBezTo>
                  <a:cubicBezTo>
                    <a:pt x="2353537" y="877147"/>
                    <a:pt x="2353537" y="958167"/>
                    <a:pt x="2353537" y="1039187"/>
                  </a:cubicBezTo>
                  <a:cubicBezTo>
                    <a:pt x="2268694" y="1039187"/>
                    <a:pt x="2183852" y="1039187"/>
                    <a:pt x="2084251" y="1039187"/>
                  </a:cubicBezTo>
                  <a:cubicBezTo>
                    <a:pt x="2084251" y="1308584"/>
                    <a:pt x="2084251" y="1561521"/>
                    <a:pt x="2084251" y="1812513"/>
                  </a:cubicBezTo>
                  <a:cubicBezTo>
                    <a:pt x="1819395" y="1812513"/>
                    <a:pt x="1570216" y="1812513"/>
                    <a:pt x="1305644" y="1812513"/>
                  </a:cubicBezTo>
                  <a:cubicBezTo>
                    <a:pt x="1305644" y="1639485"/>
                    <a:pt x="1305644" y="1473252"/>
                    <a:pt x="1305644" y="1307987"/>
                  </a:cubicBezTo>
                  <a:cubicBezTo>
                    <a:pt x="1210977" y="1307987"/>
                    <a:pt x="1132099" y="1307987"/>
                    <a:pt x="1043363" y="1307987"/>
                  </a:cubicBezTo>
                  <a:cubicBezTo>
                    <a:pt x="1043363" y="1393745"/>
                    <a:pt x="1043363" y="1469284"/>
                    <a:pt x="1043363" y="1552365"/>
                  </a:cubicBezTo>
                  <a:cubicBezTo>
                    <a:pt x="954500" y="1557090"/>
                    <a:pt x="875184" y="1561307"/>
                    <a:pt x="781114" y="1566309"/>
                  </a:cubicBezTo>
                  <a:cubicBezTo>
                    <a:pt x="781114" y="1653930"/>
                    <a:pt x="781114" y="1732833"/>
                    <a:pt x="781114" y="1817839"/>
                  </a:cubicBezTo>
                  <a:cubicBezTo>
                    <a:pt x="510521" y="1817839"/>
                    <a:pt x="255368" y="1817839"/>
                    <a:pt x="214" y="1817839"/>
                  </a:cubicBezTo>
                  <a:lnTo>
                    <a:pt x="4259" y="1821884"/>
                  </a:lnTo>
                  <a:cubicBezTo>
                    <a:pt x="4259" y="1736788"/>
                    <a:pt x="4259" y="1651693"/>
                    <a:pt x="4259" y="1551883"/>
                  </a:cubicBezTo>
                  <a:cubicBezTo>
                    <a:pt x="100363" y="1551883"/>
                    <a:pt x="179486" y="1551883"/>
                    <a:pt x="255572" y="1551883"/>
                  </a:cubicBezTo>
                  <a:cubicBezTo>
                    <a:pt x="255572" y="1460685"/>
                    <a:pt x="255572" y="1385040"/>
                    <a:pt x="255572" y="1294454"/>
                  </a:cubicBezTo>
                  <a:cubicBezTo>
                    <a:pt x="169070" y="1294454"/>
                    <a:pt x="89753" y="1294454"/>
                    <a:pt x="4258" y="1294454"/>
                  </a:cubicBezTo>
                  <a:cubicBezTo>
                    <a:pt x="4258" y="1197685"/>
                    <a:pt x="4258" y="1116163"/>
                    <a:pt x="4258" y="1034641"/>
                  </a:cubicBezTo>
                  <a:cubicBezTo>
                    <a:pt x="4258" y="1034641"/>
                    <a:pt x="0" y="1038620"/>
                    <a:pt x="0" y="1038620"/>
                  </a:cubicBezTo>
                  <a:cubicBezTo>
                    <a:pt x="81344" y="1038619"/>
                    <a:pt x="162690" y="1038619"/>
                    <a:pt x="259097" y="1038619"/>
                  </a:cubicBezTo>
                  <a:cubicBezTo>
                    <a:pt x="259097" y="950094"/>
                    <a:pt x="259097" y="871086"/>
                    <a:pt x="259097" y="783924"/>
                  </a:cubicBezTo>
                  <a:cubicBezTo>
                    <a:pt x="352867" y="783924"/>
                    <a:pt x="431631" y="783924"/>
                    <a:pt x="520604" y="783924"/>
                  </a:cubicBezTo>
                  <a:cubicBezTo>
                    <a:pt x="520604" y="864501"/>
                    <a:pt x="520604" y="939957"/>
                    <a:pt x="520604" y="1026031"/>
                  </a:cubicBezTo>
                  <a:cubicBezTo>
                    <a:pt x="609095" y="1026031"/>
                    <a:pt x="687877" y="1026031"/>
                    <a:pt x="782144" y="1026031"/>
                  </a:cubicBezTo>
                  <a:cubicBezTo>
                    <a:pt x="782144" y="949030"/>
                    <a:pt x="782144" y="870081"/>
                    <a:pt x="782144" y="783467"/>
                  </a:cubicBezTo>
                  <a:cubicBezTo>
                    <a:pt x="1049803" y="783467"/>
                    <a:pt x="1302325" y="783467"/>
                    <a:pt x="1564985" y="783467"/>
                  </a:cubicBezTo>
                  <a:cubicBezTo>
                    <a:pt x="1564985" y="864768"/>
                    <a:pt x="1564985" y="940159"/>
                    <a:pt x="1564985" y="1026096"/>
                  </a:cubicBezTo>
                  <a:cubicBezTo>
                    <a:pt x="1653536" y="1026096"/>
                    <a:pt x="1732347" y="1026096"/>
                    <a:pt x="1832215" y="1026096"/>
                  </a:cubicBezTo>
                  <a:cubicBezTo>
                    <a:pt x="1832215" y="856245"/>
                    <a:pt x="1832215" y="684537"/>
                    <a:pt x="1832215" y="512829"/>
                  </a:cubicBezTo>
                  <a:lnTo>
                    <a:pt x="1828097" y="516939"/>
                  </a:lnTo>
                  <a:close/>
                  <a:moveTo>
                    <a:pt x="1575621" y="1549438"/>
                  </a:moveTo>
                  <a:cubicBezTo>
                    <a:pt x="1663699" y="1549438"/>
                    <a:pt x="1742395" y="1549438"/>
                    <a:pt x="1819063" y="1549438"/>
                  </a:cubicBezTo>
                  <a:cubicBezTo>
                    <a:pt x="1819063" y="1461077"/>
                    <a:pt x="1819063" y="1382375"/>
                    <a:pt x="1819063" y="1304535"/>
                  </a:cubicBezTo>
                  <a:cubicBezTo>
                    <a:pt x="1733067" y="1304535"/>
                    <a:pt x="1657768" y="1304535"/>
                    <a:pt x="1575621" y="1304535"/>
                  </a:cubicBezTo>
                  <a:cubicBezTo>
                    <a:pt x="1575621" y="1386478"/>
                    <a:pt x="1575621" y="1461780"/>
                    <a:pt x="1575621" y="1549438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0962AB8-8BA1-4F49-AAD7-80B662C5D60D}"/>
                </a:ext>
              </a:extLst>
            </p:cNvPr>
            <p:cNvSpPr/>
            <p:nvPr/>
          </p:nvSpPr>
          <p:spPr>
            <a:xfrm>
              <a:off x="2839979" y="175205"/>
              <a:ext cx="1809918" cy="1808800"/>
            </a:xfrm>
            <a:custGeom>
              <a:avLst/>
              <a:gdLst>
                <a:gd name="connsiteX0" fmla="*/ 1809919 w 1809918"/>
                <a:gd name="connsiteY0" fmla="*/ 1808801 h 1808800"/>
                <a:gd name="connsiteX1" fmla="*/ 0 w 1809918"/>
                <a:gd name="connsiteY1" fmla="*/ 1808801 h 1808800"/>
                <a:gd name="connsiteX2" fmla="*/ 0 w 1809918"/>
                <a:gd name="connsiteY2" fmla="*/ 0 h 1808800"/>
                <a:gd name="connsiteX3" fmla="*/ 1809919 w 1809918"/>
                <a:gd name="connsiteY3" fmla="*/ 0 h 1808800"/>
                <a:gd name="connsiteX4" fmla="*/ 1809919 w 1809918"/>
                <a:gd name="connsiteY4" fmla="*/ 1808801 h 1808800"/>
                <a:gd name="connsiteX5" fmla="*/ 1548912 w 1809918"/>
                <a:gd name="connsiteY5" fmla="*/ 1548843 h 1808800"/>
                <a:gd name="connsiteX6" fmla="*/ 1548912 w 1809918"/>
                <a:gd name="connsiteY6" fmla="*/ 262022 h 1808800"/>
                <a:gd name="connsiteX7" fmla="*/ 262230 w 1809918"/>
                <a:gd name="connsiteY7" fmla="*/ 262022 h 1808800"/>
                <a:gd name="connsiteX8" fmla="*/ 262230 w 1809918"/>
                <a:gd name="connsiteY8" fmla="*/ 1548843 h 1808800"/>
                <a:gd name="connsiteX9" fmla="*/ 1548912 w 1809918"/>
                <a:gd name="connsiteY9" fmla="*/ 1548843 h 180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918" h="1808800">
                  <a:moveTo>
                    <a:pt x="1809919" y="1808801"/>
                  </a:moveTo>
                  <a:cubicBezTo>
                    <a:pt x="1200352" y="1808801"/>
                    <a:pt x="603648" y="1808801"/>
                    <a:pt x="0" y="1808801"/>
                  </a:cubicBezTo>
                  <a:cubicBezTo>
                    <a:pt x="0" y="1204461"/>
                    <a:pt x="0" y="607739"/>
                    <a:pt x="0" y="0"/>
                  </a:cubicBezTo>
                  <a:cubicBezTo>
                    <a:pt x="600514" y="0"/>
                    <a:pt x="1200608" y="0"/>
                    <a:pt x="1809919" y="0"/>
                  </a:cubicBezTo>
                  <a:cubicBezTo>
                    <a:pt x="1809919" y="599255"/>
                    <a:pt x="1809919" y="1199562"/>
                    <a:pt x="1809919" y="1808801"/>
                  </a:cubicBezTo>
                  <a:close/>
                  <a:moveTo>
                    <a:pt x="1548912" y="1548843"/>
                  </a:moveTo>
                  <a:cubicBezTo>
                    <a:pt x="1548912" y="1110571"/>
                    <a:pt x="1548912" y="684257"/>
                    <a:pt x="1548912" y="262022"/>
                  </a:cubicBezTo>
                  <a:cubicBezTo>
                    <a:pt x="1112114" y="262022"/>
                    <a:pt x="685879" y="262022"/>
                    <a:pt x="262230" y="262022"/>
                  </a:cubicBezTo>
                  <a:cubicBezTo>
                    <a:pt x="262230" y="696815"/>
                    <a:pt x="262230" y="1119616"/>
                    <a:pt x="262230" y="1548843"/>
                  </a:cubicBezTo>
                  <a:cubicBezTo>
                    <a:pt x="693141" y="1548843"/>
                    <a:pt x="1115974" y="1548843"/>
                    <a:pt x="1548912" y="1548843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D8B2C85-4D54-5C7A-6071-9DDC6187E8A2}"/>
                </a:ext>
              </a:extLst>
            </p:cNvPr>
            <p:cNvSpPr/>
            <p:nvPr/>
          </p:nvSpPr>
          <p:spPr>
            <a:xfrm>
              <a:off x="2844833" y="4868963"/>
              <a:ext cx="1805285" cy="1813823"/>
            </a:xfrm>
            <a:custGeom>
              <a:avLst/>
              <a:gdLst>
                <a:gd name="connsiteX0" fmla="*/ 0 w 1805285"/>
                <a:gd name="connsiteY0" fmla="*/ 0 h 1813823"/>
                <a:gd name="connsiteX1" fmla="*/ 1805285 w 1805285"/>
                <a:gd name="connsiteY1" fmla="*/ 0 h 1813823"/>
                <a:gd name="connsiteX2" fmla="*/ 1805285 w 1805285"/>
                <a:gd name="connsiteY2" fmla="*/ 1813823 h 1813823"/>
                <a:gd name="connsiteX3" fmla="*/ 0 w 1805285"/>
                <a:gd name="connsiteY3" fmla="*/ 1813823 h 1813823"/>
                <a:gd name="connsiteX4" fmla="*/ 0 w 1805285"/>
                <a:gd name="connsiteY4" fmla="*/ 0 h 1813823"/>
                <a:gd name="connsiteX5" fmla="*/ 1546532 w 1805285"/>
                <a:gd name="connsiteY5" fmla="*/ 1554012 h 1813823"/>
                <a:gd name="connsiteX6" fmla="*/ 1546532 w 1805285"/>
                <a:gd name="connsiteY6" fmla="*/ 264942 h 1813823"/>
                <a:gd name="connsiteX7" fmla="*/ 259992 w 1805285"/>
                <a:gd name="connsiteY7" fmla="*/ 264942 h 1813823"/>
                <a:gd name="connsiteX8" fmla="*/ 259992 w 1805285"/>
                <a:gd name="connsiteY8" fmla="*/ 1554012 h 1813823"/>
                <a:gd name="connsiteX9" fmla="*/ 1546532 w 1805285"/>
                <a:gd name="connsiteY9" fmla="*/ 1554012 h 181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5285" h="1813823">
                  <a:moveTo>
                    <a:pt x="0" y="0"/>
                  </a:moveTo>
                  <a:cubicBezTo>
                    <a:pt x="602946" y="0"/>
                    <a:pt x="1199649" y="0"/>
                    <a:pt x="1805285" y="0"/>
                  </a:cubicBezTo>
                  <a:cubicBezTo>
                    <a:pt x="1805285" y="605117"/>
                    <a:pt x="1805285" y="1205420"/>
                    <a:pt x="1805285" y="1813823"/>
                  </a:cubicBezTo>
                  <a:cubicBezTo>
                    <a:pt x="1205394" y="1813823"/>
                    <a:pt x="608650" y="1813823"/>
                    <a:pt x="0" y="1813823"/>
                  </a:cubicBezTo>
                  <a:cubicBezTo>
                    <a:pt x="0" y="1216422"/>
                    <a:pt x="0" y="616261"/>
                    <a:pt x="0" y="0"/>
                  </a:cubicBezTo>
                  <a:close/>
                  <a:moveTo>
                    <a:pt x="1546532" y="1554012"/>
                  </a:moveTo>
                  <a:cubicBezTo>
                    <a:pt x="1546532" y="1114068"/>
                    <a:pt x="1546532" y="691146"/>
                    <a:pt x="1546532" y="264942"/>
                  </a:cubicBezTo>
                  <a:cubicBezTo>
                    <a:pt x="1112262" y="264942"/>
                    <a:pt x="686042" y="264942"/>
                    <a:pt x="259992" y="264942"/>
                  </a:cubicBezTo>
                  <a:cubicBezTo>
                    <a:pt x="259992" y="700744"/>
                    <a:pt x="259992" y="1127010"/>
                    <a:pt x="259992" y="1554012"/>
                  </a:cubicBezTo>
                  <a:cubicBezTo>
                    <a:pt x="693657" y="1554012"/>
                    <a:pt x="1116559" y="1554012"/>
                    <a:pt x="1546532" y="1554012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5B5EE7-E3CB-3374-86C3-2694B6E809A2}"/>
                </a:ext>
              </a:extLst>
            </p:cNvPr>
            <p:cNvSpPr/>
            <p:nvPr/>
          </p:nvSpPr>
          <p:spPr>
            <a:xfrm>
              <a:off x="7539367" y="171663"/>
              <a:ext cx="1808082" cy="1810101"/>
            </a:xfrm>
            <a:custGeom>
              <a:avLst/>
              <a:gdLst>
                <a:gd name="connsiteX0" fmla="*/ 0 w 1808082"/>
                <a:gd name="connsiteY0" fmla="*/ 1810101 h 1810101"/>
                <a:gd name="connsiteX1" fmla="*/ 0 w 1808082"/>
                <a:gd name="connsiteY1" fmla="*/ 0 h 1810101"/>
                <a:gd name="connsiteX2" fmla="*/ 1808083 w 1808082"/>
                <a:gd name="connsiteY2" fmla="*/ 0 h 1810101"/>
                <a:gd name="connsiteX3" fmla="*/ 1808083 w 1808082"/>
                <a:gd name="connsiteY3" fmla="*/ 1810101 h 1810101"/>
                <a:gd name="connsiteX4" fmla="*/ 0 w 1808082"/>
                <a:gd name="connsiteY4" fmla="*/ 1810101 h 1810101"/>
                <a:gd name="connsiteX5" fmla="*/ 1549756 w 1808082"/>
                <a:gd name="connsiteY5" fmla="*/ 1551328 h 1810101"/>
                <a:gd name="connsiteX6" fmla="*/ 1549756 w 1808082"/>
                <a:gd name="connsiteY6" fmla="*/ 264508 h 1810101"/>
                <a:gd name="connsiteX7" fmla="*/ 260994 w 1808082"/>
                <a:gd name="connsiteY7" fmla="*/ 264508 h 1810101"/>
                <a:gd name="connsiteX8" fmla="*/ 260994 w 1808082"/>
                <a:gd name="connsiteY8" fmla="*/ 1551328 h 1810101"/>
                <a:gd name="connsiteX9" fmla="*/ 1549756 w 1808082"/>
                <a:gd name="connsiteY9" fmla="*/ 1551328 h 181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8082" h="1810101">
                  <a:moveTo>
                    <a:pt x="0" y="1810101"/>
                  </a:moveTo>
                  <a:cubicBezTo>
                    <a:pt x="0" y="1200840"/>
                    <a:pt x="0" y="604115"/>
                    <a:pt x="0" y="0"/>
                  </a:cubicBezTo>
                  <a:cubicBezTo>
                    <a:pt x="603868" y="0"/>
                    <a:pt x="1200573" y="0"/>
                    <a:pt x="1808083" y="0"/>
                  </a:cubicBezTo>
                  <a:cubicBezTo>
                    <a:pt x="1808083" y="599476"/>
                    <a:pt x="1808083" y="1199804"/>
                    <a:pt x="1808083" y="1810101"/>
                  </a:cubicBezTo>
                  <a:cubicBezTo>
                    <a:pt x="1210330" y="1810101"/>
                    <a:pt x="610201" y="1810101"/>
                    <a:pt x="0" y="1810101"/>
                  </a:cubicBezTo>
                  <a:close/>
                  <a:moveTo>
                    <a:pt x="1549756" y="1551328"/>
                  </a:moveTo>
                  <a:cubicBezTo>
                    <a:pt x="1549756" y="1116190"/>
                    <a:pt x="1549756" y="689895"/>
                    <a:pt x="1549756" y="264508"/>
                  </a:cubicBezTo>
                  <a:cubicBezTo>
                    <a:pt x="1114023" y="264508"/>
                    <a:pt x="687784" y="264508"/>
                    <a:pt x="260994" y="264508"/>
                  </a:cubicBezTo>
                  <a:cubicBezTo>
                    <a:pt x="260994" y="698213"/>
                    <a:pt x="260994" y="1120994"/>
                    <a:pt x="260994" y="1551328"/>
                  </a:cubicBezTo>
                  <a:cubicBezTo>
                    <a:pt x="690821" y="1551328"/>
                    <a:pt x="1113639" y="1551328"/>
                    <a:pt x="1549756" y="1551328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490473D-4558-BDD6-0B16-BE3FC1056584}"/>
                </a:ext>
              </a:extLst>
            </p:cNvPr>
            <p:cNvSpPr/>
            <p:nvPr/>
          </p:nvSpPr>
          <p:spPr>
            <a:xfrm>
              <a:off x="4927100" y="171450"/>
              <a:ext cx="1561428" cy="1289730"/>
            </a:xfrm>
            <a:custGeom>
              <a:avLst/>
              <a:gdLst>
                <a:gd name="connsiteX0" fmla="*/ 252489 w 1561428"/>
                <a:gd name="connsiteY0" fmla="*/ 256227 h 1289730"/>
                <a:gd name="connsiteX1" fmla="*/ 511571 w 1561428"/>
                <a:gd name="connsiteY1" fmla="*/ 256227 h 1289730"/>
                <a:gd name="connsiteX2" fmla="*/ 511571 w 1561428"/>
                <a:gd name="connsiteY2" fmla="*/ 746 h 1289730"/>
                <a:gd name="connsiteX3" fmla="*/ 768206 w 1561428"/>
                <a:gd name="connsiteY3" fmla="*/ 746 h 1289730"/>
                <a:gd name="connsiteX4" fmla="*/ 768206 w 1561428"/>
                <a:gd name="connsiteY4" fmla="*/ 243667 h 1289730"/>
                <a:gd name="connsiteX5" fmla="*/ 1030839 w 1561428"/>
                <a:gd name="connsiteY5" fmla="*/ 243667 h 1289730"/>
                <a:gd name="connsiteX6" fmla="*/ 1043321 w 1561428"/>
                <a:gd name="connsiteY6" fmla="*/ 0 h 1289730"/>
                <a:gd name="connsiteX7" fmla="*/ 1291850 w 1561428"/>
                <a:gd name="connsiteY7" fmla="*/ 0 h 1289730"/>
                <a:gd name="connsiteX8" fmla="*/ 1291850 w 1561428"/>
                <a:gd name="connsiteY8" fmla="*/ 256364 h 1289730"/>
                <a:gd name="connsiteX9" fmla="*/ 1561125 w 1561428"/>
                <a:gd name="connsiteY9" fmla="*/ 256364 h 1289730"/>
                <a:gd name="connsiteX10" fmla="*/ 1557013 w 1561428"/>
                <a:gd name="connsiteY10" fmla="*/ 252245 h 1289730"/>
                <a:gd name="connsiteX11" fmla="*/ 1557170 w 1561428"/>
                <a:gd name="connsiteY11" fmla="*/ 777915 h 1289730"/>
                <a:gd name="connsiteX12" fmla="*/ 1561429 w 1561428"/>
                <a:gd name="connsiteY12" fmla="*/ 773938 h 1289730"/>
                <a:gd name="connsiteX13" fmla="*/ 1296320 w 1561428"/>
                <a:gd name="connsiteY13" fmla="*/ 773937 h 1289730"/>
                <a:gd name="connsiteX14" fmla="*/ 1300364 w 1561428"/>
                <a:gd name="connsiteY14" fmla="*/ 777984 h 1289730"/>
                <a:gd name="connsiteX15" fmla="*/ 1300364 w 1561428"/>
                <a:gd name="connsiteY15" fmla="*/ 525174 h 1289730"/>
                <a:gd name="connsiteX16" fmla="*/ 774189 w 1561428"/>
                <a:gd name="connsiteY16" fmla="*/ 525174 h 1289730"/>
                <a:gd name="connsiteX17" fmla="*/ 774189 w 1561428"/>
                <a:gd name="connsiteY17" fmla="*/ 1039050 h 1289730"/>
                <a:gd name="connsiteX18" fmla="*/ 778448 w 1561428"/>
                <a:gd name="connsiteY18" fmla="*/ 1035077 h 1289730"/>
                <a:gd name="connsiteX19" fmla="*/ 258623 w 1561428"/>
                <a:gd name="connsiteY19" fmla="*/ 1035078 h 1289730"/>
                <a:gd name="connsiteX20" fmla="*/ 258623 w 1561428"/>
                <a:gd name="connsiteY20" fmla="*/ 1289730 h 1289730"/>
                <a:gd name="connsiteX21" fmla="*/ 0 w 1561428"/>
                <a:gd name="connsiteY21" fmla="*/ 1289730 h 1289730"/>
                <a:gd name="connsiteX22" fmla="*/ 0 w 1561428"/>
                <a:gd name="connsiteY22" fmla="*/ 521595 h 1289730"/>
                <a:gd name="connsiteX23" fmla="*/ 256609 w 1561428"/>
                <a:gd name="connsiteY23" fmla="*/ 521595 h 1289730"/>
                <a:gd name="connsiteX24" fmla="*/ 256609 w 1561428"/>
                <a:gd name="connsiteY24" fmla="*/ 252115 h 1289730"/>
                <a:gd name="connsiteX25" fmla="*/ 252489 w 1561428"/>
                <a:gd name="connsiteY25" fmla="*/ 256227 h 128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1428" h="1289730">
                  <a:moveTo>
                    <a:pt x="252489" y="256227"/>
                  </a:moveTo>
                  <a:cubicBezTo>
                    <a:pt x="333852" y="256227"/>
                    <a:pt x="415215" y="256227"/>
                    <a:pt x="511571" y="256227"/>
                  </a:cubicBezTo>
                  <a:cubicBezTo>
                    <a:pt x="511571" y="166648"/>
                    <a:pt x="511571" y="87583"/>
                    <a:pt x="511571" y="746"/>
                  </a:cubicBezTo>
                  <a:cubicBezTo>
                    <a:pt x="601810" y="746"/>
                    <a:pt x="677342" y="746"/>
                    <a:pt x="768206" y="746"/>
                  </a:cubicBezTo>
                  <a:cubicBezTo>
                    <a:pt x="768206" y="75475"/>
                    <a:pt x="768206" y="154516"/>
                    <a:pt x="768206" y="243667"/>
                  </a:cubicBezTo>
                  <a:cubicBezTo>
                    <a:pt x="861951" y="243667"/>
                    <a:pt x="940771" y="243667"/>
                    <a:pt x="1030839" y="243667"/>
                  </a:cubicBezTo>
                  <a:cubicBezTo>
                    <a:pt x="1034859" y="165194"/>
                    <a:pt x="1038919" y="85933"/>
                    <a:pt x="1043321" y="0"/>
                  </a:cubicBezTo>
                  <a:cubicBezTo>
                    <a:pt x="1125498" y="0"/>
                    <a:pt x="1200929" y="0"/>
                    <a:pt x="1291850" y="0"/>
                  </a:cubicBezTo>
                  <a:cubicBezTo>
                    <a:pt x="1291850" y="77078"/>
                    <a:pt x="1291850" y="156061"/>
                    <a:pt x="1291850" y="256364"/>
                  </a:cubicBezTo>
                  <a:cubicBezTo>
                    <a:pt x="1391271" y="256364"/>
                    <a:pt x="1476198" y="256364"/>
                    <a:pt x="1561125" y="256364"/>
                  </a:cubicBezTo>
                  <a:lnTo>
                    <a:pt x="1557013" y="252245"/>
                  </a:lnTo>
                  <a:cubicBezTo>
                    <a:pt x="1557066" y="427468"/>
                    <a:pt x="1557118" y="602692"/>
                    <a:pt x="1557170" y="777915"/>
                  </a:cubicBezTo>
                  <a:lnTo>
                    <a:pt x="1561429" y="773938"/>
                  </a:lnTo>
                  <a:cubicBezTo>
                    <a:pt x="1473059" y="773937"/>
                    <a:pt x="1384690" y="773937"/>
                    <a:pt x="1296320" y="773937"/>
                  </a:cubicBezTo>
                  <a:lnTo>
                    <a:pt x="1300364" y="777984"/>
                  </a:lnTo>
                  <a:cubicBezTo>
                    <a:pt x="1300364" y="693274"/>
                    <a:pt x="1300364" y="608564"/>
                    <a:pt x="1300364" y="525174"/>
                  </a:cubicBezTo>
                  <a:cubicBezTo>
                    <a:pt x="1114331" y="525174"/>
                    <a:pt x="948923" y="525174"/>
                    <a:pt x="774189" y="525174"/>
                  </a:cubicBezTo>
                  <a:cubicBezTo>
                    <a:pt x="774189" y="703252"/>
                    <a:pt x="774189" y="871151"/>
                    <a:pt x="774189" y="1039050"/>
                  </a:cubicBezTo>
                  <a:cubicBezTo>
                    <a:pt x="774189" y="1039050"/>
                    <a:pt x="778448" y="1035077"/>
                    <a:pt x="778448" y="1035077"/>
                  </a:cubicBezTo>
                  <a:cubicBezTo>
                    <a:pt x="610276" y="1035078"/>
                    <a:pt x="442103" y="1035078"/>
                    <a:pt x="258623" y="1035078"/>
                  </a:cubicBezTo>
                  <a:cubicBezTo>
                    <a:pt x="258623" y="1123837"/>
                    <a:pt x="258623" y="1202686"/>
                    <a:pt x="258623" y="1289730"/>
                  </a:cubicBezTo>
                  <a:cubicBezTo>
                    <a:pt x="164585" y="1289730"/>
                    <a:pt x="85850" y="1289730"/>
                    <a:pt x="0" y="1289730"/>
                  </a:cubicBezTo>
                  <a:cubicBezTo>
                    <a:pt x="0" y="1035280"/>
                    <a:pt x="0" y="786224"/>
                    <a:pt x="0" y="521595"/>
                  </a:cubicBezTo>
                  <a:cubicBezTo>
                    <a:pt x="77741" y="521595"/>
                    <a:pt x="156520" y="521595"/>
                    <a:pt x="256609" y="521595"/>
                  </a:cubicBezTo>
                  <a:cubicBezTo>
                    <a:pt x="256609" y="421948"/>
                    <a:pt x="256609" y="337031"/>
                    <a:pt x="256609" y="252115"/>
                  </a:cubicBezTo>
                  <a:lnTo>
                    <a:pt x="252489" y="256227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3EAE167-6F1E-12EA-262D-B28932B4AE1D}"/>
                </a:ext>
              </a:extLst>
            </p:cNvPr>
            <p:cNvSpPr/>
            <p:nvPr/>
          </p:nvSpPr>
          <p:spPr>
            <a:xfrm>
              <a:off x="5440221" y="5644348"/>
              <a:ext cx="1048241" cy="1036773"/>
            </a:xfrm>
            <a:custGeom>
              <a:avLst/>
              <a:gdLst>
                <a:gd name="connsiteX0" fmla="*/ 1048242 w 1048241"/>
                <a:gd name="connsiteY0" fmla="*/ 783201 h 1036773"/>
                <a:gd name="connsiteX1" fmla="*/ 270133 w 1048241"/>
                <a:gd name="connsiteY1" fmla="*/ 783201 h 1036773"/>
                <a:gd name="connsiteX2" fmla="*/ 270133 w 1048241"/>
                <a:gd name="connsiteY2" fmla="*/ 1036774 h 1036773"/>
                <a:gd name="connsiteX3" fmla="*/ 4260 w 1048241"/>
                <a:gd name="connsiteY3" fmla="*/ 1036774 h 1036773"/>
                <a:gd name="connsiteX4" fmla="*/ 4260 w 1048241"/>
                <a:gd name="connsiteY4" fmla="*/ 522415 h 1036773"/>
                <a:gd name="connsiteX5" fmla="*/ 0 w 1048241"/>
                <a:gd name="connsiteY5" fmla="*/ 526393 h 1036773"/>
                <a:gd name="connsiteX6" fmla="*/ 268456 w 1048241"/>
                <a:gd name="connsiteY6" fmla="*/ 526393 h 1036773"/>
                <a:gd name="connsiteX7" fmla="*/ 268456 w 1048241"/>
                <a:gd name="connsiteY7" fmla="*/ 0 h 1036773"/>
                <a:gd name="connsiteX8" fmla="*/ 787173 w 1048241"/>
                <a:gd name="connsiteY8" fmla="*/ 1 h 1036773"/>
                <a:gd name="connsiteX9" fmla="*/ 787174 w 1048241"/>
                <a:gd name="connsiteY9" fmla="*/ 268903 h 1036773"/>
                <a:gd name="connsiteX10" fmla="*/ 1044264 w 1048241"/>
                <a:gd name="connsiteY10" fmla="*/ 268903 h 1036773"/>
                <a:gd name="connsiteX11" fmla="*/ 1044264 w 1048241"/>
                <a:gd name="connsiteY11" fmla="*/ 787460 h 1036773"/>
                <a:gd name="connsiteX12" fmla="*/ 1048242 w 1048241"/>
                <a:gd name="connsiteY12" fmla="*/ 783201 h 103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8241" h="1036773">
                  <a:moveTo>
                    <a:pt x="1048242" y="783201"/>
                  </a:moveTo>
                  <a:cubicBezTo>
                    <a:pt x="793924" y="783201"/>
                    <a:pt x="539607" y="783201"/>
                    <a:pt x="270133" y="783201"/>
                  </a:cubicBezTo>
                  <a:cubicBezTo>
                    <a:pt x="270133" y="869700"/>
                    <a:pt x="270133" y="948531"/>
                    <a:pt x="270133" y="1036774"/>
                  </a:cubicBezTo>
                  <a:cubicBezTo>
                    <a:pt x="176634" y="1036774"/>
                    <a:pt x="98013" y="1036774"/>
                    <a:pt x="4260" y="1036774"/>
                  </a:cubicBezTo>
                  <a:cubicBezTo>
                    <a:pt x="4260" y="865131"/>
                    <a:pt x="4260" y="693773"/>
                    <a:pt x="4260" y="522415"/>
                  </a:cubicBezTo>
                  <a:lnTo>
                    <a:pt x="0" y="526393"/>
                  </a:lnTo>
                  <a:cubicBezTo>
                    <a:pt x="84708" y="526393"/>
                    <a:pt x="169415" y="526393"/>
                    <a:pt x="268456" y="526393"/>
                  </a:cubicBezTo>
                  <a:cubicBezTo>
                    <a:pt x="268456" y="340584"/>
                    <a:pt x="268456" y="174967"/>
                    <a:pt x="268456" y="0"/>
                  </a:cubicBezTo>
                  <a:cubicBezTo>
                    <a:pt x="451428" y="0"/>
                    <a:pt x="619300" y="0"/>
                    <a:pt x="787173" y="1"/>
                  </a:cubicBezTo>
                  <a:cubicBezTo>
                    <a:pt x="787174" y="84812"/>
                    <a:pt x="787174" y="169624"/>
                    <a:pt x="787174" y="268903"/>
                  </a:cubicBezTo>
                  <a:cubicBezTo>
                    <a:pt x="881770" y="268903"/>
                    <a:pt x="960434" y="268903"/>
                    <a:pt x="1044264" y="268903"/>
                  </a:cubicBezTo>
                  <a:cubicBezTo>
                    <a:pt x="1044264" y="451876"/>
                    <a:pt x="1044264" y="619668"/>
                    <a:pt x="1044264" y="787460"/>
                  </a:cubicBezTo>
                  <a:lnTo>
                    <a:pt x="1048242" y="783201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D114919-A814-091C-2A75-EE6B2587B2D6}"/>
                </a:ext>
              </a:extLst>
            </p:cNvPr>
            <p:cNvSpPr/>
            <p:nvPr/>
          </p:nvSpPr>
          <p:spPr>
            <a:xfrm>
              <a:off x="6496835" y="1206455"/>
              <a:ext cx="774890" cy="1048240"/>
            </a:xfrm>
            <a:custGeom>
              <a:avLst/>
              <a:gdLst>
                <a:gd name="connsiteX0" fmla="*/ 509851 w 774890"/>
                <a:gd name="connsiteY0" fmla="*/ 4260 h 1048240"/>
                <a:gd name="connsiteX1" fmla="*/ 770631 w 774890"/>
                <a:gd name="connsiteY1" fmla="*/ 4260 h 1048240"/>
                <a:gd name="connsiteX2" fmla="*/ 770631 w 774890"/>
                <a:gd name="connsiteY2" fmla="*/ 1048241 h 1048240"/>
                <a:gd name="connsiteX3" fmla="*/ 774890 w 774890"/>
                <a:gd name="connsiteY3" fmla="*/ 1044262 h 1048240"/>
                <a:gd name="connsiteX4" fmla="*/ 0 w 774890"/>
                <a:gd name="connsiteY4" fmla="*/ 1044262 h 1048240"/>
                <a:gd name="connsiteX5" fmla="*/ 0 w 774890"/>
                <a:gd name="connsiteY5" fmla="*/ 269941 h 1048240"/>
                <a:gd name="connsiteX6" fmla="*/ 251997 w 774890"/>
                <a:gd name="connsiteY6" fmla="*/ 269941 h 1048240"/>
                <a:gd name="connsiteX7" fmla="*/ 251997 w 774890"/>
                <a:gd name="connsiteY7" fmla="*/ 775215 h 1048240"/>
                <a:gd name="connsiteX8" fmla="*/ 513822 w 774890"/>
                <a:gd name="connsiteY8" fmla="*/ 775215 h 1048240"/>
                <a:gd name="connsiteX9" fmla="*/ 513822 w 774890"/>
                <a:gd name="connsiteY9" fmla="*/ 0 h 1048240"/>
                <a:gd name="connsiteX10" fmla="*/ 509851 w 774890"/>
                <a:gd name="connsiteY10" fmla="*/ 4260 h 104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4890" h="1048240">
                  <a:moveTo>
                    <a:pt x="509851" y="4260"/>
                  </a:moveTo>
                  <a:cubicBezTo>
                    <a:pt x="591368" y="4260"/>
                    <a:pt x="672886" y="4260"/>
                    <a:pt x="770631" y="4260"/>
                  </a:cubicBezTo>
                  <a:cubicBezTo>
                    <a:pt x="770631" y="356163"/>
                    <a:pt x="770631" y="702202"/>
                    <a:pt x="770631" y="1048241"/>
                  </a:cubicBezTo>
                  <a:lnTo>
                    <a:pt x="774890" y="1044262"/>
                  </a:lnTo>
                  <a:cubicBezTo>
                    <a:pt x="516258" y="1044262"/>
                    <a:pt x="257626" y="1044262"/>
                    <a:pt x="0" y="1044262"/>
                  </a:cubicBezTo>
                  <a:cubicBezTo>
                    <a:pt x="0" y="774792"/>
                    <a:pt x="0" y="522001"/>
                    <a:pt x="0" y="269941"/>
                  </a:cubicBezTo>
                  <a:cubicBezTo>
                    <a:pt x="85851" y="269941"/>
                    <a:pt x="161301" y="269941"/>
                    <a:pt x="251997" y="269941"/>
                  </a:cubicBezTo>
                  <a:cubicBezTo>
                    <a:pt x="251997" y="442491"/>
                    <a:pt x="251997" y="608747"/>
                    <a:pt x="251997" y="775215"/>
                  </a:cubicBezTo>
                  <a:cubicBezTo>
                    <a:pt x="346323" y="775215"/>
                    <a:pt x="425006" y="775215"/>
                    <a:pt x="513822" y="775215"/>
                  </a:cubicBezTo>
                  <a:cubicBezTo>
                    <a:pt x="513822" y="510208"/>
                    <a:pt x="513822" y="255104"/>
                    <a:pt x="513822" y="0"/>
                  </a:cubicBezTo>
                  <a:lnTo>
                    <a:pt x="509851" y="4260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861410C-8942-D417-66D0-ADB1FD3F4BB0}"/>
                </a:ext>
              </a:extLst>
            </p:cNvPr>
            <p:cNvSpPr/>
            <p:nvPr/>
          </p:nvSpPr>
          <p:spPr>
            <a:xfrm>
              <a:off x="5179155" y="4861433"/>
              <a:ext cx="787243" cy="787108"/>
            </a:xfrm>
            <a:custGeom>
              <a:avLst/>
              <a:gdLst>
                <a:gd name="connsiteX0" fmla="*/ 4261 w 787243"/>
                <a:gd name="connsiteY0" fmla="*/ 787108 h 787108"/>
                <a:gd name="connsiteX1" fmla="*/ 4260 w 787243"/>
                <a:gd name="connsiteY1" fmla="*/ 0 h 787108"/>
                <a:gd name="connsiteX2" fmla="*/ 0 w 787243"/>
                <a:gd name="connsiteY2" fmla="*/ 3978 h 787108"/>
                <a:gd name="connsiteX3" fmla="*/ 528859 w 787243"/>
                <a:gd name="connsiteY3" fmla="*/ 3978 h 787108"/>
                <a:gd name="connsiteX4" fmla="*/ 528859 w 787243"/>
                <a:gd name="connsiteY4" fmla="*/ 265046 h 787108"/>
                <a:gd name="connsiteX5" fmla="*/ 787243 w 787243"/>
                <a:gd name="connsiteY5" fmla="*/ 265046 h 787108"/>
                <a:gd name="connsiteX6" fmla="*/ 783197 w 787243"/>
                <a:gd name="connsiteY6" fmla="*/ 261002 h 787108"/>
                <a:gd name="connsiteX7" fmla="*/ 783197 w 787243"/>
                <a:gd name="connsiteY7" fmla="*/ 527986 h 787108"/>
                <a:gd name="connsiteX8" fmla="*/ 257623 w 787243"/>
                <a:gd name="connsiteY8" fmla="*/ 527986 h 787108"/>
                <a:gd name="connsiteX9" fmla="*/ 257623 w 787243"/>
                <a:gd name="connsiteY9" fmla="*/ 783130 h 787108"/>
                <a:gd name="connsiteX10" fmla="*/ 1 w 787243"/>
                <a:gd name="connsiteY10" fmla="*/ 783130 h 787108"/>
                <a:gd name="connsiteX11" fmla="*/ 4261 w 787243"/>
                <a:gd name="connsiteY11" fmla="*/ 787108 h 78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7243" h="787108">
                  <a:moveTo>
                    <a:pt x="4261" y="787108"/>
                  </a:moveTo>
                  <a:cubicBezTo>
                    <a:pt x="4260" y="524739"/>
                    <a:pt x="4260" y="262370"/>
                    <a:pt x="4260" y="0"/>
                  </a:cubicBezTo>
                  <a:lnTo>
                    <a:pt x="0" y="3978"/>
                  </a:lnTo>
                  <a:cubicBezTo>
                    <a:pt x="171447" y="3978"/>
                    <a:pt x="342893" y="3978"/>
                    <a:pt x="528859" y="3978"/>
                  </a:cubicBezTo>
                  <a:cubicBezTo>
                    <a:pt x="528859" y="97980"/>
                    <a:pt x="528859" y="176848"/>
                    <a:pt x="528859" y="265046"/>
                  </a:cubicBezTo>
                  <a:cubicBezTo>
                    <a:pt x="624858" y="265046"/>
                    <a:pt x="706051" y="265046"/>
                    <a:pt x="787243" y="265046"/>
                  </a:cubicBezTo>
                  <a:cubicBezTo>
                    <a:pt x="787243" y="265046"/>
                    <a:pt x="783197" y="261002"/>
                    <a:pt x="783197" y="261002"/>
                  </a:cubicBezTo>
                  <a:cubicBezTo>
                    <a:pt x="783197" y="345460"/>
                    <a:pt x="783197" y="429918"/>
                    <a:pt x="783197" y="527986"/>
                  </a:cubicBezTo>
                  <a:cubicBezTo>
                    <a:pt x="602386" y="527986"/>
                    <a:pt x="437073" y="527986"/>
                    <a:pt x="257623" y="527986"/>
                  </a:cubicBezTo>
                  <a:cubicBezTo>
                    <a:pt x="257623" y="620934"/>
                    <a:pt x="257623" y="699643"/>
                    <a:pt x="257623" y="783130"/>
                  </a:cubicBezTo>
                  <a:cubicBezTo>
                    <a:pt x="162044" y="783130"/>
                    <a:pt x="81023" y="783130"/>
                    <a:pt x="1" y="783130"/>
                  </a:cubicBezTo>
                  <a:lnTo>
                    <a:pt x="4261" y="787108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4798167-B489-D048-36FC-06F404C83083}"/>
                </a:ext>
              </a:extLst>
            </p:cNvPr>
            <p:cNvSpPr/>
            <p:nvPr/>
          </p:nvSpPr>
          <p:spPr>
            <a:xfrm>
              <a:off x="4931139" y="5644564"/>
              <a:ext cx="513341" cy="1038510"/>
            </a:xfrm>
            <a:custGeom>
              <a:avLst/>
              <a:gdLst>
                <a:gd name="connsiteX0" fmla="*/ 513341 w 513341"/>
                <a:gd name="connsiteY0" fmla="*/ 522199 h 1038510"/>
                <a:gd name="connsiteX1" fmla="*/ 253168 w 513341"/>
                <a:gd name="connsiteY1" fmla="*/ 522199 h 1038510"/>
                <a:gd name="connsiteX2" fmla="*/ 253168 w 513341"/>
                <a:gd name="connsiteY2" fmla="*/ 1038511 h 1038510"/>
                <a:gd name="connsiteX3" fmla="*/ 0 w 513341"/>
                <a:gd name="connsiteY3" fmla="*/ 1038511 h 1038510"/>
                <a:gd name="connsiteX4" fmla="*/ 0 w 513341"/>
                <a:gd name="connsiteY4" fmla="*/ 3978 h 1038510"/>
                <a:gd name="connsiteX5" fmla="*/ 252276 w 513341"/>
                <a:gd name="connsiteY5" fmla="*/ 3978 h 1038510"/>
                <a:gd name="connsiteX6" fmla="*/ 248017 w 513341"/>
                <a:gd name="connsiteY6" fmla="*/ 0 h 1038510"/>
                <a:gd name="connsiteX7" fmla="*/ 248017 w 513341"/>
                <a:gd name="connsiteY7" fmla="*/ 268117 h 1038510"/>
                <a:gd name="connsiteX8" fmla="*/ 509082 w 513341"/>
                <a:gd name="connsiteY8" fmla="*/ 268117 h 1038510"/>
                <a:gd name="connsiteX9" fmla="*/ 509082 w 513341"/>
                <a:gd name="connsiteY9" fmla="*/ 526177 h 1038510"/>
                <a:gd name="connsiteX10" fmla="*/ 513341 w 513341"/>
                <a:gd name="connsiteY10" fmla="*/ 522199 h 103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3341" h="1038510">
                  <a:moveTo>
                    <a:pt x="513341" y="522199"/>
                  </a:moveTo>
                  <a:cubicBezTo>
                    <a:pt x="431789" y="522199"/>
                    <a:pt x="350237" y="522199"/>
                    <a:pt x="253168" y="522199"/>
                  </a:cubicBezTo>
                  <a:cubicBezTo>
                    <a:pt x="253168" y="698322"/>
                    <a:pt x="253168" y="864705"/>
                    <a:pt x="253168" y="1038511"/>
                  </a:cubicBezTo>
                  <a:cubicBezTo>
                    <a:pt x="162409" y="1038511"/>
                    <a:pt x="86750" y="1038511"/>
                    <a:pt x="0" y="1038511"/>
                  </a:cubicBezTo>
                  <a:cubicBezTo>
                    <a:pt x="0" y="701568"/>
                    <a:pt x="0" y="361442"/>
                    <a:pt x="0" y="3978"/>
                  </a:cubicBezTo>
                  <a:cubicBezTo>
                    <a:pt x="82280" y="3978"/>
                    <a:pt x="167278" y="3978"/>
                    <a:pt x="252276" y="3978"/>
                  </a:cubicBezTo>
                  <a:cubicBezTo>
                    <a:pt x="252277" y="3978"/>
                    <a:pt x="248017" y="0"/>
                    <a:pt x="248017" y="0"/>
                  </a:cubicBezTo>
                  <a:cubicBezTo>
                    <a:pt x="248017" y="84684"/>
                    <a:pt x="248017" y="169368"/>
                    <a:pt x="248017" y="268117"/>
                  </a:cubicBezTo>
                  <a:cubicBezTo>
                    <a:pt x="346507" y="268117"/>
                    <a:pt x="425286" y="268117"/>
                    <a:pt x="509082" y="268117"/>
                  </a:cubicBezTo>
                  <a:cubicBezTo>
                    <a:pt x="509082" y="363981"/>
                    <a:pt x="509082" y="445080"/>
                    <a:pt x="509082" y="526177"/>
                  </a:cubicBezTo>
                  <a:lnTo>
                    <a:pt x="513341" y="522199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8E182CE-0C38-BD0F-79FE-27A1AC25C669}"/>
                </a:ext>
              </a:extLst>
            </p:cNvPr>
            <p:cNvSpPr/>
            <p:nvPr/>
          </p:nvSpPr>
          <p:spPr>
            <a:xfrm>
              <a:off x="6484270" y="2250717"/>
              <a:ext cx="1036908" cy="526174"/>
            </a:xfrm>
            <a:custGeom>
              <a:avLst/>
              <a:gdLst>
                <a:gd name="connsiteX0" fmla="*/ 783196 w 1036908"/>
                <a:gd name="connsiteY0" fmla="*/ 3979 h 526174"/>
                <a:gd name="connsiteX1" fmla="*/ 1036908 w 1036908"/>
                <a:gd name="connsiteY1" fmla="*/ 3979 h 526174"/>
                <a:gd name="connsiteX2" fmla="*/ 1036908 w 1036908"/>
                <a:gd name="connsiteY2" fmla="*/ 522202 h 526174"/>
                <a:gd name="connsiteX3" fmla="*/ 0 w 1036908"/>
                <a:gd name="connsiteY3" fmla="*/ 522203 h 526174"/>
                <a:gd name="connsiteX4" fmla="*/ 4259 w 1036908"/>
                <a:gd name="connsiteY4" fmla="*/ 526174 h 526174"/>
                <a:gd name="connsiteX5" fmla="*/ 4259 w 1036908"/>
                <a:gd name="connsiteY5" fmla="*/ 258340 h 526174"/>
                <a:gd name="connsiteX6" fmla="*/ 787456 w 1036908"/>
                <a:gd name="connsiteY6" fmla="*/ 258340 h 526174"/>
                <a:gd name="connsiteX7" fmla="*/ 787456 w 1036908"/>
                <a:gd name="connsiteY7" fmla="*/ 0 h 526174"/>
                <a:gd name="connsiteX8" fmla="*/ 783196 w 1036908"/>
                <a:gd name="connsiteY8" fmla="*/ 3979 h 52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6908" h="526174">
                  <a:moveTo>
                    <a:pt x="783196" y="3979"/>
                  </a:moveTo>
                  <a:cubicBezTo>
                    <a:pt x="864608" y="3979"/>
                    <a:pt x="946019" y="3979"/>
                    <a:pt x="1036908" y="3979"/>
                  </a:cubicBezTo>
                  <a:cubicBezTo>
                    <a:pt x="1036908" y="175260"/>
                    <a:pt x="1036908" y="341014"/>
                    <a:pt x="1036908" y="522202"/>
                  </a:cubicBezTo>
                  <a:cubicBezTo>
                    <a:pt x="690457" y="522202"/>
                    <a:pt x="345229" y="522202"/>
                    <a:pt x="0" y="522203"/>
                  </a:cubicBezTo>
                  <a:cubicBezTo>
                    <a:pt x="0" y="522203"/>
                    <a:pt x="4259" y="526174"/>
                    <a:pt x="4259" y="526174"/>
                  </a:cubicBezTo>
                  <a:cubicBezTo>
                    <a:pt x="4259" y="441493"/>
                    <a:pt x="4259" y="356811"/>
                    <a:pt x="4259" y="258340"/>
                  </a:cubicBezTo>
                  <a:cubicBezTo>
                    <a:pt x="273113" y="258340"/>
                    <a:pt x="525752" y="258340"/>
                    <a:pt x="787456" y="258340"/>
                  </a:cubicBezTo>
                  <a:cubicBezTo>
                    <a:pt x="787456" y="162602"/>
                    <a:pt x="787456" y="81301"/>
                    <a:pt x="787456" y="0"/>
                  </a:cubicBezTo>
                  <a:lnTo>
                    <a:pt x="783196" y="3979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14C60DCD-D698-C335-9E7C-A9AD5D2221AC}"/>
                </a:ext>
              </a:extLst>
            </p:cNvPr>
            <p:cNvSpPr/>
            <p:nvPr/>
          </p:nvSpPr>
          <p:spPr>
            <a:xfrm>
              <a:off x="7801464" y="2262260"/>
              <a:ext cx="1026775" cy="515009"/>
            </a:xfrm>
            <a:custGeom>
              <a:avLst/>
              <a:gdLst>
                <a:gd name="connsiteX0" fmla="*/ 515022 w 1026775"/>
                <a:gd name="connsiteY0" fmla="*/ 510904 h 515009"/>
                <a:gd name="connsiteX1" fmla="*/ 0 w 1026775"/>
                <a:gd name="connsiteY1" fmla="*/ 510904 h 515009"/>
                <a:gd name="connsiteX2" fmla="*/ 0 w 1026775"/>
                <a:gd name="connsiteY2" fmla="*/ 256806 h 515009"/>
                <a:gd name="connsiteX3" fmla="*/ 244279 w 1026775"/>
                <a:gd name="connsiteY3" fmla="*/ 256806 h 515009"/>
                <a:gd name="connsiteX4" fmla="*/ 244279 w 1026775"/>
                <a:gd name="connsiteY4" fmla="*/ 0 h 515009"/>
                <a:gd name="connsiteX5" fmla="*/ 1026776 w 1026775"/>
                <a:gd name="connsiteY5" fmla="*/ 0 h 515009"/>
                <a:gd name="connsiteX6" fmla="*/ 1026776 w 1026775"/>
                <a:gd name="connsiteY6" fmla="*/ 245071 h 515009"/>
                <a:gd name="connsiteX7" fmla="*/ 510888 w 1026775"/>
                <a:gd name="connsiteY7" fmla="*/ 245071 h 515009"/>
                <a:gd name="connsiteX8" fmla="*/ 510895 w 1026775"/>
                <a:gd name="connsiteY8" fmla="*/ 515009 h 515009"/>
                <a:gd name="connsiteX9" fmla="*/ 515022 w 1026775"/>
                <a:gd name="connsiteY9" fmla="*/ 510904 h 51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6775" h="515009">
                  <a:moveTo>
                    <a:pt x="515022" y="510904"/>
                  </a:moveTo>
                  <a:cubicBezTo>
                    <a:pt x="346527" y="510904"/>
                    <a:pt x="178031" y="510904"/>
                    <a:pt x="0" y="510904"/>
                  </a:cubicBezTo>
                  <a:cubicBezTo>
                    <a:pt x="0" y="425029"/>
                    <a:pt x="0" y="346238"/>
                    <a:pt x="0" y="256806"/>
                  </a:cubicBezTo>
                  <a:cubicBezTo>
                    <a:pt x="77394" y="256806"/>
                    <a:pt x="153202" y="256806"/>
                    <a:pt x="244279" y="256806"/>
                  </a:cubicBezTo>
                  <a:cubicBezTo>
                    <a:pt x="244279" y="167913"/>
                    <a:pt x="244279" y="88716"/>
                    <a:pt x="244279" y="0"/>
                  </a:cubicBezTo>
                  <a:cubicBezTo>
                    <a:pt x="512584" y="0"/>
                    <a:pt x="765713" y="0"/>
                    <a:pt x="1026776" y="0"/>
                  </a:cubicBezTo>
                  <a:cubicBezTo>
                    <a:pt x="1026776" y="77967"/>
                    <a:pt x="1026776" y="153637"/>
                    <a:pt x="1026776" y="245071"/>
                  </a:cubicBezTo>
                  <a:cubicBezTo>
                    <a:pt x="864299" y="245071"/>
                    <a:pt x="697774" y="245071"/>
                    <a:pt x="510888" y="245071"/>
                  </a:cubicBezTo>
                  <a:cubicBezTo>
                    <a:pt x="510888" y="344827"/>
                    <a:pt x="510888" y="429915"/>
                    <a:pt x="510895" y="515009"/>
                  </a:cubicBezTo>
                  <a:cubicBezTo>
                    <a:pt x="510903" y="515013"/>
                    <a:pt x="515022" y="510904"/>
                    <a:pt x="515022" y="510904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2DBA325-7637-EE97-4D3D-C6E479C290E9}"/>
                </a:ext>
              </a:extLst>
            </p:cNvPr>
            <p:cNvSpPr/>
            <p:nvPr/>
          </p:nvSpPr>
          <p:spPr>
            <a:xfrm>
              <a:off x="8833856" y="3816894"/>
              <a:ext cx="516062" cy="787454"/>
            </a:xfrm>
            <a:custGeom>
              <a:avLst/>
              <a:gdLst>
                <a:gd name="connsiteX0" fmla="*/ 261350 w 516062"/>
                <a:gd name="connsiteY0" fmla="*/ 0 h 787454"/>
                <a:gd name="connsiteX1" fmla="*/ 261350 w 516062"/>
                <a:gd name="connsiteY1" fmla="*/ 259124 h 787454"/>
                <a:gd name="connsiteX2" fmla="*/ 516063 w 516062"/>
                <a:gd name="connsiteY2" fmla="*/ 259124 h 787454"/>
                <a:gd name="connsiteX3" fmla="*/ 516063 w 516062"/>
                <a:gd name="connsiteY3" fmla="*/ 520667 h 787454"/>
                <a:gd name="connsiteX4" fmla="*/ 269285 w 516062"/>
                <a:gd name="connsiteY4" fmla="*/ 520667 h 787454"/>
                <a:gd name="connsiteX5" fmla="*/ 269285 w 516062"/>
                <a:gd name="connsiteY5" fmla="*/ 783475 h 787454"/>
                <a:gd name="connsiteX6" fmla="*/ 0 w 516062"/>
                <a:gd name="connsiteY6" fmla="*/ 783475 h 787454"/>
                <a:gd name="connsiteX7" fmla="*/ 4260 w 516062"/>
                <a:gd name="connsiteY7" fmla="*/ 787454 h 787454"/>
                <a:gd name="connsiteX8" fmla="*/ 4260 w 516062"/>
                <a:gd name="connsiteY8" fmla="*/ 4259 h 787454"/>
                <a:gd name="connsiteX9" fmla="*/ 265327 w 516062"/>
                <a:gd name="connsiteY9" fmla="*/ 4259 h 787454"/>
                <a:gd name="connsiteX10" fmla="*/ 261350 w 516062"/>
                <a:gd name="connsiteY10" fmla="*/ 0 h 78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062" h="787454">
                  <a:moveTo>
                    <a:pt x="261350" y="0"/>
                  </a:moveTo>
                  <a:cubicBezTo>
                    <a:pt x="261350" y="81351"/>
                    <a:pt x="261350" y="162702"/>
                    <a:pt x="261350" y="259124"/>
                  </a:cubicBezTo>
                  <a:cubicBezTo>
                    <a:pt x="349953" y="259124"/>
                    <a:pt x="429053" y="259124"/>
                    <a:pt x="516063" y="259124"/>
                  </a:cubicBezTo>
                  <a:cubicBezTo>
                    <a:pt x="516063" y="352929"/>
                    <a:pt x="516063" y="431699"/>
                    <a:pt x="516063" y="520667"/>
                  </a:cubicBezTo>
                  <a:cubicBezTo>
                    <a:pt x="435407" y="520667"/>
                    <a:pt x="359946" y="520667"/>
                    <a:pt x="269285" y="520667"/>
                  </a:cubicBezTo>
                  <a:cubicBezTo>
                    <a:pt x="269285" y="609248"/>
                    <a:pt x="269285" y="688235"/>
                    <a:pt x="269285" y="783475"/>
                  </a:cubicBezTo>
                  <a:cubicBezTo>
                    <a:pt x="169894" y="783475"/>
                    <a:pt x="84947" y="783475"/>
                    <a:pt x="0" y="783475"/>
                  </a:cubicBezTo>
                  <a:cubicBezTo>
                    <a:pt x="-1" y="783476"/>
                    <a:pt x="4260" y="787454"/>
                    <a:pt x="4260" y="787454"/>
                  </a:cubicBezTo>
                  <a:cubicBezTo>
                    <a:pt x="4260" y="528364"/>
                    <a:pt x="4260" y="269275"/>
                    <a:pt x="4260" y="4259"/>
                  </a:cubicBezTo>
                  <a:cubicBezTo>
                    <a:pt x="102277" y="4259"/>
                    <a:pt x="183802" y="4259"/>
                    <a:pt x="265327" y="4259"/>
                  </a:cubicBezTo>
                  <a:lnTo>
                    <a:pt x="261350" y="0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46FA577-B23E-C7C4-654F-4A68788C3CD5}"/>
                </a:ext>
              </a:extLst>
            </p:cNvPr>
            <p:cNvSpPr/>
            <p:nvPr/>
          </p:nvSpPr>
          <p:spPr>
            <a:xfrm>
              <a:off x="3873829" y="3829065"/>
              <a:ext cx="787242" cy="514219"/>
            </a:xfrm>
            <a:custGeom>
              <a:avLst/>
              <a:gdLst>
                <a:gd name="connsiteX0" fmla="*/ 526108 w 787242"/>
                <a:gd name="connsiteY0" fmla="*/ 509959 h 514219"/>
                <a:gd name="connsiteX1" fmla="*/ 3978 w 787242"/>
                <a:gd name="connsiteY1" fmla="*/ 509959 h 514219"/>
                <a:gd name="connsiteX2" fmla="*/ 3978 w 787242"/>
                <a:gd name="connsiteY2" fmla="*/ 248894 h 514219"/>
                <a:gd name="connsiteX3" fmla="*/ 0 w 787242"/>
                <a:gd name="connsiteY3" fmla="*/ 253154 h 514219"/>
                <a:gd name="connsiteX4" fmla="*/ 267989 w 787242"/>
                <a:gd name="connsiteY4" fmla="*/ 253154 h 514219"/>
                <a:gd name="connsiteX5" fmla="*/ 267989 w 787242"/>
                <a:gd name="connsiteY5" fmla="*/ 0 h 514219"/>
                <a:gd name="connsiteX6" fmla="*/ 783197 w 787242"/>
                <a:gd name="connsiteY6" fmla="*/ 0 h 514219"/>
                <a:gd name="connsiteX7" fmla="*/ 783197 w 787242"/>
                <a:gd name="connsiteY7" fmla="*/ 253154 h 514219"/>
                <a:gd name="connsiteX8" fmla="*/ 787242 w 787242"/>
                <a:gd name="connsiteY8" fmla="*/ 249107 h 514219"/>
                <a:gd name="connsiteX9" fmla="*/ 522131 w 787242"/>
                <a:gd name="connsiteY9" fmla="*/ 249107 h 514219"/>
                <a:gd name="connsiteX10" fmla="*/ 522131 w 787242"/>
                <a:gd name="connsiteY10" fmla="*/ 514219 h 514219"/>
                <a:gd name="connsiteX11" fmla="*/ 526108 w 787242"/>
                <a:gd name="connsiteY11" fmla="*/ 509959 h 51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7242" h="514219">
                  <a:moveTo>
                    <a:pt x="526108" y="509959"/>
                  </a:moveTo>
                  <a:cubicBezTo>
                    <a:pt x="357746" y="509959"/>
                    <a:pt x="189385" y="509959"/>
                    <a:pt x="3978" y="509959"/>
                  </a:cubicBezTo>
                  <a:cubicBezTo>
                    <a:pt x="3978" y="418842"/>
                    <a:pt x="3978" y="333868"/>
                    <a:pt x="3978" y="248894"/>
                  </a:cubicBezTo>
                  <a:cubicBezTo>
                    <a:pt x="3977" y="248894"/>
                    <a:pt x="0" y="253154"/>
                    <a:pt x="0" y="253154"/>
                  </a:cubicBezTo>
                  <a:cubicBezTo>
                    <a:pt x="84598" y="253154"/>
                    <a:pt x="169196" y="253154"/>
                    <a:pt x="267989" y="253154"/>
                  </a:cubicBezTo>
                  <a:cubicBezTo>
                    <a:pt x="267989" y="155182"/>
                    <a:pt x="267989" y="76673"/>
                    <a:pt x="267989" y="0"/>
                  </a:cubicBezTo>
                  <a:cubicBezTo>
                    <a:pt x="448275" y="0"/>
                    <a:pt x="613473" y="0"/>
                    <a:pt x="783197" y="0"/>
                  </a:cubicBezTo>
                  <a:cubicBezTo>
                    <a:pt x="783197" y="90985"/>
                    <a:pt x="783197" y="172069"/>
                    <a:pt x="783197" y="253154"/>
                  </a:cubicBezTo>
                  <a:lnTo>
                    <a:pt x="787242" y="249107"/>
                  </a:lnTo>
                  <a:cubicBezTo>
                    <a:pt x="702098" y="249107"/>
                    <a:pt x="616954" y="249107"/>
                    <a:pt x="522131" y="249107"/>
                  </a:cubicBezTo>
                  <a:cubicBezTo>
                    <a:pt x="522131" y="351238"/>
                    <a:pt x="522131" y="432729"/>
                    <a:pt x="522131" y="514219"/>
                  </a:cubicBezTo>
                  <a:lnTo>
                    <a:pt x="526108" y="509959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39FDC64-1B2E-6A5A-A22B-3E2F2E97749E}"/>
                </a:ext>
              </a:extLst>
            </p:cNvPr>
            <p:cNvSpPr/>
            <p:nvPr/>
          </p:nvSpPr>
          <p:spPr>
            <a:xfrm>
              <a:off x="4395959" y="4078172"/>
              <a:ext cx="526174" cy="526177"/>
            </a:xfrm>
            <a:custGeom>
              <a:avLst/>
              <a:gdLst>
                <a:gd name="connsiteX0" fmla="*/ 526111 w 526174"/>
                <a:gd name="connsiteY0" fmla="*/ 521918 h 526177"/>
                <a:gd name="connsiteX1" fmla="*/ 3978 w 526174"/>
                <a:gd name="connsiteY1" fmla="*/ 521918 h 526177"/>
                <a:gd name="connsiteX2" fmla="*/ 3978 w 526174"/>
                <a:gd name="connsiteY2" fmla="*/ 260852 h 526177"/>
                <a:gd name="connsiteX3" fmla="*/ 0 w 526174"/>
                <a:gd name="connsiteY3" fmla="*/ 265112 h 526177"/>
                <a:gd name="connsiteX4" fmla="*/ 265112 w 526174"/>
                <a:gd name="connsiteY4" fmla="*/ 265112 h 526177"/>
                <a:gd name="connsiteX5" fmla="*/ 265112 w 526174"/>
                <a:gd name="connsiteY5" fmla="*/ 0 h 526177"/>
                <a:gd name="connsiteX6" fmla="*/ 261066 w 526174"/>
                <a:gd name="connsiteY6" fmla="*/ 4047 h 526177"/>
                <a:gd name="connsiteX7" fmla="*/ 526174 w 526174"/>
                <a:gd name="connsiteY7" fmla="*/ 4048 h 526177"/>
                <a:gd name="connsiteX8" fmla="*/ 522133 w 526174"/>
                <a:gd name="connsiteY8" fmla="*/ 2 h 526177"/>
                <a:gd name="connsiteX9" fmla="*/ 522134 w 526174"/>
                <a:gd name="connsiteY9" fmla="*/ 526178 h 526177"/>
                <a:gd name="connsiteX10" fmla="*/ 526111 w 526174"/>
                <a:gd name="connsiteY10" fmla="*/ 521918 h 52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6174" h="526177">
                  <a:moveTo>
                    <a:pt x="526111" y="521918"/>
                  </a:moveTo>
                  <a:cubicBezTo>
                    <a:pt x="357749" y="521918"/>
                    <a:pt x="189386" y="521918"/>
                    <a:pt x="3978" y="521918"/>
                  </a:cubicBezTo>
                  <a:cubicBezTo>
                    <a:pt x="3978" y="430800"/>
                    <a:pt x="3978" y="345826"/>
                    <a:pt x="3978" y="260852"/>
                  </a:cubicBezTo>
                  <a:cubicBezTo>
                    <a:pt x="3977" y="260852"/>
                    <a:pt x="0" y="265112"/>
                    <a:pt x="0" y="265112"/>
                  </a:cubicBezTo>
                  <a:cubicBezTo>
                    <a:pt x="85144" y="265112"/>
                    <a:pt x="170287" y="265112"/>
                    <a:pt x="265112" y="265112"/>
                  </a:cubicBezTo>
                  <a:cubicBezTo>
                    <a:pt x="265112" y="162906"/>
                    <a:pt x="265112" y="81453"/>
                    <a:pt x="265112" y="0"/>
                  </a:cubicBezTo>
                  <a:lnTo>
                    <a:pt x="261066" y="4047"/>
                  </a:lnTo>
                  <a:cubicBezTo>
                    <a:pt x="349435" y="4047"/>
                    <a:pt x="437805" y="4048"/>
                    <a:pt x="526174" y="4048"/>
                  </a:cubicBezTo>
                  <a:lnTo>
                    <a:pt x="522133" y="2"/>
                  </a:lnTo>
                  <a:cubicBezTo>
                    <a:pt x="522133" y="175394"/>
                    <a:pt x="522133" y="350786"/>
                    <a:pt x="522134" y="526178"/>
                  </a:cubicBezTo>
                  <a:lnTo>
                    <a:pt x="526111" y="521918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55D2D6F-89D8-187E-25F7-F2AC191159F9}"/>
                </a:ext>
              </a:extLst>
            </p:cNvPr>
            <p:cNvSpPr/>
            <p:nvPr/>
          </p:nvSpPr>
          <p:spPr>
            <a:xfrm>
              <a:off x="6484269" y="695476"/>
              <a:ext cx="526389" cy="515238"/>
            </a:xfrm>
            <a:custGeom>
              <a:avLst/>
              <a:gdLst>
                <a:gd name="connsiteX0" fmla="*/ 0 w 526389"/>
                <a:gd name="connsiteY0" fmla="*/ 253889 h 515238"/>
                <a:gd name="connsiteX1" fmla="*/ 257894 w 526389"/>
                <a:gd name="connsiteY1" fmla="*/ 253889 h 515238"/>
                <a:gd name="connsiteX2" fmla="*/ 257894 w 526389"/>
                <a:gd name="connsiteY2" fmla="*/ 0 h 515238"/>
                <a:gd name="connsiteX3" fmla="*/ 522416 w 526389"/>
                <a:gd name="connsiteY3" fmla="*/ 0 h 515238"/>
                <a:gd name="connsiteX4" fmla="*/ 522417 w 526389"/>
                <a:gd name="connsiteY4" fmla="*/ 515239 h 515238"/>
                <a:gd name="connsiteX5" fmla="*/ 526389 w 526389"/>
                <a:gd name="connsiteY5" fmla="*/ 510979 h 515238"/>
                <a:gd name="connsiteX6" fmla="*/ 4259 w 526389"/>
                <a:gd name="connsiteY6" fmla="*/ 510979 h 515238"/>
                <a:gd name="connsiteX7" fmla="*/ 4259 w 526389"/>
                <a:gd name="connsiteY7" fmla="*/ 249911 h 515238"/>
                <a:gd name="connsiteX8" fmla="*/ 0 w 526389"/>
                <a:gd name="connsiteY8" fmla="*/ 253889 h 51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389" h="515238">
                  <a:moveTo>
                    <a:pt x="0" y="253889"/>
                  </a:moveTo>
                  <a:cubicBezTo>
                    <a:pt x="81074" y="253889"/>
                    <a:pt x="162148" y="253889"/>
                    <a:pt x="257894" y="253889"/>
                  </a:cubicBezTo>
                  <a:cubicBezTo>
                    <a:pt x="257894" y="166453"/>
                    <a:pt x="257894" y="87694"/>
                    <a:pt x="257894" y="0"/>
                  </a:cubicBezTo>
                  <a:cubicBezTo>
                    <a:pt x="350860" y="0"/>
                    <a:pt x="429359" y="0"/>
                    <a:pt x="522416" y="0"/>
                  </a:cubicBezTo>
                  <a:cubicBezTo>
                    <a:pt x="522416" y="172997"/>
                    <a:pt x="522416" y="344118"/>
                    <a:pt x="522417" y="515239"/>
                  </a:cubicBezTo>
                  <a:cubicBezTo>
                    <a:pt x="522417" y="515239"/>
                    <a:pt x="526389" y="510979"/>
                    <a:pt x="526389" y="510979"/>
                  </a:cubicBezTo>
                  <a:cubicBezTo>
                    <a:pt x="354255" y="510979"/>
                    <a:pt x="182121" y="510979"/>
                    <a:pt x="4259" y="510979"/>
                  </a:cubicBezTo>
                  <a:cubicBezTo>
                    <a:pt x="4259" y="412883"/>
                    <a:pt x="4259" y="331397"/>
                    <a:pt x="4259" y="249911"/>
                  </a:cubicBezTo>
                  <a:lnTo>
                    <a:pt x="0" y="253889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2028000-66C7-AFFF-9E7A-7704301A0963}"/>
                </a:ext>
              </a:extLst>
            </p:cNvPr>
            <p:cNvSpPr/>
            <p:nvPr/>
          </p:nvSpPr>
          <p:spPr>
            <a:xfrm>
              <a:off x="7020001" y="174302"/>
              <a:ext cx="243440" cy="243439"/>
            </a:xfrm>
            <a:custGeom>
              <a:avLst/>
              <a:gdLst>
                <a:gd name="connsiteX0" fmla="*/ 243440 w 243440"/>
                <a:gd name="connsiteY0" fmla="*/ 0 h 243439"/>
                <a:gd name="connsiteX1" fmla="*/ 243440 w 243440"/>
                <a:gd name="connsiteY1" fmla="*/ 243440 h 243439"/>
                <a:gd name="connsiteX2" fmla="*/ 0 w 243440"/>
                <a:gd name="connsiteY2" fmla="*/ 243440 h 243439"/>
                <a:gd name="connsiteX3" fmla="*/ 0 w 243440"/>
                <a:gd name="connsiteY3" fmla="*/ 0 h 243439"/>
                <a:gd name="connsiteX4" fmla="*/ 243440 w 243440"/>
                <a:gd name="connsiteY4" fmla="*/ 0 h 24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440" h="243439">
                  <a:moveTo>
                    <a:pt x="243440" y="0"/>
                  </a:moveTo>
                  <a:cubicBezTo>
                    <a:pt x="243440" y="85425"/>
                    <a:pt x="243440" y="160714"/>
                    <a:pt x="243440" y="243440"/>
                  </a:cubicBezTo>
                  <a:cubicBezTo>
                    <a:pt x="162239" y="243440"/>
                    <a:pt x="86834" y="243440"/>
                    <a:pt x="0" y="243440"/>
                  </a:cubicBezTo>
                  <a:cubicBezTo>
                    <a:pt x="0" y="167817"/>
                    <a:pt x="0" y="89105"/>
                    <a:pt x="0" y="0"/>
                  </a:cubicBezTo>
                  <a:cubicBezTo>
                    <a:pt x="74402" y="0"/>
                    <a:pt x="153100" y="0"/>
                    <a:pt x="243440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5B27C7B-9114-2A9E-FF0A-0941237D173C}"/>
                </a:ext>
              </a:extLst>
            </p:cNvPr>
            <p:cNvSpPr/>
            <p:nvPr/>
          </p:nvSpPr>
          <p:spPr>
            <a:xfrm>
              <a:off x="2841054" y="4077662"/>
              <a:ext cx="253991" cy="253309"/>
            </a:xfrm>
            <a:custGeom>
              <a:avLst/>
              <a:gdLst>
                <a:gd name="connsiteX0" fmla="*/ 249883 w 253991"/>
                <a:gd name="connsiteY0" fmla="*/ 0 h 253309"/>
                <a:gd name="connsiteX1" fmla="*/ 249883 w 253991"/>
                <a:gd name="connsiteY1" fmla="*/ 253310 h 253309"/>
                <a:gd name="connsiteX2" fmla="*/ 0 w 253991"/>
                <a:gd name="connsiteY2" fmla="*/ 253310 h 253309"/>
                <a:gd name="connsiteX3" fmla="*/ 0 w 253991"/>
                <a:gd name="connsiteY3" fmla="*/ 4136 h 253309"/>
                <a:gd name="connsiteX4" fmla="*/ 253992 w 253991"/>
                <a:gd name="connsiteY4" fmla="*/ 4128 h 253309"/>
                <a:gd name="connsiteX5" fmla="*/ 249883 w 253991"/>
                <a:gd name="connsiteY5" fmla="*/ 0 h 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91" h="253309">
                  <a:moveTo>
                    <a:pt x="249883" y="0"/>
                  </a:moveTo>
                  <a:cubicBezTo>
                    <a:pt x="249883" y="81038"/>
                    <a:pt x="249883" y="162075"/>
                    <a:pt x="249883" y="253310"/>
                  </a:cubicBezTo>
                  <a:cubicBezTo>
                    <a:pt x="166724" y="253310"/>
                    <a:pt x="88232" y="253310"/>
                    <a:pt x="0" y="253310"/>
                  </a:cubicBezTo>
                  <a:cubicBezTo>
                    <a:pt x="0" y="176852"/>
                    <a:pt x="0" y="98427"/>
                    <a:pt x="0" y="4136"/>
                  </a:cubicBezTo>
                  <a:cubicBezTo>
                    <a:pt x="84886" y="4136"/>
                    <a:pt x="169437" y="4136"/>
                    <a:pt x="253992" y="4128"/>
                  </a:cubicBezTo>
                  <a:cubicBezTo>
                    <a:pt x="253995" y="4120"/>
                    <a:pt x="249883" y="0"/>
                    <a:pt x="249883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44DCA03-9536-A25D-197C-AA53D601B432}"/>
                </a:ext>
              </a:extLst>
            </p:cNvPr>
            <p:cNvSpPr/>
            <p:nvPr/>
          </p:nvSpPr>
          <p:spPr>
            <a:xfrm>
              <a:off x="6484116" y="174504"/>
              <a:ext cx="253990" cy="253309"/>
            </a:xfrm>
            <a:custGeom>
              <a:avLst/>
              <a:gdLst>
                <a:gd name="connsiteX0" fmla="*/ 4108 w 253990"/>
                <a:gd name="connsiteY0" fmla="*/ 253310 h 253309"/>
                <a:gd name="connsiteX1" fmla="*/ 4108 w 253990"/>
                <a:gd name="connsiteY1" fmla="*/ 0 h 253309"/>
                <a:gd name="connsiteX2" fmla="*/ 253990 w 253990"/>
                <a:gd name="connsiteY2" fmla="*/ 0 h 253309"/>
                <a:gd name="connsiteX3" fmla="*/ 253990 w 253990"/>
                <a:gd name="connsiteY3" fmla="*/ 249174 h 253309"/>
                <a:gd name="connsiteX4" fmla="*/ 0 w 253990"/>
                <a:gd name="connsiteY4" fmla="*/ 249182 h 253309"/>
                <a:gd name="connsiteX5" fmla="*/ 4108 w 253990"/>
                <a:gd name="connsiteY5" fmla="*/ 253310 h 2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90" h="253309">
                  <a:moveTo>
                    <a:pt x="4108" y="253310"/>
                  </a:moveTo>
                  <a:cubicBezTo>
                    <a:pt x="4108" y="172272"/>
                    <a:pt x="4108" y="91235"/>
                    <a:pt x="4108" y="0"/>
                  </a:cubicBezTo>
                  <a:cubicBezTo>
                    <a:pt x="87213" y="0"/>
                    <a:pt x="165645" y="0"/>
                    <a:pt x="253990" y="0"/>
                  </a:cubicBezTo>
                  <a:cubicBezTo>
                    <a:pt x="253990" y="76501"/>
                    <a:pt x="253990" y="154945"/>
                    <a:pt x="253990" y="249174"/>
                  </a:cubicBezTo>
                  <a:cubicBezTo>
                    <a:pt x="169106" y="249174"/>
                    <a:pt x="84555" y="249174"/>
                    <a:pt x="0" y="249182"/>
                  </a:cubicBezTo>
                  <a:cubicBezTo>
                    <a:pt x="-3" y="249190"/>
                    <a:pt x="4108" y="253310"/>
                    <a:pt x="4108" y="25331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67EA183-7EB7-F17D-B9A0-03BA75FB4BD0}"/>
                </a:ext>
              </a:extLst>
            </p:cNvPr>
            <p:cNvSpPr/>
            <p:nvPr/>
          </p:nvSpPr>
          <p:spPr>
            <a:xfrm>
              <a:off x="4918093" y="4600090"/>
              <a:ext cx="265321" cy="265321"/>
            </a:xfrm>
            <a:custGeom>
              <a:avLst/>
              <a:gdLst>
                <a:gd name="connsiteX0" fmla="*/ 265322 w 265321"/>
                <a:gd name="connsiteY0" fmla="*/ 261343 h 265321"/>
                <a:gd name="connsiteX1" fmla="*/ 3978 w 265321"/>
                <a:gd name="connsiteY1" fmla="*/ 261343 h 265321"/>
                <a:gd name="connsiteX2" fmla="*/ 3978 w 265321"/>
                <a:gd name="connsiteY2" fmla="*/ 0 h 265321"/>
                <a:gd name="connsiteX3" fmla="*/ 0 w 265321"/>
                <a:gd name="connsiteY3" fmla="*/ 4260 h 265321"/>
                <a:gd name="connsiteX4" fmla="*/ 261062 w 265321"/>
                <a:gd name="connsiteY4" fmla="*/ 4260 h 265321"/>
                <a:gd name="connsiteX5" fmla="*/ 261062 w 265321"/>
                <a:gd name="connsiteY5" fmla="*/ 265321 h 265321"/>
                <a:gd name="connsiteX6" fmla="*/ 265322 w 265321"/>
                <a:gd name="connsiteY6" fmla="*/ 261343 h 26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321" h="265321">
                  <a:moveTo>
                    <a:pt x="265322" y="261343"/>
                  </a:moveTo>
                  <a:cubicBezTo>
                    <a:pt x="183808" y="261343"/>
                    <a:pt x="102294" y="261343"/>
                    <a:pt x="3978" y="261343"/>
                  </a:cubicBezTo>
                  <a:cubicBezTo>
                    <a:pt x="3978" y="170305"/>
                    <a:pt x="3978" y="85153"/>
                    <a:pt x="3978" y="0"/>
                  </a:cubicBezTo>
                  <a:cubicBezTo>
                    <a:pt x="3978" y="-1"/>
                    <a:pt x="0" y="4260"/>
                    <a:pt x="0" y="4260"/>
                  </a:cubicBezTo>
                  <a:cubicBezTo>
                    <a:pt x="85079" y="4260"/>
                    <a:pt x="170159" y="4260"/>
                    <a:pt x="261062" y="4260"/>
                  </a:cubicBezTo>
                  <a:cubicBezTo>
                    <a:pt x="261062" y="102432"/>
                    <a:pt x="261062" y="183877"/>
                    <a:pt x="261062" y="265321"/>
                  </a:cubicBezTo>
                  <a:lnTo>
                    <a:pt x="265322" y="261343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666C8D8-5186-91BE-CCF1-9042898B2486}"/>
                </a:ext>
              </a:extLst>
            </p:cNvPr>
            <p:cNvSpPr/>
            <p:nvPr/>
          </p:nvSpPr>
          <p:spPr>
            <a:xfrm>
              <a:off x="4917717" y="2263024"/>
              <a:ext cx="254000" cy="253304"/>
            </a:xfrm>
            <a:custGeom>
              <a:avLst/>
              <a:gdLst>
                <a:gd name="connsiteX0" fmla="*/ 4109 w 254000"/>
                <a:gd name="connsiteY0" fmla="*/ 253305 h 253304"/>
                <a:gd name="connsiteX1" fmla="*/ 4109 w 254000"/>
                <a:gd name="connsiteY1" fmla="*/ 0 h 253304"/>
                <a:gd name="connsiteX2" fmla="*/ 254001 w 254000"/>
                <a:gd name="connsiteY2" fmla="*/ 0 h 253304"/>
                <a:gd name="connsiteX3" fmla="*/ 254001 w 254000"/>
                <a:gd name="connsiteY3" fmla="*/ 249170 h 253304"/>
                <a:gd name="connsiteX4" fmla="*/ 0 w 254000"/>
                <a:gd name="connsiteY4" fmla="*/ 249178 h 253304"/>
                <a:gd name="connsiteX5" fmla="*/ 4109 w 254000"/>
                <a:gd name="connsiteY5" fmla="*/ 253305 h 2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00" h="253304">
                  <a:moveTo>
                    <a:pt x="4109" y="253305"/>
                  </a:moveTo>
                  <a:cubicBezTo>
                    <a:pt x="4109" y="172268"/>
                    <a:pt x="4109" y="91231"/>
                    <a:pt x="4109" y="0"/>
                  </a:cubicBezTo>
                  <a:cubicBezTo>
                    <a:pt x="87280" y="0"/>
                    <a:pt x="165772" y="0"/>
                    <a:pt x="254001" y="0"/>
                  </a:cubicBezTo>
                  <a:cubicBezTo>
                    <a:pt x="254001" y="76466"/>
                    <a:pt x="254001" y="154890"/>
                    <a:pt x="254001" y="249170"/>
                  </a:cubicBezTo>
                  <a:cubicBezTo>
                    <a:pt x="169107" y="249170"/>
                    <a:pt x="84555" y="249170"/>
                    <a:pt x="0" y="249178"/>
                  </a:cubicBezTo>
                  <a:cubicBezTo>
                    <a:pt x="-4" y="249186"/>
                    <a:pt x="4109" y="253305"/>
                    <a:pt x="4109" y="253305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DCDA2F6-822B-2F1B-8E44-EBDFD1E54E57}"/>
                </a:ext>
              </a:extLst>
            </p:cNvPr>
            <p:cNvSpPr/>
            <p:nvPr/>
          </p:nvSpPr>
          <p:spPr>
            <a:xfrm>
              <a:off x="4395959" y="2262688"/>
              <a:ext cx="265111" cy="253350"/>
            </a:xfrm>
            <a:custGeom>
              <a:avLst/>
              <a:gdLst>
                <a:gd name="connsiteX0" fmla="*/ 3978 w 265111"/>
                <a:gd name="connsiteY0" fmla="*/ 253350 h 253350"/>
                <a:gd name="connsiteX1" fmla="*/ 3978 w 265111"/>
                <a:gd name="connsiteY1" fmla="*/ 0 h 253350"/>
                <a:gd name="connsiteX2" fmla="*/ 261134 w 265111"/>
                <a:gd name="connsiteY2" fmla="*/ 0 h 253350"/>
                <a:gd name="connsiteX3" fmla="*/ 261134 w 265111"/>
                <a:gd name="connsiteY3" fmla="*/ 253350 h 253350"/>
                <a:gd name="connsiteX4" fmla="*/ 265111 w 265111"/>
                <a:gd name="connsiteY4" fmla="*/ 249091 h 253350"/>
                <a:gd name="connsiteX5" fmla="*/ 0 w 265111"/>
                <a:gd name="connsiteY5" fmla="*/ 249091 h 253350"/>
                <a:gd name="connsiteX6" fmla="*/ 3978 w 265111"/>
                <a:gd name="connsiteY6" fmla="*/ 253350 h 25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111" h="253350">
                  <a:moveTo>
                    <a:pt x="3978" y="253350"/>
                  </a:moveTo>
                  <a:cubicBezTo>
                    <a:pt x="3978" y="172200"/>
                    <a:pt x="3978" y="91049"/>
                    <a:pt x="3978" y="0"/>
                  </a:cubicBezTo>
                  <a:cubicBezTo>
                    <a:pt x="87733" y="0"/>
                    <a:pt x="166340" y="0"/>
                    <a:pt x="261134" y="0"/>
                  </a:cubicBezTo>
                  <a:cubicBezTo>
                    <a:pt x="261134" y="83868"/>
                    <a:pt x="261134" y="168609"/>
                    <a:pt x="261134" y="253350"/>
                  </a:cubicBezTo>
                  <a:cubicBezTo>
                    <a:pt x="261134" y="253351"/>
                    <a:pt x="265111" y="249091"/>
                    <a:pt x="265111" y="249091"/>
                  </a:cubicBezTo>
                  <a:cubicBezTo>
                    <a:pt x="176741" y="249091"/>
                    <a:pt x="88370" y="249091"/>
                    <a:pt x="0" y="249091"/>
                  </a:cubicBezTo>
                  <a:lnTo>
                    <a:pt x="3978" y="253350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CB9E4475-D507-50D1-B307-816EA8FA3193}"/>
                </a:ext>
              </a:extLst>
            </p:cNvPr>
            <p:cNvSpPr/>
            <p:nvPr/>
          </p:nvSpPr>
          <p:spPr>
            <a:xfrm>
              <a:off x="4928383" y="1737600"/>
              <a:ext cx="241974" cy="248543"/>
            </a:xfrm>
            <a:custGeom>
              <a:avLst/>
              <a:gdLst>
                <a:gd name="connsiteX0" fmla="*/ 241975 w 241974"/>
                <a:gd name="connsiteY0" fmla="*/ 248544 h 248543"/>
                <a:gd name="connsiteX1" fmla="*/ 0 w 241974"/>
                <a:gd name="connsiteY1" fmla="*/ 248544 h 248543"/>
                <a:gd name="connsiteX2" fmla="*/ 0 w 241974"/>
                <a:gd name="connsiteY2" fmla="*/ 0 h 248543"/>
                <a:gd name="connsiteX3" fmla="*/ 241975 w 241974"/>
                <a:gd name="connsiteY3" fmla="*/ 0 h 248543"/>
                <a:gd name="connsiteX4" fmla="*/ 241975 w 241974"/>
                <a:gd name="connsiteY4" fmla="*/ 248544 h 24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974" h="248543">
                  <a:moveTo>
                    <a:pt x="241975" y="248544"/>
                  </a:moveTo>
                  <a:cubicBezTo>
                    <a:pt x="158784" y="248544"/>
                    <a:pt x="83505" y="248544"/>
                    <a:pt x="0" y="248544"/>
                  </a:cubicBezTo>
                  <a:cubicBezTo>
                    <a:pt x="0" y="164458"/>
                    <a:pt x="0" y="85777"/>
                    <a:pt x="0" y="0"/>
                  </a:cubicBezTo>
                  <a:cubicBezTo>
                    <a:pt x="80479" y="0"/>
                    <a:pt x="155782" y="0"/>
                    <a:pt x="241975" y="0"/>
                  </a:cubicBezTo>
                  <a:cubicBezTo>
                    <a:pt x="241975" y="77266"/>
                    <a:pt x="241975" y="155962"/>
                    <a:pt x="241975" y="248544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A6C1EB5-2345-651F-D715-B0DD42A1B113}"/>
                </a:ext>
              </a:extLst>
            </p:cNvPr>
            <p:cNvSpPr/>
            <p:nvPr/>
          </p:nvSpPr>
          <p:spPr>
            <a:xfrm>
              <a:off x="8062360" y="6166190"/>
              <a:ext cx="253995" cy="253306"/>
            </a:xfrm>
            <a:custGeom>
              <a:avLst/>
              <a:gdLst>
                <a:gd name="connsiteX0" fmla="*/ 249887 w 253995"/>
                <a:gd name="connsiteY0" fmla="*/ 0 h 253306"/>
                <a:gd name="connsiteX1" fmla="*/ 249887 w 253995"/>
                <a:gd name="connsiteY1" fmla="*/ 253306 h 253306"/>
                <a:gd name="connsiteX2" fmla="*/ 0 w 253995"/>
                <a:gd name="connsiteY2" fmla="*/ 253306 h 253306"/>
                <a:gd name="connsiteX3" fmla="*/ 0 w 253995"/>
                <a:gd name="connsiteY3" fmla="*/ 4136 h 253306"/>
                <a:gd name="connsiteX4" fmla="*/ 253995 w 253995"/>
                <a:gd name="connsiteY4" fmla="*/ 4128 h 253306"/>
                <a:gd name="connsiteX5" fmla="*/ 249887 w 253995"/>
                <a:gd name="connsiteY5" fmla="*/ 0 h 25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95" h="253306">
                  <a:moveTo>
                    <a:pt x="249887" y="0"/>
                  </a:moveTo>
                  <a:cubicBezTo>
                    <a:pt x="249887" y="81036"/>
                    <a:pt x="249887" y="162074"/>
                    <a:pt x="249887" y="253306"/>
                  </a:cubicBezTo>
                  <a:cubicBezTo>
                    <a:pt x="166723" y="253306"/>
                    <a:pt x="88231" y="253306"/>
                    <a:pt x="0" y="253306"/>
                  </a:cubicBezTo>
                  <a:cubicBezTo>
                    <a:pt x="0" y="176844"/>
                    <a:pt x="0" y="98420"/>
                    <a:pt x="0" y="4136"/>
                  </a:cubicBezTo>
                  <a:cubicBezTo>
                    <a:pt x="84889" y="4136"/>
                    <a:pt x="169440" y="4136"/>
                    <a:pt x="253995" y="4128"/>
                  </a:cubicBezTo>
                  <a:cubicBezTo>
                    <a:pt x="253999" y="4119"/>
                    <a:pt x="249887" y="0"/>
                    <a:pt x="249887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6B8A17A-9884-FEAC-753E-FF7B657B74EC}"/>
                </a:ext>
              </a:extLst>
            </p:cNvPr>
            <p:cNvSpPr/>
            <p:nvPr/>
          </p:nvSpPr>
          <p:spPr>
            <a:xfrm>
              <a:off x="4930401" y="173677"/>
              <a:ext cx="253307" cy="253995"/>
            </a:xfrm>
            <a:custGeom>
              <a:avLst/>
              <a:gdLst>
                <a:gd name="connsiteX0" fmla="*/ 253308 w 253307"/>
                <a:gd name="connsiteY0" fmla="*/ 249887 h 253995"/>
                <a:gd name="connsiteX1" fmla="*/ 0 w 253307"/>
                <a:gd name="connsiteY1" fmla="*/ 249887 h 253995"/>
                <a:gd name="connsiteX2" fmla="*/ 0 w 253307"/>
                <a:gd name="connsiteY2" fmla="*/ 0 h 253995"/>
                <a:gd name="connsiteX3" fmla="*/ 249172 w 253307"/>
                <a:gd name="connsiteY3" fmla="*/ 0 h 253995"/>
                <a:gd name="connsiteX4" fmla="*/ 249180 w 253307"/>
                <a:gd name="connsiteY4" fmla="*/ 253996 h 253995"/>
                <a:gd name="connsiteX5" fmla="*/ 253308 w 253307"/>
                <a:gd name="connsiteY5" fmla="*/ 249887 h 25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307" h="253995">
                  <a:moveTo>
                    <a:pt x="253308" y="249887"/>
                  </a:moveTo>
                  <a:cubicBezTo>
                    <a:pt x="172286" y="249887"/>
                    <a:pt x="91265" y="249887"/>
                    <a:pt x="0" y="249887"/>
                  </a:cubicBezTo>
                  <a:cubicBezTo>
                    <a:pt x="0" y="166723"/>
                    <a:pt x="0" y="88230"/>
                    <a:pt x="0" y="0"/>
                  </a:cubicBezTo>
                  <a:cubicBezTo>
                    <a:pt x="76506" y="0"/>
                    <a:pt x="154950" y="0"/>
                    <a:pt x="249172" y="0"/>
                  </a:cubicBezTo>
                  <a:cubicBezTo>
                    <a:pt x="249172" y="84889"/>
                    <a:pt x="249172" y="169441"/>
                    <a:pt x="249180" y="253996"/>
                  </a:cubicBezTo>
                  <a:cubicBezTo>
                    <a:pt x="249188" y="254000"/>
                    <a:pt x="253308" y="249887"/>
                    <a:pt x="253308" y="249887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1BD2EAA-F125-0BE7-7FF2-62A2D2371B01}"/>
                </a:ext>
              </a:extLst>
            </p:cNvPr>
            <p:cNvSpPr/>
            <p:nvPr/>
          </p:nvSpPr>
          <p:spPr>
            <a:xfrm>
              <a:off x="6484485" y="6427548"/>
              <a:ext cx="265106" cy="253349"/>
            </a:xfrm>
            <a:custGeom>
              <a:avLst/>
              <a:gdLst>
                <a:gd name="connsiteX0" fmla="*/ 261129 w 265106"/>
                <a:gd name="connsiteY0" fmla="*/ 0 h 253349"/>
                <a:gd name="connsiteX1" fmla="*/ 261129 w 265106"/>
                <a:gd name="connsiteY1" fmla="*/ 253350 h 253349"/>
                <a:gd name="connsiteX2" fmla="*/ 3978 w 265106"/>
                <a:gd name="connsiteY2" fmla="*/ 253350 h 253349"/>
                <a:gd name="connsiteX3" fmla="*/ 3978 w 265106"/>
                <a:gd name="connsiteY3" fmla="*/ 1 h 253349"/>
                <a:gd name="connsiteX4" fmla="*/ 0 w 265106"/>
                <a:gd name="connsiteY4" fmla="*/ 4260 h 253349"/>
                <a:gd name="connsiteX5" fmla="*/ 265106 w 265106"/>
                <a:gd name="connsiteY5" fmla="*/ 4260 h 253349"/>
                <a:gd name="connsiteX6" fmla="*/ 261129 w 265106"/>
                <a:gd name="connsiteY6" fmla="*/ 0 h 25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106" h="253349">
                  <a:moveTo>
                    <a:pt x="261129" y="0"/>
                  </a:moveTo>
                  <a:cubicBezTo>
                    <a:pt x="261129" y="81150"/>
                    <a:pt x="261129" y="162301"/>
                    <a:pt x="261129" y="253350"/>
                  </a:cubicBezTo>
                  <a:cubicBezTo>
                    <a:pt x="177334" y="253350"/>
                    <a:pt x="98689" y="253350"/>
                    <a:pt x="3978" y="253350"/>
                  </a:cubicBezTo>
                  <a:cubicBezTo>
                    <a:pt x="3978" y="169483"/>
                    <a:pt x="3978" y="84742"/>
                    <a:pt x="3978" y="1"/>
                  </a:cubicBezTo>
                  <a:cubicBezTo>
                    <a:pt x="3977" y="1"/>
                    <a:pt x="0" y="4260"/>
                    <a:pt x="0" y="4260"/>
                  </a:cubicBezTo>
                  <a:cubicBezTo>
                    <a:pt x="88369" y="4260"/>
                    <a:pt x="176738" y="4260"/>
                    <a:pt x="265106" y="4260"/>
                  </a:cubicBezTo>
                  <a:lnTo>
                    <a:pt x="261129" y="0"/>
                  </a:ln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34F449F-FE9D-CB4C-B1F6-11B7C5CDDF15}"/>
                </a:ext>
              </a:extLst>
            </p:cNvPr>
            <p:cNvSpPr/>
            <p:nvPr/>
          </p:nvSpPr>
          <p:spPr>
            <a:xfrm>
              <a:off x="5451706" y="4338732"/>
              <a:ext cx="253994" cy="253306"/>
            </a:xfrm>
            <a:custGeom>
              <a:avLst/>
              <a:gdLst>
                <a:gd name="connsiteX0" fmla="*/ 249887 w 253994"/>
                <a:gd name="connsiteY0" fmla="*/ 0 h 253306"/>
                <a:gd name="connsiteX1" fmla="*/ 249887 w 253994"/>
                <a:gd name="connsiteY1" fmla="*/ 253306 h 253306"/>
                <a:gd name="connsiteX2" fmla="*/ 0 w 253994"/>
                <a:gd name="connsiteY2" fmla="*/ 253306 h 253306"/>
                <a:gd name="connsiteX3" fmla="*/ 0 w 253994"/>
                <a:gd name="connsiteY3" fmla="*/ 4136 h 253306"/>
                <a:gd name="connsiteX4" fmla="*/ 253995 w 253994"/>
                <a:gd name="connsiteY4" fmla="*/ 4128 h 253306"/>
                <a:gd name="connsiteX5" fmla="*/ 249887 w 253994"/>
                <a:gd name="connsiteY5" fmla="*/ 0 h 25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994" h="253306">
                  <a:moveTo>
                    <a:pt x="249887" y="0"/>
                  </a:moveTo>
                  <a:cubicBezTo>
                    <a:pt x="249887" y="81045"/>
                    <a:pt x="249887" y="162089"/>
                    <a:pt x="249887" y="253306"/>
                  </a:cubicBezTo>
                  <a:cubicBezTo>
                    <a:pt x="166723" y="253306"/>
                    <a:pt x="88230" y="253306"/>
                    <a:pt x="0" y="253306"/>
                  </a:cubicBezTo>
                  <a:cubicBezTo>
                    <a:pt x="0" y="176844"/>
                    <a:pt x="0" y="98420"/>
                    <a:pt x="0" y="4136"/>
                  </a:cubicBezTo>
                  <a:cubicBezTo>
                    <a:pt x="84889" y="4136"/>
                    <a:pt x="169440" y="4136"/>
                    <a:pt x="253995" y="4128"/>
                  </a:cubicBezTo>
                  <a:cubicBezTo>
                    <a:pt x="253999" y="4119"/>
                    <a:pt x="249887" y="0"/>
                    <a:pt x="249887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62D7BDD-AE22-DE36-7A97-EEC077678B2A}"/>
                </a:ext>
              </a:extLst>
            </p:cNvPr>
            <p:cNvSpPr/>
            <p:nvPr/>
          </p:nvSpPr>
          <p:spPr>
            <a:xfrm>
              <a:off x="6223416" y="5383501"/>
              <a:ext cx="526179" cy="265106"/>
            </a:xfrm>
            <a:custGeom>
              <a:avLst/>
              <a:gdLst>
                <a:gd name="connsiteX0" fmla="*/ 526179 w 526179"/>
                <a:gd name="connsiteY0" fmla="*/ 0 h 265106"/>
                <a:gd name="connsiteX1" fmla="*/ 526179 w 526179"/>
                <a:gd name="connsiteY1" fmla="*/ 265107 h 265106"/>
                <a:gd name="connsiteX2" fmla="*/ 1 w 526179"/>
                <a:gd name="connsiteY2" fmla="*/ 265107 h 265106"/>
                <a:gd name="connsiteX3" fmla="*/ 0 w 526179"/>
                <a:gd name="connsiteY3" fmla="*/ 0 h 265106"/>
                <a:gd name="connsiteX4" fmla="*/ 526179 w 526179"/>
                <a:gd name="connsiteY4" fmla="*/ 0 h 26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179" h="265106">
                  <a:moveTo>
                    <a:pt x="526179" y="0"/>
                  </a:moveTo>
                  <a:cubicBezTo>
                    <a:pt x="526179" y="88369"/>
                    <a:pt x="526179" y="176738"/>
                    <a:pt x="526179" y="265107"/>
                  </a:cubicBezTo>
                  <a:cubicBezTo>
                    <a:pt x="350786" y="265107"/>
                    <a:pt x="175394" y="265107"/>
                    <a:pt x="1" y="265107"/>
                  </a:cubicBezTo>
                  <a:cubicBezTo>
                    <a:pt x="0" y="183615"/>
                    <a:pt x="0" y="102123"/>
                    <a:pt x="0" y="0"/>
                  </a:cubicBezTo>
                  <a:cubicBezTo>
                    <a:pt x="182005" y="0"/>
                    <a:pt x="354093" y="0"/>
                    <a:pt x="526179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8AC7A4F-6B44-8730-C4E8-2C2A4109FF92}"/>
                </a:ext>
              </a:extLst>
            </p:cNvPr>
            <p:cNvSpPr/>
            <p:nvPr/>
          </p:nvSpPr>
          <p:spPr>
            <a:xfrm>
              <a:off x="7540498" y="4871841"/>
              <a:ext cx="244172" cy="246727"/>
            </a:xfrm>
            <a:custGeom>
              <a:avLst/>
              <a:gdLst>
                <a:gd name="connsiteX0" fmla="*/ 244173 w 244172"/>
                <a:gd name="connsiteY0" fmla="*/ 246728 h 246727"/>
                <a:gd name="connsiteX1" fmla="*/ 0 w 244172"/>
                <a:gd name="connsiteY1" fmla="*/ 246728 h 246727"/>
                <a:gd name="connsiteX2" fmla="*/ 0 w 244172"/>
                <a:gd name="connsiteY2" fmla="*/ 0 h 246727"/>
                <a:gd name="connsiteX3" fmla="*/ 244173 w 244172"/>
                <a:gd name="connsiteY3" fmla="*/ 0 h 246727"/>
                <a:gd name="connsiteX4" fmla="*/ 244173 w 244172"/>
                <a:gd name="connsiteY4" fmla="*/ 246728 h 24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72" h="246727">
                  <a:moveTo>
                    <a:pt x="244173" y="246728"/>
                  </a:moveTo>
                  <a:cubicBezTo>
                    <a:pt x="160330" y="246728"/>
                    <a:pt x="85081" y="246728"/>
                    <a:pt x="0" y="246728"/>
                  </a:cubicBezTo>
                  <a:cubicBezTo>
                    <a:pt x="0" y="166085"/>
                    <a:pt x="0" y="87395"/>
                    <a:pt x="0" y="0"/>
                  </a:cubicBezTo>
                  <a:cubicBezTo>
                    <a:pt x="79503" y="0"/>
                    <a:pt x="158193" y="0"/>
                    <a:pt x="244173" y="0"/>
                  </a:cubicBezTo>
                  <a:cubicBezTo>
                    <a:pt x="244173" y="79750"/>
                    <a:pt x="244173" y="155044"/>
                    <a:pt x="244173" y="246728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BEAE533-3A85-B5D2-5BB5-12DB8CE4E5DB}"/>
                </a:ext>
              </a:extLst>
            </p:cNvPr>
            <p:cNvSpPr/>
            <p:nvPr/>
          </p:nvSpPr>
          <p:spPr>
            <a:xfrm>
              <a:off x="8584952" y="5383499"/>
              <a:ext cx="253166" cy="265110"/>
            </a:xfrm>
            <a:custGeom>
              <a:avLst/>
              <a:gdLst>
                <a:gd name="connsiteX0" fmla="*/ 253166 w 253166"/>
                <a:gd name="connsiteY0" fmla="*/ 0 h 265110"/>
                <a:gd name="connsiteX1" fmla="*/ 253166 w 253166"/>
                <a:gd name="connsiteY1" fmla="*/ 265111 h 265110"/>
                <a:gd name="connsiteX2" fmla="*/ 0 w 253166"/>
                <a:gd name="connsiteY2" fmla="*/ 265111 h 265110"/>
                <a:gd name="connsiteX3" fmla="*/ 0 w 253166"/>
                <a:gd name="connsiteY3" fmla="*/ 0 h 265110"/>
                <a:gd name="connsiteX4" fmla="*/ 253166 w 253166"/>
                <a:gd name="connsiteY4" fmla="*/ 0 h 26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6" h="265110">
                  <a:moveTo>
                    <a:pt x="253166" y="0"/>
                  </a:moveTo>
                  <a:cubicBezTo>
                    <a:pt x="253166" y="88370"/>
                    <a:pt x="253166" y="176740"/>
                    <a:pt x="253166" y="265111"/>
                  </a:cubicBezTo>
                  <a:cubicBezTo>
                    <a:pt x="172062" y="265111"/>
                    <a:pt x="90958" y="265111"/>
                    <a:pt x="0" y="265111"/>
                  </a:cubicBezTo>
                  <a:cubicBezTo>
                    <a:pt x="0" y="177319"/>
                    <a:pt x="0" y="98704"/>
                    <a:pt x="0" y="0"/>
                  </a:cubicBezTo>
                  <a:cubicBezTo>
                    <a:pt x="83796" y="0"/>
                    <a:pt x="168481" y="0"/>
                    <a:pt x="253166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4905686-7A64-9E53-24F1-45EF48D968D7}"/>
                </a:ext>
              </a:extLst>
            </p:cNvPr>
            <p:cNvSpPr/>
            <p:nvPr/>
          </p:nvSpPr>
          <p:spPr>
            <a:xfrm>
              <a:off x="3361030" y="697492"/>
              <a:ext cx="770327" cy="763460"/>
            </a:xfrm>
            <a:custGeom>
              <a:avLst/>
              <a:gdLst>
                <a:gd name="connsiteX0" fmla="*/ 770327 w 770327"/>
                <a:gd name="connsiteY0" fmla="*/ 0 h 763460"/>
                <a:gd name="connsiteX1" fmla="*/ 770327 w 770327"/>
                <a:gd name="connsiteY1" fmla="*/ 763461 h 763460"/>
                <a:gd name="connsiteX2" fmla="*/ 0 w 770327"/>
                <a:gd name="connsiteY2" fmla="*/ 763461 h 763460"/>
                <a:gd name="connsiteX3" fmla="*/ 0 w 770327"/>
                <a:gd name="connsiteY3" fmla="*/ 0 h 763460"/>
                <a:gd name="connsiteX4" fmla="*/ 770327 w 770327"/>
                <a:gd name="connsiteY4" fmla="*/ 0 h 76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327" h="763460">
                  <a:moveTo>
                    <a:pt x="770327" y="0"/>
                  </a:moveTo>
                  <a:cubicBezTo>
                    <a:pt x="770327" y="256747"/>
                    <a:pt x="770327" y="505819"/>
                    <a:pt x="770327" y="763461"/>
                  </a:cubicBezTo>
                  <a:cubicBezTo>
                    <a:pt x="512350" y="763461"/>
                    <a:pt x="259855" y="763461"/>
                    <a:pt x="0" y="763461"/>
                  </a:cubicBezTo>
                  <a:cubicBezTo>
                    <a:pt x="0" y="509400"/>
                    <a:pt x="0" y="260309"/>
                    <a:pt x="0" y="0"/>
                  </a:cubicBezTo>
                  <a:cubicBezTo>
                    <a:pt x="250858" y="0"/>
                    <a:pt x="503424" y="0"/>
                    <a:pt x="770327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4A30B6C-FA33-97A7-EAEA-33B6B31A819D}"/>
                </a:ext>
              </a:extLst>
            </p:cNvPr>
            <p:cNvSpPr/>
            <p:nvPr/>
          </p:nvSpPr>
          <p:spPr>
            <a:xfrm>
              <a:off x="3365272" y="5395793"/>
              <a:ext cx="765211" cy="765211"/>
            </a:xfrm>
            <a:custGeom>
              <a:avLst/>
              <a:gdLst>
                <a:gd name="connsiteX0" fmla="*/ 765211 w 765211"/>
                <a:gd name="connsiteY0" fmla="*/ 0 h 765211"/>
                <a:gd name="connsiteX1" fmla="*/ 765211 w 765211"/>
                <a:gd name="connsiteY1" fmla="*/ 765211 h 765211"/>
                <a:gd name="connsiteX2" fmla="*/ 0 w 765211"/>
                <a:gd name="connsiteY2" fmla="*/ 765211 h 765211"/>
                <a:gd name="connsiteX3" fmla="*/ 0 w 765211"/>
                <a:gd name="connsiteY3" fmla="*/ 0 h 765211"/>
                <a:gd name="connsiteX4" fmla="*/ 765211 w 765211"/>
                <a:gd name="connsiteY4" fmla="*/ 0 h 76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211" h="765211">
                  <a:moveTo>
                    <a:pt x="765211" y="0"/>
                  </a:moveTo>
                  <a:cubicBezTo>
                    <a:pt x="765211" y="259405"/>
                    <a:pt x="765211" y="508489"/>
                    <a:pt x="765211" y="765211"/>
                  </a:cubicBezTo>
                  <a:cubicBezTo>
                    <a:pt x="509844" y="765211"/>
                    <a:pt x="260732" y="765211"/>
                    <a:pt x="0" y="765211"/>
                  </a:cubicBezTo>
                  <a:cubicBezTo>
                    <a:pt x="0" y="515596"/>
                    <a:pt x="0" y="263002"/>
                    <a:pt x="0" y="0"/>
                  </a:cubicBezTo>
                  <a:cubicBezTo>
                    <a:pt x="248465" y="0"/>
                    <a:pt x="501002" y="0"/>
                    <a:pt x="765211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52AC946-A1C2-917F-1D93-6672A26C44FB}"/>
                </a:ext>
              </a:extLst>
            </p:cNvPr>
            <p:cNvSpPr/>
            <p:nvPr/>
          </p:nvSpPr>
          <p:spPr>
            <a:xfrm>
              <a:off x="8060493" y="697778"/>
              <a:ext cx="770327" cy="762889"/>
            </a:xfrm>
            <a:custGeom>
              <a:avLst/>
              <a:gdLst>
                <a:gd name="connsiteX0" fmla="*/ 770327 w 770327"/>
                <a:gd name="connsiteY0" fmla="*/ 0 h 762889"/>
                <a:gd name="connsiteX1" fmla="*/ 770327 w 770327"/>
                <a:gd name="connsiteY1" fmla="*/ 762889 h 762889"/>
                <a:gd name="connsiteX2" fmla="*/ 0 w 770327"/>
                <a:gd name="connsiteY2" fmla="*/ 762889 h 762889"/>
                <a:gd name="connsiteX3" fmla="*/ 0 w 770327"/>
                <a:gd name="connsiteY3" fmla="*/ 0 h 762889"/>
                <a:gd name="connsiteX4" fmla="*/ 770327 w 770327"/>
                <a:gd name="connsiteY4" fmla="*/ 0 h 762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327" h="762889">
                  <a:moveTo>
                    <a:pt x="770327" y="0"/>
                  </a:moveTo>
                  <a:cubicBezTo>
                    <a:pt x="770327" y="255880"/>
                    <a:pt x="770327" y="504950"/>
                    <a:pt x="770327" y="762889"/>
                  </a:cubicBezTo>
                  <a:cubicBezTo>
                    <a:pt x="512658" y="762889"/>
                    <a:pt x="260160" y="762889"/>
                    <a:pt x="0" y="762889"/>
                  </a:cubicBezTo>
                  <a:cubicBezTo>
                    <a:pt x="0" y="509708"/>
                    <a:pt x="0" y="260606"/>
                    <a:pt x="0" y="0"/>
                  </a:cubicBezTo>
                  <a:cubicBezTo>
                    <a:pt x="249969" y="0"/>
                    <a:pt x="502545" y="0"/>
                    <a:pt x="770327" y="0"/>
                  </a:cubicBezTo>
                  <a:close/>
                </a:path>
              </a:pathLst>
            </a:custGeom>
            <a:solidFill>
              <a:srgbClr val="000000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</p:grp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0A9E40A3-B5A4-3ED5-10F4-9B7EA495E896}"/>
              </a:ext>
            </a:extLst>
          </p:cNvPr>
          <p:cNvSpPr txBox="1">
            <a:spLocks/>
          </p:cNvSpPr>
          <p:nvPr/>
        </p:nvSpPr>
        <p:spPr>
          <a:xfrm>
            <a:off x="3922242" y="4135811"/>
            <a:ext cx="188699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Мы в </a:t>
            </a:r>
            <a:r>
              <a:rPr lang="en-US" sz="1200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Telegram</a:t>
            </a:r>
            <a:endParaRPr lang="en-RU" sz="1200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2FE4C6E6-7BE4-CAAE-52A5-F8DABCCE9AC6}"/>
              </a:ext>
            </a:extLst>
          </p:cNvPr>
          <p:cNvSpPr txBox="1">
            <a:spLocks/>
          </p:cNvSpPr>
          <p:nvPr/>
        </p:nvSpPr>
        <p:spPr>
          <a:xfrm>
            <a:off x="839932" y="4128619"/>
            <a:ext cx="1757362" cy="18466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Телефон</a:t>
            </a:r>
            <a:endParaRPr lang="en-RU" sz="1200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F689D8B-D793-06CC-2D20-6D16D2308934}"/>
              </a:ext>
            </a:extLst>
          </p:cNvPr>
          <p:cNvSpPr txBox="1">
            <a:spLocks/>
          </p:cNvSpPr>
          <p:nvPr/>
        </p:nvSpPr>
        <p:spPr>
          <a:xfrm>
            <a:off x="839932" y="4399467"/>
            <a:ext cx="2174605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tx2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8 800 775 08 54</a:t>
            </a:r>
            <a:endParaRPr lang="en-RU" sz="1800" b="0" dirty="0">
              <a:solidFill>
                <a:schemeClr val="tx2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E9324A6D-7F58-11CF-B6D9-99D5F1952EB0}"/>
              </a:ext>
            </a:extLst>
          </p:cNvPr>
          <p:cNvSpPr txBox="1">
            <a:spLocks/>
          </p:cNvSpPr>
          <p:nvPr/>
        </p:nvSpPr>
        <p:spPr>
          <a:xfrm>
            <a:off x="839932" y="4808778"/>
            <a:ext cx="1757362" cy="18466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Почта</a:t>
            </a:r>
            <a:endParaRPr lang="en-RU" sz="1200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9C269601-6EC6-D2AD-885A-7BB5D77AC7F3}"/>
              </a:ext>
            </a:extLst>
          </p:cNvPr>
          <p:cNvSpPr txBox="1">
            <a:spLocks/>
          </p:cNvSpPr>
          <p:nvPr/>
        </p:nvSpPr>
        <p:spPr>
          <a:xfrm>
            <a:off x="839932" y="5045759"/>
            <a:ext cx="262722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sales@edgecenter.ru</a:t>
            </a:r>
            <a:endParaRPr lang="en-RU" sz="1800" b="0" dirty="0">
              <a:solidFill>
                <a:schemeClr val="tx2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BBC0F29-E0E7-7263-4060-8B17DB8B4B88}"/>
              </a:ext>
            </a:extLst>
          </p:cNvPr>
          <p:cNvSpPr txBox="1">
            <a:spLocks/>
          </p:cNvSpPr>
          <p:nvPr/>
        </p:nvSpPr>
        <p:spPr>
          <a:xfrm>
            <a:off x="839932" y="838025"/>
            <a:ext cx="5256068" cy="49358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Сосредоточьтесь</a:t>
            </a:r>
            <a:b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dirty="0">
                <a:solidFill>
                  <a:schemeClr val="tx2"/>
                </a:solidFill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на бизнесе</a:t>
            </a:r>
            <a:endParaRPr lang="en-RU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73935118-BF7C-F48B-0D12-C5D22F1FA8A1}"/>
              </a:ext>
            </a:extLst>
          </p:cNvPr>
          <p:cNvSpPr txBox="1">
            <a:spLocks/>
          </p:cNvSpPr>
          <p:nvPr/>
        </p:nvSpPr>
        <p:spPr>
          <a:xfrm>
            <a:off x="839932" y="2092254"/>
            <a:ext cx="4730576" cy="127720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800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А мы предоставим облачную инфраструктуру с отличной связностью, обеспечим надёжное хранение </a:t>
            </a:r>
            <a:br>
              <a:rPr lang="ru-RU" sz="1800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sz="1800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и быструю доставку контента, защитим ваши ресурсы от любых кибератак.</a:t>
            </a:r>
            <a:endParaRPr lang="en-RU" sz="1800" b="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5409C7-924D-08FA-25AE-FC1B268A0E15}"/>
              </a:ext>
            </a:extLst>
          </p:cNvPr>
          <p:cNvGrpSpPr/>
          <p:nvPr/>
        </p:nvGrpSpPr>
        <p:grpSpPr>
          <a:xfrm>
            <a:off x="839933" y="5526421"/>
            <a:ext cx="2349191" cy="576000"/>
            <a:chOff x="2505307" y="5764309"/>
            <a:chExt cx="2349191" cy="576000"/>
          </a:xfrm>
        </p:grpSpPr>
        <p:sp>
          <p:nvSpPr>
            <p:cNvPr id="3" name="Rounded Rectangle 2">
              <a:hlinkClick r:id="rId4"/>
              <a:extLst>
                <a:ext uri="{FF2B5EF4-FFF2-40B4-BE49-F238E27FC236}">
                  <a16:creationId xmlns:a16="http://schemas.microsoft.com/office/drawing/2014/main" id="{514E9A1A-72C0-B01F-252F-7FD60946E23C}"/>
                </a:ext>
              </a:extLst>
            </p:cNvPr>
            <p:cNvSpPr>
              <a:spLocks/>
            </p:cNvSpPr>
            <p:nvPr/>
          </p:nvSpPr>
          <p:spPr>
            <a:xfrm>
              <a:off x="2505307" y="5764309"/>
              <a:ext cx="2349191" cy="57600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36000" rtlCol="0" anchor="ctr"/>
            <a:lstStyle/>
            <a:p>
              <a:r>
                <a:rPr lang="en-US" sz="1600" dirty="0" err="1">
                  <a:solidFill>
                    <a:schemeClr val="bg1"/>
                  </a:solidFill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rPr>
                <a:t>edgecenter.ru</a:t>
              </a:r>
              <a:endParaRPr lang="en-RU" sz="2800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339DB83-D92A-D552-6DCA-02EE8DA20A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08932" y="5800309"/>
              <a:ext cx="504000" cy="504000"/>
              <a:chOff x="6947046" y="1168296"/>
              <a:chExt cx="360000" cy="360000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278D5889-E6BD-3E5A-9149-6786E3E675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47046" y="1168296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7" name="Graphic 95">
                <a:extLst>
                  <a:ext uri="{FF2B5EF4-FFF2-40B4-BE49-F238E27FC236}">
                    <a16:creationId xmlns:a16="http://schemas.microsoft.com/office/drawing/2014/main" id="{F890A0D0-A979-626B-F6F1-5CFFE12FE81A}"/>
                  </a:ext>
                </a:extLst>
              </p:cNvPr>
              <p:cNvSpPr/>
              <p:nvPr/>
            </p:nvSpPr>
            <p:spPr>
              <a:xfrm>
                <a:off x="7035557" y="1267691"/>
                <a:ext cx="176474" cy="154707"/>
              </a:xfrm>
              <a:custGeom>
                <a:avLst/>
                <a:gdLst>
                  <a:gd name="connsiteX0" fmla="*/ 576048 w 914109"/>
                  <a:gd name="connsiteY0" fmla="*/ 15937 h 801364"/>
                  <a:gd name="connsiteX1" fmla="*/ 899235 w 914109"/>
                  <a:gd name="connsiteY1" fmla="*/ 362208 h 801364"/>
                  <a:gd name="connsiteX2" fmla="*/ 899235 w 914109"/>
                  <a:gd name="connsiteY2" fmla="*/ 439157 h 801364"/>
                  <a:gd name="connsiteX3" fmla="*/ 576048 w 914109"/>
                  <a:gd name="connsiteY3" fmla="*/ 785428 h 801364"/>
                  <a:gd name="connsiteX4" fmla="*/ 504230 w 914109"/>
                  <a:gd name="connsiteY4" fmla="*/ 785428 h 801364"/>
                  <a:gd name="connsiteX5" fmla="*/ 504230 w 914109"/>
                  <a:gd name="connsiteY5" fmla="*/ 708479 h 801364"/>
                  <a:gd name="connsiteX6" fmla="*/ 740722 w 914109"/>
                  <a:gd name="connsiteY6" fmla="*/ 455094 h 801364"/>
                  <a:gd name="connsiteX7" fmla="*/ 50784 w 914109"/>
                  <a:gd name="connsiteY7" fmla="*/ 455094 h 801364"/>
                  <a:gd name="connsiteX8" fmla="*/ 0 w 914109"/>
                  <a:gd name="connsiteY8" fmla="*/ 400682 h 801364"/>
                  <a:gd name="connsiteX9" fmla="*/ 50784 w 914109"/>
                  <a:gd name="connsiteY9" fmla="*/ 346271 h 801364"/>
                  <a:gd name="connsiteX10" fmla="*/ 740722 w 914109"/>
                  <a:gd name="connsiteY10" fmla="*/ 346271 h 801364"/>
                  <a:gd name="connsiteX11" fmla="*/ 504230 w 914109"/>
                  <a:gd name="connsiteY11" fmla="*/ 92886 h 801364"/>
                  <a:gd name="connsiteX12" fmla="*/ 504230 w 914109"/>
                  <a:gd name="connsiteY12" fmla="*/ 15937 h 801364"/>
                  <a:gd name="connsiteX13" fmla="*/ 576048 w 914109"/>
                  <a:gd name="connsiteY13" fmla="*/ 15937 h 80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4109" h="801364">
                    <a:moveTo>
                      <a:pt x="576048" y="15937"/>
                    </a:moveTo>
                    <a:lnTo>
                      <a:pt x="899235" y="362208"/>
                    </a:lnTo>
                    <a:cubicBezTo>
                      <a:pt x="919068" y="383457"/>
                      <a:pt x="919068" y="417908"/>
                      <a:pt x="899235" y="439157"/>
                    </a:cubicBezTo>
                    <a:lnTo>
                      <a:pt x="576048" y="785428"/>
                    </a:lnTo>
                    <a:cubicBezTo>
                      <a:pt x="556216" y="806677"/>
                      <a:pt x="524062" y="806677"/>
                      <a:pt x="504230" y="785428"/>
                    </a:cubicBezTo>
                    <a:cubicBezTo>
                      <a:pt x="484397" y="764179"/>
                      <a:pt x="484397" y="729728"/>
                      <a:pt x="504230" y="708479"/>
                    </a:cubicBezTo>
                    <a:lnTo>
                      <a:pt x="740722" y="455094"/>
                    </a:lnTo>
                    <a:lnTo>
                      <a:pt x="50784" y="455094"/>
                    </a:lnTo>
                    <a:cubicBezTo>
                      <a:pt x="22737" y="455094"/>
                      <a:pt x="0" y="430733"/>
                      <a:pt x="0" y="400682"/>
                    </a:cubicBezTo>
                    <a:cubicBezTo>
                      <a:pt x="0" y="370632"/>
                      <a:pt x="22737" y="346271"/>
                      <a:pt x="50784" y="346271"/>
                    </a:cubicBezTo>
                    <a:lnTo>
                      <a:pt x="740722" y="346271"/>
                    </a:lnTo>
                    <a:lnTo>
                      <a:pt x="504230" y="92886"/>
                    </a:lnTo>
                    <a:cubicBezTo>
                      <a:pt x="484397" y="71637"/>
                      <a:pt x="484397" y="37186"/>
                      <a:pt x="504230" y="15937"/>
                    </a:cubicBezTo>
                    <a:cubicBezTo>
                      <a:pt x="524062" y="-5312"/>
                      <a:pt x="556216" y="-5312"/>
                      <a:pt x="576048" y="15937"/>
                    </a:cubicBezTo>
                    <a:close/>
                  </a:path>
                </a:pathLst>
              </a:custGeom>
              <a:solidFill>
                <a:schemeClr val="tx2"/>
              </a:solidFill>
              <a:ln w="100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sp>
        <p:nvSpPr>
          <p:cNvPr id="8" name="Rounded Rectangle 5">
            <a:hlinkClick r:id="rId5"/>
            <a:extLst>
              <a:ext uri="{FF2B5EF4-FFF2-40B4-BE49-F238E27FC236}">
                <a16:creationId xmlns:a16="http://schemas.microsoft.com/office/drawing/2014/main" id="{F76B2032-F002-5480-0932-E6B9C7967888}"/>
              </a:ext>
            </a:extLst>
          </p:cNvPr>
          <p:cNvSpPr>
            <a:spLocks/>
          </p:cNvSpPr>
          <p:nvPr/>
        </p:nvSpPr>
        <p:spPr>
          <a:xfrm>
            <a:off x="3893667" y="3956041"/>
            <a:ext cx="1886998" cy="2146380"/>
          </a:xfrm>
          <a:prstGeom prst="roundRect">
            <a:avLst>
              <a:gd name="adj" fmla="val 10521"/>
            </a:avLst>
          </a:prstGeom>
          <a:solidFill>
            <a:schemeClr val="bg1">
              <a:alpha val="0"/>
            </a:schemeClr>
          </a:solidFill>
          <a:ln w="15875"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5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62764E3E-78F6-EAFF-FFB9-E6ED3DFCB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76575">
            <a:off x="-1544713" y="3265885"/>
            <a:ext cx="6350000" cy="2819400"/>
          </a:xfrm>
          <a:prstGeom prst="rect">
            <a:avLst/>
          </a:prstGeom>
        </p:spPr>
      </p:pic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B473A3E-0FEF-84F1-0C38-7F195455B6D2}"/>
              </a:ext>
            </a:extLst>
          </p:cNvPr>
          <p:cNvSpPr>
            <a:spLocks/>
          </p:cNvSpPr>
          <p:nvPr/>
        </p:nvSpPr>
        <p:spPr>
          <a:xfrm>
            <a:off x="6866484" y="3080911"/>
            <a:ext cx="3716129" cy="2052000"/>
          </a:xfrm>
          <a:prstGeom prst="roundRect">
            <a:avLst>
              <a:gd name="adj" fmla="val 1317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" panose="02000503000000020004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C90123B-7649-CF41-5159-FB7B60AC2FFE}"/>
              </a:ext>
            </a:extLst>
          </p:cNvPr>
          <p:cNvSpPr>
            <a:spLocks/>
          </p:cNvSpPr>
          <p:nvPr/>
        </p:nvSpPr>
        <p:spPr>
          <a:xfrm>
            <a:off x="4253671" y="3080911"/>
            <a:ext cx="2376000" cy="2052000"/>
          </a:xfrm>
          <a:prstGeom prst="roundRect">
            <a:avLst>
              <a:gd name="adj" fmla="val 1317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" panose="02000503000000020004" pitchFamily="2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7C344E2-D395-8E17-F754-929F410114A7}"/>
              </a:ext>
            </a:extLst>
          </p:cNvPr>
          <p:cNvSpPr>
            <a:spLocks/>
          </p:cNvSpPr>
          <p:nvPr/>
        </p:nvSpPr>
        <p:spPr>
          <a:xfrm>
            <a:off x="9475691" y="794915"/>
            <a:ext cx="2376000" cy="2052000"/>
          </a:xfrm>
          <a:prstGeom prst="roundRect">
            <a:avLst>
              <a:gd name="adj" fmla="val 1317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23BB88-CD6C-62D4-75F8-25319EDC9746}"/>
              </a:ext>
            </a:extLst>
          </p:cNvPr>
          <p:cNvSpPr>
            <a:spLocks/>
          </p:cNvSpPr>
          <p:nvPr/>
        </p:nvSpPr>
        <p:spPr>
          <a:xfrm>
            <a:off x="6862320" y="794915"/>
            <a:ext cx="2376000" cy="2052000"/>
          </a:xfrm>
          <a:prstGeom prst="roundRect">
            <a:avLst>
              <a:gd name="adj" fmla="val 1317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7062DFF-CA2A-482D-4189-61559893ADDD}"/>
              </a:ext>
            </a:extLst>
          </p:cNvPr>
          <p:cNvSpPr>
            <a:spLocks/>
          </p:cNvSpPr>
          <p:nvPr/>
        </p:nvSpPr>
        <p:spPr>
          <a:xfrm>
            <a:off x="4253671" y="794915"/>
            <a:ext cx="2376000" cy="2052000"/>
          </a:xfrm>
          <a:prstGeom prst="roundRect">
            <a:avLst>
              <a:gd name="adj" fmla="val 1317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3" y="794915"/>
            <a:ext cx="3808199" cy="18016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Центр облачных </a:t>
            </a:r>
            <a:b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</a:b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и </a:t>
            </a:r>
            <a:r>
              <a:rPr lang="en-GB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edge-</a:t>
            </a: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решений </a:t>
            </a:r>
            <a:b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</a:br>
            <a:r>
              <a:rPr lang="ru-RU" sz="3200" dirty="0">
                <a:solidFill>
                  <a:schemeClr val="tx2"/>
                </a:solidFill>
                <a:latin typeface="Inter Display" panose="02000503000000020004" pitchFamily="2" charset="0"/>
                <a:ea typeface="Inter Display" panose="02000503000000020004" pitchFamily="2" charset="0"/>
              </a:rPr>
              <a:t>для бизнеса</a:t>
            </a:r>
            <a:endParaRPr lang="en-RU" sz="32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6DD56-30D1-C7F6-8590-50C8F6B464BB}"/>
              </a:ext>
            </a:extLst>
          </p:cNvPr>
          <p:cNvSpPr txBox="1"/>
          <p:nvPr/>
        </p:nvSpPr>
        <p:spPr>
          <a:xfrm>
            <a:off x="4584396" y="1630118"/>
            <a:ext cx="1747511" cy="457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Резиденты </a:t>
            </a:r>
            <a:b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«Сколково»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" name="Graphic 16">
            <a:extLst>
              <a:ext uri="{FF2B5EF4-FFF2-40B4-BE49-F238E27FC236}">
                <a16:creationId xmlns:a16="http://schemas.microsoft.com/office/drawing/2014/main" id="{5196DFC8-2950-E748-045E-B4E979F19526}"/>
              </a:ext>
            </a:extLst>
          </p:cNvPr>
          <p:cNvSpPr/>
          <p:nvPr/>
        </p:nvSpPr>
        <p:spPr>
          <a:xfrm>
            <a:off x="4597895" y="1116843"/>
            <a:ext cx="405000" cy="405000"/>
          </a:xfrm>
          <a:custGeom>
            <a:avLst/>
            <a:gdLst>
              <a:gd name="connsiteX0" fmla="*/ 81000 w 405000"/>
              <a:gd name="connsiteY0" fmla="*/ 0 h 405000"/>
              <a:gd name="connsiteX1" fmla="*/ 0 w 405000"/>
              <a:gd name="connsiteY1" fmla="*/ 81000 h 405000"/>
              <a:gd name="connsiteX2" fmla="*/ 0 w 405000"/>
              <a:gd name="connsiteY2" fmla="*/ 324000 h 405000"/>
              <a:gd name="connsiteX3" fmla="*/ 81000 w 405000"/>
              <a:gd name="connsiteY3" fmla="*/ 405000 h 405000"/>
              <a:gd name="connsiteX4" fmla="*/ 324000 w 405000"/>
              <a:gd name="connsiteY4" fmla="*/ 405000 h 405000"/>
              <a:gd name="connsiteX5" fmla="*/ 405000 w 405000"/>
              <a:gd name="connsiteY5" fmla="*/ 324000 h 405000"/>
              <a:gd name="connsiteX6" fmla="*/ 405000 w 405000"/>
              <a:gd name="connsiteY6" fmla="*/ 81000 h 405000"/>
              <a:gd name="connsiteX7" fmla="*/ 324000 w 405000"/>
              <a:gd name="connsiteY7" fmla="*/ 0 h 405000"/>
              <a:gd name="connsiteX8" fmla="*/ 81000 w 405000"/>
              <a:gd name="connsiteY8" fmla="*/ 0 h 405000"/>
              <a:gd name="connsiteX9" fmla="*/ 147631 w 405000"/>
              <a:gd name="connsiteY9" fmla="*/ 147369 h 405000"/>
              <a:gd name="connsiteX10" fmla="*/ 122863 w 405000"/>
              <a:gd name="connsiteY10" fmla="*/ 169454 h 405000"/>
              <a:gd name="connsiteX11" fmla="*/ 158855 w 405000"/>
              <a:gd name="connsiteY11" fmla="*/ 186181 h 405000"/>
              <a:gd name="connsiteX12" fmla="*/ 198874 w 405000"/>
              <a:gd name="connsiteY12" fmla="*/ 198398 h 405000"/>
              <a:gd name="connsiteX13" fmla="*/ 198874 w 405000"/>
              <a:gd name="connsiteY13" fmla="*/ 169415 h 405000"/>
              <a:gd name="connsiteX14" fmla="*/ 180954 w 405000"/>
              <a:gd name="connsiteY14" fmla="*/ 169415 h 405000"/>
              <a:gd name="connsiteX15" fmla="*/ 147631 w 405000"/>
              <a:gd name="connsiteY15" fmla="*/ 147369 h 405000"/>
              <a:gd name="connsiteX16" fmla="*/ 268437 w 405000"/>
              <a:gd name="connsiteY16" fmla="*/ 161430 h 405000"/>
              <a:gd name="connsiteX17" fmla="*/ 308806 w 405000"/>
              <a:gd name="connsiteY17" fmla="*/ 161430 h 405000"/>
              <a:gd name="connsiteX18" fmla="*/ 262996 w 405000"/>
              <a:gd name="connsiteY18" fmla="*/ 210353 h 405000"/>
              <a:gd name="connsiteX19" fmla="*/ 308795 w 405000"/>
              <a:gd name="connsiteY19" fmla="*/ 284174 h 405000"/>
              <a:gd name="connsiteX20" fmla="*/ 272532 w 405000"/>
              <a:gd name="connsiteY20" fmla="*/ 284174 h 405000"/>
              <a:gd name="connsiteX21" fmla="*/ 241059 w 405000"/>
              <a:gd name="connsiteY21" fmla="*/ 233771 h 405000"/>
              <a:gd name="connsiteX22" fmla="*/ 230034 w 405000"/>
              <a:gd name="connsiteY22" fmla="*/ 245522 h 405000"/>
              <a:gd name="connsiteX23" fmla="*/ 230034 w 405000"/>
              <a:gd name="connsiteY23" fmla="*/ 284174 h 405000"/>
              <a:gd name="connsiteX24" fmla="*/ 198874 w 405000"/>
              <a:gd name="connsiteY24" fmla="*/ 284174 h 405000"/>
              <a:gd name="connsiteX25" fmla="*/ 198874 w 405000"/>
              <a:gd name="connsiteY25" fmla="*/ 270650 h 405000"/>
              <a:gd name="connsiteX26" fmla="*/ 154115 w 405000"/>
              <a:gd name="connsiteY26" fmla="*/ 286032 h 405000"/>
              <a:gd name="connsiteX27" fmla="*/ 102298 w 405000"/>
              <a:gd name="connsiteY27" fmla="*/ 266921 h 405000"/>
              <a:gd name="connsiteX28" fmla="*/ 88587 w 405000"/>
              <a:gd name="connsiteY28" fmla="*/ 233451 h 405000"/>
              <a:gd name="connsiteX29" fmla="*/ 121999 w 405000"/>
              <a:gd name="connsiteY29" fmla="*/ 233451 h 405000"/>
              <a:gd name="connsiteX30" fmla="*/ 154115 w 405000"/>
              <a:gd name="connsiteY30" fmla="*/ 255827 h 405000"/>
              <a:gd name="connsiteX31" fmla="*/ 184678 w 405000"/>
              <a:gd name="connsiteY31" fmla="*/ 236256 h 405000"/>
              <a:gd name="connsiteX32" fmla="*/ 151018 w 405000"/>
              <a:gd name="connsiteY32" fmla="*/ 215827 h 405000"/>
              <a:gd name="connsiteX33" fmla="*/ 91670 w 405000"/>
              <a:gd name="connsiteY33" fmla="*/ 176436 h 405000"/>
              <a:gd name="connsiteX34" fmla="*/ 101932 w 405000"/>
              <a:gd name="connsiteY34" fmla="*/ 138324 h 405000"/>
              <a:gd name="connsiteX35" fmla="*/ 147057 w 405000"/>
              <a:gd name="connsiteY35" fmla="*/ 118969 h 405000"/>
              <a:gd name="connsiteX36" fmla="*/ 195585 w 405000"/>
              <a:gd name="connsiteY36" fmla="*/ 136583 h 405000"/>
              <a:gd name="connsiteX37" fmla="*/ 198874 w 405000"/>
              <a:gd name="connsiteY37" fmla="*/ 140373 h 405000"/>
              <a:gd name="connsiteX38" fmla="*/ 198874 w 405000"/>
              <a:gd name="connsiteY38" fmla="*/ 120533 h 405000"/>
              <a:gd name="connsiteX39" fmla="*/ 230034 w 405000"/>
              <a:gd name="connsiteY39" fmla="*/ 120533 h 405000"/>
              <a:gd name="connsiteX40" fmla="*/ 230034 w 405000"/>
              <a:gd name="connsiteY40" fmla="*/ 202414 h 405000"/>
              <a:gd name="connsiteX41" fmla="*/ 268437 w 405000"/>
              <a:gd name="connsiteY41" fmla="*/ 161430 h 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05000" h="405000">
                <a:moveTo>
                  <a:pt x="81000" y="0"/>
                </a:moveTo>
                <a:cubicBezTo>
                  <a:pt x="36265" y="0"/>
                  <a:pt x="0" y="36265"/>
                  <a:pt x="0" y="81000"/>
                </a:cubicBezTo>
                <a:lnTo>
                  <a:pt x="0" y="324000"/>
                </a:lnTo>
                <a:cubicBezTo>
                  <a:pt x="0" y="368735"/>
                  <a:pt x="36265" y="405000"/>
                  <a:pt x="81000" y="405000"/>
                </a:cubicBezTo>
                <a:lnTo>
                  <a:pt x="324000" y="405000"/>
                </a:lnTo>
                <a:cubicBezTo>
                  <a:pt x="368735" y="405000"/>
                  <a:pt x="405000" y="368735"/>
                  <a:pt x="405000" y="324000"/>
                </a:cubicBezTo>
                <a:lnTo>
                  <a:pt x="405000" y="81000"/>
                </a:lnTo>
                <a:cubicBezTo>
                  <a:pt x="405000" y="36265"/>
                  <a:pt x="368735" y="0"/>
                  <a:pt x="324000" y="0"/>
                </a:cubicBezTo>
                <a:lnTo>
                  <a:pt x="81000" y="0"/>
                </a:lnTo>
                <a:close/>
                <a:moveTo>
                  <a:pt x="147631" y="147369"/>
                </a:moveTo>
                <a:cubicBezTo>
                  <a:pt x="132111" y="147369"/>
                  <a:pt x="120113" y="157737"/>
                  <a:pt x="122863" y="169454"/>
                </a:cubicBezTo>
                <a:cubicBezTo>
                  <a:pt x="125722" y="181632"/>
                  <a:pt x="141494" y="183797"/>
                  <a:pt x="158855" y="186181"/>
                </a:cubicBezTo>
                <a:cubicBezTo>
                  <a:pt x="173253" y="188158"/>
                  <a:pt x="188745" y="190285"/>
                  <a:pt x="198874" y="198398"/>
                </a:cubicBezTo>
                <a:lnTo>
                  <a:pt x="198874" y="169415"/>
                </a:lnTo>
                <a:lnTo>
                  <a:pt x="180954" y="169415"/>
                </a:lnTo>
                <a:cubicBezTo>
                  <a:pt x="175622" y="150423"/>
                  <a:pt x="161610" y="147369"/>
                  <a:pt x="147631" y="147369"/>
                </a:cubicBezTo>
                <a:close/>
                <a:moveTo>
                  <a:pt x="268437" y="161430"/>
                </a:moveTo>
                <a:lnTo>
                  <a:pt x="308806" y="161430"/>
                </a:lnTo>
                <a:lnTo>
                  <a:pt x="262996" y="210353"/>
                </a:lnTo>
                <a:lnTo>
                  <a:pt x="308795" y="284174"/>
                </a:lnTo>
                <a:lnTo>
                  <a:pt x="272532" y="284174"/>
                </a:lnTo>
                <a:lnTo>
                  <a:pt x="241059" y="233771"/>
                </a:lnTo>
                <a:lnTo>
                  <a:pt x="230034" y="245522"/>
                </a:lnTo>
                <a:lnTo>
                  <a:pt x="230034" y="284174"/>
                </a:lnTo>
                <a:lnTo>
                  <a:pt x="198874" y="284174"/>
                </a:lnTo>
                <a:lnTo>
                  <a:pt x="198874" y="270650"/>
                </a:lnTo>
                <a:cubicBezTo>
                  <a:pt x="187476" y="280491"/>
                  <a:pt x="171573" y="286032"/>
                  <a:pt x="154115" y="286032"/>
                </a:cubicBezTo>
                <a:cubicBezTo>
                  <a:pt x="131356" y="286032"/>
                  <a:pt x="113922" y="279605"/>
                  <a:pt x="102298" y="266921"/>
                </a:cubicBezTo>
                <a:cubicBezTo>
                  <a:pt x="91681" y="255344"/>
                  <a:pt x="89075" y="241855"/>
                  <a:pt x="88587" y="233451"/>
                </a:cubicBezTo>
                <a:lnTo>
                  <a:pt x="121999" y="233451"/>
                </a:lnTo>
                <a:cubicBezTo>
                  <a:pt x="121999" y="233451"/>
                  <a:pt x="123047" y="255827"/>
                  <a:pt x="154115" y="255827"/>
                </a:cubicBezTo>
                <a:cubicBezTo>
                  <a:pt x="166043" y="255827"/>
                  <a:pt x="184216" y="251965"/>
                  <a:pt x="184678" y="236256"/>
                </a:cubicBezTo>
                <a:cubicBezTo>
                  <a:pt x="185121" y="221119"/>
                  <a:pt x="168446" y="218036"/>
                  <a:pt x="151018" y="215827"/>
                </a:cubicBezTo>
                <a:cubicBezTo>
                  <a:pt x="128942" y="213031"/>
                  <a:pt x="98891" y="207991"/>
                  <a:pt x="91670" y="176436"/>
                </a:cubicBezTo>
                <a:cubicBezTo>
                  <a:pt x="88883" y="164246"/>
                  <a:pt x="92911" y="149285"/>
                  <a:pt x="101932" y="138324"/>
                </a:cubicBezTo>
                <a:cubicBezTo>
                  <a:pt x="109195" y="129495"/>
                  <a:pt x="122919" y="118969"/>
                  <a:pt x="147057" y="118969"/>
                </a:cubicBezTo>
                <a:cubicBezTo>
                  <a:pt x="167929" y="118969"/>
                  <a:pt x="184253" y="124895"/>
                  <a:pt x="195585" y="136583"/>
                </a:cubicBezTo>
                <a:cubicBezTo>
                  <a:pt x="196785" y="137823"/>
                  <a:pt x="197857" y="139094"/>
                  <a:pt x="198874" y="140373"/>
                </a:cubicBezTo>
                <a:lnTo>
                  <a:pt x="198874" y="120533"/>
                </a:lnTo>
                <a:lnTo>
                  <a:pt x="230034" y="120533"/>
                </a:lnTo>
                <a:lnTo>
                  <a:pt x="230034" y="202414"/>
                </a:lnTo>
                <a:lnTo>
                  <a:pt x="268437" y="161430"/>
                </a:lnTo>
                <a:close/>
              </a:path>
            </a:pathLst>
          </a:custGeom>
          <a:solidFill>
            <a:srgbClr val="196CFC"/>
          </a:solidFill>
          <a:ln w="66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Graphic 25">
            <a:extLst>
              <a:ext uri="{FF2B5EF4-FFF2-40B4-BE49-F238E27FC236}">
                <a16:creationId xmlns:a16="http://schemas.microsoft.com/office/drawing/2014/main" id="{38A96733-49FF-2999-8E8E-C284DEA8C189}"/>
              </a:ext>
            </a:extLst>
          </p:cNvPr>
          <p:cNvSpPr/>
          <p:nvPr/>
        </p:nvSpPr>
        <p:spPr>
          <a:xfrm>
            <a:off x="7206544" y="1116843"/>
            <a:ext cx="405000" cy="405000"/>
          </a:xfrm>
          <a:custGeom>
            <a:avLst/>
            <a:gdLst>
              <a:gd name="connsiteX0" fmla="*/ 81000 w 405000"/>
              <a:gd name="connsiteY0" fmla="*/ 0 h 405000"/>
              <a:gd name="connsiteX1" fmla="*/ 0 w 405000"/>
              <a:gd name="connsiteY1" fmla="*/ 81000 h 405000"/>
              <a:gd name="connsiteX2" fmla="*/ 0 w 405000"/>
              <a:gd name="connsiteY2" fmla="*/ 324000 h 405000"/>
              <a:gd name="connsiteX3" fmla="*/ 81000 w 405000"/>
              <a:gd name="connsiteY3" fmla="*/ 405000 h 405000"/>
              <a:gd name="connsiteX4" fmla="*/ 324000 w 405000"/>
              <a:gd name="connsiteY4" fmla="*/ 405000 h 405000"/>
              <a:gd name="connsiteX5" fmla="*/ 405000 w 405000"/>
              <a:gd name="connsiteY5" fmla="*/ 324000 h 405000"/>
              <a:gd name="connsiteX6" fmla="*/ 405000 w 405000"/>
              <a:gd name="connsiteY6" fmla="*/ 81000 h 405000"/>
              <a:gd name="connsiteX7" fmla="*/ 324000 w 405000"/>
              <a:gd name="connsiteY7" fmla="*/ 0 h 405000"/>
              <a:gd name="connsiteX8" fmla="*/ 81000 w 405000"/>
              <a:gd name="connsiteY8" fmla="*/ 0 h 405000"/>
              <a:gd name="connsiteX9" fmla="*/ 224909 w 405000"/>
              <a:gd name="connsiteY9" fmla="*/ 292950 h 405000"/>
              <a:gd name="connsiteX10" fmla="*/ 224911 w 405000"/>
              <a:gd name="connsiteY10" fmla="*/ 250405 h 405000"/>
              <a:gd name="connsiteX11" fmla="*/ 224913 w 405000"/>
              <a:gd name="connsiteY11" fmla="*/ 250405 h 405000"/>
              <a:gd name="connsiteX12" fmla="*/ 224971 w 405000"/>
              <a:gd name="connsiteY12" fmla="*/ 250405 h 405000"/>
              <a:gd name="connsiteX13" fmla="*/ 224971 w 405000"/>
              <a:gd name="connsiteY13" fmla="*/ 241069 h 405000"/>
              <a:gd name="connsiteX14" fmla="*/ 224963 w 405000"/>
              <a:gd name="connsiteY14" fmla="*/ 233539 h 405000"/>
              <a:gd name="connsiteX15" fmla="*/ 224994 w 405000"/>
              <a:gd name="connsiteY15" fmla="*/ 215213 h 405000"/>
              <a:gd name="connsiteX16" fmla="*/ 224998 w 405000"/>
              <a:gd name="connsiteY16" fmla="*/ 212638 h 405000"/>
              <a:gd name="connsiteX17" fmla="*/ 225209 w 405000"/>
              <a:gd name="connsiteY17" fmla="*/ 205106 h 405000"/>
              <a:gd name="connsiteX18" fmla="*/ 229860 w 405000"/>
              <a:gd name="connsiteY18" fmla="*/ 191534 h 405000"/>
              <a:gd name="connsiteX19" fmla="*/ 252814 w 405000"/>
              <a:gd name="connsiteY19" fmla="*/ 190699 h 405000"/>
              <a:gd name="connsiteX20" fmla="*/ 258300 w 405000"/>
              <a:gd name="connsiteY20" fmla="*/ 206920 h 405000"/>
              <a:gd name="connsiteX21" fmla="*/ 258533 w 405000"/>
              <a:gd name="connsiteY21" fmla="*/ 214860 h 405000"/>
              <a:gd name="connsiteX22" fmla="*/ 258539 w 405000"/>
              <a:gd name="connsiteY22" fmla="*/ 218583 h 405000"/>
              <a:gd name="connsiteX23" fmla="*/ 258617 w 405000"/>
              <a:gd name="connsiteY23" fmla="*/ 232265 h 405000"/>
              <a:gd name="connsiteX24" fmla="*/ 258619 w 405000"/>
              <a:gd name="connsiteY24" fmla="*/ 236048 h 405000"/>
              <a:gd name="connsiteX25" fmla="*/ 258476 w 405000"/>
              <a:gd name="connsiteY25" fmla="*/ 274351 h 405000"/>
              <a:gd name="connsiteX26" fmla="*/ 258984 w 405000"/>
              <a:gd name="connsiteY26" fmla="*/ 280448 h 405000"/>
              <a:gd name="connsiteX27" fmla="*/ 279083 w 405000"/>
              <a:gd name="connsiteY27" fmla="*/ 296152 h 405000"/>
              <a:gd name="connsiteX28" fmla="*/ 291221 w 405000"/>
              <a:gd name="connsiteY28" fmla="*/ 295977 h 405000"/>
              <a:gd name="connsiteX29" fmla="*/ 312599 w 405000"/>
              <a:gd name="connsiteY29" fmla="*/ 296000 h 405000"/>
              <a:gd name="connsiteX30" fmla="*/ 323690 w 405000"/>
              <a:gd name="connsiteY30" fmla="*/ 296020 h 405000"/>
              <a:gd name="connsiteX31" fmla="*/ 324657 w 405000"/>
              <a:gd name="connsiteY31" fmla="*/ 295988 h 405000"/>
              <a:gd name="connsiteX32" fmla="*/ 325754 w 405000"/>
              <a:gd name="connsiteY32" fmla="*/ 295958 h 405000"/>
              <a:gd name="connsiteX33" fmla="*/ 326529 w 405000"/>
              <a:gd name="connsiteY33" fmla="*/ 295067 h 405000"/>
              <a:gd name="connsiteX34" fmla="*/ 314396 w 405000"/>
              <a:gd name="connsiteY34" fmla="*/ 275816 h 405000"/>
              <a:gd name="connsiteX35" fmla="*/ 302839 w 405000"/>
              <a:gd name="connsiteY35" fmla="*/ 273258 h 405000"/>
              <a:gd name="connsiteX36" fmla="*/ 282340 w 405000"/>
              <a:gd name="connsiteY36" fmla="*/ 273268 h 405000"/>
              <a:gd name="connsiteX37" fmla="*/ 281276 w 405000"/>
              <a:gd name="connsiteY37" fmla="*/ 272225 h 405000"/>
              <a:gd name="connsiteX38" fmla="*/ 281356 w 405000"/>
              <a:gd name="connsiteY38" fmla="*/ 260555 h 405000"/>
              <a:gd name="connsiteX39" fmla="*/ 281356 w 405000"/>
              <a:gd name="connsiteY39" fmla="*/ 245765 h 405000"/>
              <a:gd name="connsiteX40" fmla="*/ 281250 w 405000"/>
              <a:gd name="connsiteY40" fmla="*/ 209280 h 405000"/>
              <a:gd name="connsiteX41" fmla="*/ 277896 w 405000"/>
              <a:gd name="connsiteY41" fmla="*/ 189894 h 405000"/>
              <a:gd name="connsiteX42" fmla="*/ 264462 w 405000"/>
              <a:gd name="connsiteY42" fmla="*/ 170064 h 405000"/>
              <a:gd name="connsiteX43" fmla="*/ 225247 w 405000"/>
              <a:gd name="connsiteY43" fmla="*/ 166024 h 405000"/>
              <a:gd name="connsiteX44" fmla="*/ 203513 w 405000"/>
              <a:gd name="connsiteY44" fmla="*/ 196048 h 405000"/>
              <a:gd name="connsiteX45" fmla="*/ 202356 w 405000"/>
              <a:gd name="connsiteY45" fmla="*/ 209884 h 405000"/>
              <a:gd name="connsiteX46" fmla="*/ 202140 w 405000"/>
              <a:gd name="connsiteY46" fmla="*/ 235215 h 405000"/>
              <a:gd name="connsiteX47" fmla="*/ 202215 w 405000"/>
              <a:gd name="connsiteY47" fmla="*/ 262959 h 405000"/>
              <a:gd name="connsiteX48" fmla="*/ 202231 w 405000"/>
              <a:gd name="connsiteY48" fmla="*/ 270666 h 405000"/>
              <a:gd name="connsiteX49" fmla="*/ 199601 w 405000"/>
              <a:gd name="connsiteY49" fmla="*/ 273307 h 405000"/>
              <a:gd name="connsiteX50" fmla="*/ 197049 w 405000"/>
              <a:gd name="connsiteY50" fmla="*/ 273280 h 405000"/>
              <a:gd name="connsiteX51" fmla="*/ 194694 w 405000"/>
              <a:gd name="connsiteY51" fmla="*/ 273253 h 405000"/>
              <a:gd name="connsiteX52" fmla="*/ 186455 w 405000"/>
              <a:gd name="connsiteY52" fmla="*/ 273238 h 405000"/>
              <a:gd name="connsiteX53" fmla="*/ 169978 w 405000"/>
              <a:gd name="connsiteY53" fmla="*/ 273181 h 405000"/>
              <a:gd name="connsiteX54" fmla="*/ 151148 w 405000"/>
              <a:gd name="connsiteY54" fmla="*/ 269602 h 405000"/>
              <a:gd name="connsiteX55" fmla="*/ 126942 w 405000"/>
              <a:gd name="connsiteY55" fmla="*/ 252006 h 405000"/>
              <a:gd name="connsiteX56" fmla="*/ 114498 w 405000"/>
              <a:gd name="connsiteY56" fmla="*/ 220676 h 405000"/>
              <a:gd name="connsiteX57" fmla="*/ 114100 w 405000"/>
              <a:gd name="connsiteY57" fmla="*/ 194920 h 405000"/>
              <a:gd name="connsiteX58" fmla="*/ 114123 w 405000"/>
              <a:gd name="connsiteY58" fmla="*/ 173295 h 405000"/>
              <a:gd name="connsiteX59" fmla="*/ 114145 w 405000"/>
              <a:gd name="connsiteY59" fmla="*/ 156182 h 405000"/>
              <a:gd name="connsiteX60" fmla="*/ 114636 w 405000"/>
              <a:gd name="connsiteY60" fmla="*/ 148516 h 405000"/>
              <a:gd name="connsiteX61" fmla="*/ 120350 w 405000"/>
              <a:gd name="connsiteY61" fmla="*/ 134534 h 405000"/>
              <a:gd name="connsiteX62" fmla="*/ 140345 w 405000"/>
              <a:gd name="connsiteY62" fmla="*/ 134006 h 405000"/>
              <a:gd name="connsiteX63" fmla="*/ 146848 w 405000"/>
              <a:gd name="connsiteY63" fmla="*/ 151151 h 405000"/>
              <a:gd name="connsiteX64" fmla="*/ 147024 w 405000"/>
              <a:gd name="connsiteY64" fmla="*/ 159959 h 405000"/>
              <a:gd name="connsiteX65" fmla="*/ 147007 w 405000"/>
              <a:gd name="connsiteY65" fmla="*/ 163077 h 405000"/>
              <a:gd name="connsiteX66" fmla="*/ 147018 w 405000"/>
              <a:gd name="connsiteY66" fmla="*/ 173930 h 405000"/>
              <a:gd name="connsiteX67" fmla="*/ 147203 w 405000"/>
              <a:gd name="connsiteY67" fmla="*/ 214004 h 405000"/>
              <a:gd name="connsiteX68" fmla="*/ 150752 w 405000"/>
              <a:gd name="connsiteY68" fmla="*/ 227181 h 405000"/>
              <a:gd name="connsiteX69" fmla="*/ 168171 w 405000"/>
              <a:gd name="connsiteY69" fmla="*/ 237615 h 405000"/>
              <a:gd name="connsiteX70" fmla="*/ 169959 w 405000"/>
              <a:gd name="connsiteY70" fmla="*/ 236034 h 405000"/>
              <a:gd name="connsiteX71" fmla="*/ 169979 w 405000"/>
              <a:gd name="connsiteY71" fmla="*/ 235709 h 405000"/>
              <a:gd name="connsiteX72" fmla="*/ 170019 w 405000"/>
              <a:gd name="connsiteY72" fmla="*/ 234739 h 405000"/>
              <a:gd name="connsiteX73" fmla="*/ 170010 w 405000"/>
              <a:gd name="connsiteY73" fmla="*/ 218794 h 405000"/>
              <a:gd name="connsiteX74" fmla="*/ 169950 w 405000"/>
              <a:gd name="connsiteY74" fmla="*/ 155012 h 405000"/>
              <a:gd name="connsiteX75" fmla="*/ 167523 w 405000"/>
              <a:gd name="connsiteY75" fmla="*/ 137968 h 405000"/>
              <a:gd name="connsiteX76" fmla="*/ 154819 w 405000"/>
              <a:gd name="connsiteY76" fmla="*/ 116182 h 405000"/>
              <a:gd name="connsiteX77" fmla="*/ 117325 w 405000"/>
              <a:gd name="connsiteY77" fmla="*/ 109195 h 405000"/>
              <a:gd name="connsiteX78" fmla="*/ 97938 w 405000"/>
              <a:gd name="connsiteY78" fmla="*/ 127415 h 405000"/>
              <a:gd name="connsiteX79" fmla="*/ 91252 w 405000"/>
              <a:gd name="connsiteY79" fmla="*/ 154904 h 405000"/>
              <a:gd name="connsiteX80" fmla="*/ 91137 w 405000"/>
              <a:gd name="connsiteY80" fmla="*/ 176642 h 405000"/>
              <a:gd name="connsiteX81" fmla="*/ 91126 w 405000"/>
              <a:gd name="connsiteY81" fmla="*/ 183005 h 405000"/>
              <a:gd name="connsiteX82" fmla="*/ 91153 w 405000"/>
              <a:gd name="connsiteY82" fmla="*/ 189402 h 405000"/>
              <a:gd name="connsiteX83" fmla="*/ 91181 w 405000"/>
              <a:gd name="connsiteY83" fmla="*/ 194071 h 405000"/>
              <a:gd name="connsiteX84" fmla="*/ 91181 w 405000"/>
              <a:gd name="connsiteY84" fmla="*/ 194075 h 405000"/>
              <a:gd name="connsiteX85" fmla="*/ 91205 w 405000"/>
              <a:gd name="connsiteY85" fmla="*/ 215431 h 405000"/>
              <a:gd name="connsiteX86" fmla="*/ 92831 w 405000"/>
              <a:gd name="connsiteY86" fmla="*/ 231818 h 405000"/>
              <a:gd name="connsiteX87" fmla="*/ 138135 w 405000"/>
              <a:gd name="connsiteY87" fmla="*/ 288988 h 405000"/>
              <a:gd name="connsiteX88" fmla="*/ 164455 w 405000"/>
              <a:gd name="connsiteY88" fmla="*/ 295773 h 405000"/>
              <a:gd name="connsiteX89" fmla="*/ 179152 w 405000"/>
              <a:gd name="connsiteY89" fmla="*/ 296100 h 405000"/>
              <a:gd name="connsiteX90" fmla="*/ 183304 w 405000"/>
              <a:gd name="connsiteY90" fmla="*/ 296120 h 405000"/>
              <a:gd name="connsiteX91" fmla="*/ 199359 w 405000"/>
              <a:gd name="connsiteY91" fmla="*/ 296109 h 405000"/>
              <a:gd name="connsiteX92" fmla="*/ 205780 w 405000"/>
              <a:gd name="connsiteY92" fmla="*/ 296081 h 405000"/>
              <a:gd name="connsiteX93" fmla="*/ 219287 w 405000"/>
              <a:gd name="connsiteY93" fmla="*/ 296034 h 405000"/>
              <a:gd name="connsiteX94" fmla="*/ 222660 w 405000"/>
              <a:gd name="connsiteY94" fmla="*/ 296022 h 405000"/>
              <a:gd name="connsiteX95" fmla="*/ 223433 w 405000"/>
              <a:gd name="connsiteY95" fmla="*/ 295992 h 405000"/>
              <a:gd name="connsiteX96" fmla="*/ 224856 w 405000"/>
              <a:gd name="connsiteY96" fmla="*/ 294592 h 405000"/>
              <a:gd name="connsiteX97" fmla="*/ 224909 w 405000"/>
              <a:gd name="connsiteY97" fmla="*/ 292950 h 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05000" h="405000">
                <a:moveTo>
                  <a:pt x="81000" y="0"/>
                </a:moveTo>
                <a:cubicBezTo>
                  <a:pt x="36265" y="0"/>
                  <a:pt x="0" y="36265"/>
                  <a:pt x="0" y="81000"/>
                </a:cubicBezTo>
                <a:lnTo>
                  <a:pt x="0" y="324000"/>
                </a:lnTo>
                <a:cubicBezTo>
                  <a:pt x="0" y="368735"/>
                  <a:pt x="36265" y="405000"/>
                  <a:pt x="81000" y="405000"/>
                </a:cubicBezTo>
                <a:lnTo>
                  <a:pt x="324000" y="405000"/>
                </a:lnTo>
                <a:cubicBezTo>
                  <a:pt x="368735" y="405000"/>
                  <a:pt x="405000" y="368735"/>
                  <a:pt x="405000" y="324000"/>
                </a:cubicBezTo>
                <a:lnTo>
                  <a:pt x="405000" y="81000"/>
                </a:lnTo>
                <a:cubicBezTo>
                  <a:pt x="405000" y="36265"/>
                  <a:pt x="368735" y="0"/>
                  <a:pt x="324000" y="0"/>
                </a:cubicBezTo>
                <a:lnTo>
                  <a:pt x="81000" y="0"/>
                </a:lnTo>
                <a:close/>
                <a:moveTo>
                  <a:pt x="224909" y="292950"/>
                </a:moveTo>
                <a:cubicBezTo>
                  <a:pt x="224911" y="278768"/>
                  <a:pt x="224911" y="264587"/>
                  <a:pt x="224911" y="250405"/>
                </a:cubicBezTo>
                <a:lnTo>
                  <a:pt x="224913" y="250405"/>
                </a:lnTo>
                <a:lnTo>
                  <a:pt x="224971" y="250405"/>
                </a:lnTo>
                <a:lnTo>
                  <a:pt x="224971" y="241069"/>
                </a:lnTo>
                <a:cubicBezTo>
                  <a:pt x="224971" y="238559"/>
                  <a:pt x="224967" y="236049"/>
                  <a:pt x="224963" y="233539"/>
                </a:cubicBezTo>
                <a:cubicBezTo>
                  <a:pt x="224952" y="227430"/>
                  <a:pt x="224941" y="221321"/>
                  <a:pt x="224994" y="215213"/>
                </a:cubicBezTo>
                <a:cubicBezTo>
                  <a:pt x="225001" y="214355"/>
                  <a:pt x="225000" y="213496"/>
                  <a:pt x="224998" y="212638"/>
                </a:cubicBezTo>
                <a:cubicBezTo>
                  <a:pt x="224994" y="210128"/>
                  <a:pt x="224990" y="207617"/>
                  <a:pt x="225209" y="205106"/>
                </a:cubicBezTo>
                <a:cubicBezTo>
                  <a:pt x="225640" y="200180"/>
                  <a:pt x="227207" y="195645"/>
                  <a:pt x="229860" y="191534"/>
                </a:cubicBezTo>
                <a:cubicBezTo>
                  <a:pt x="235321" y="183076"/>
                  <a:pt x="246764" y="182673"/>
                  <a:pt x="252814" y="190699"/>
                </a:cubicBezTo>
                <a:cubicBezTo>
                  <a:pt x="256416" y="195479"/>
                  <a:pt x="257714" y="201090"/>
                  <a:pt x="258300" y="206920"/>
                </a:cubicBezTo>
                <a:cubicBezTo>
                  <a:pt x="258565" y="209563"/>
                  <a:pt x="258549" y="212211"/>
                  <a:pt x="258533" y="214860"/>
                </a:cubicBezTo>
                <a:cubicBezTo>
                  <a:pt x="258526" y="216101"/>
                  <a:pt x="258518" y="217343"/>
                  <a:pt x="258539" y="218583"/>
                </a:cubicBezTo>
                <a:cubicBezTo>
                  <a:pt x="258619" y="223143"/>
                  <a:pt x="258618" y="227705"/>
                  <a:pt x="258617" y="232265"/>
                </a:cubicBezTo>
                <a:cubicBezTo>
                  <a:pt x="258617" y="233526"/>
                  <a:pt x="258617" y="234787"/>
                  <a:pt x="258619" y="236048"/>
                </a:cubicBezTo>
                <a:cubicBezTo>
                  <a:pt x="258632" y="248817"/>
                  <a:pt x="258644" y="261584"/>
                  <a:pt x="258476" y="274351"/>
                </a:cubicBezTo>
                <a:cubicBezTo>
                  <a:pt x="258448" y="276400"/>
                  <a:pt x="258529" y="278435"/>
                  <a:pt x="258984" y="280448"/>
                </a:cubicBezTo>
                <a:cubicBezTo>
                  <a:pt x="261112" y="289865"/>
                  <a:pt x="269476" y="296394"/>
                  <a:pt x="279083" y="296152"/>
                </a:cubicBezTo>
                <a:cubicBezTo>
                  <a:pt x="283128" y="296050"/>
                  <a:pt x="287174" y="295980"/>
                  <a:pt x="291221" y="295977"/>
                </a:cubicBezTo>
                <a:cubicBezTo>
                  <a:pt x="298347" y="295971"/>
                  <a:pt x="305473" y="295985"/>
                  <a:pt x="312599" y="296000"/>
                </a:cubicBezTo>
                <a:cubicBezTo>
                  <a:pt x="316296" y="296008"/>
                  <a:pt x="319993" y="296015"/>
                  <a:pt x="323690" y="296020"/>
                </a:cubicBezTo>
                <a:cubicBezTo>
                  <a:pt x="324012" y="296021"/>
                  <a:pt x="324334" y="296004"/>
                  <a:pt x="324657" y="295988"/>
                </a:cubicBezTo>
                <a:cubicBezTo>
                  <a:pt x="325023" y="295970"/>
                  <a:pt x="325388" y="295951"/>
                  <a:pt x="325754" y="295958"/>
                </a:cubicBezTo>
                <a:cubicBezTo>
                  <a:pt x="326404" y="295970"/>
                  <a:pt x="326554" y="295679"/>
                  <a:pt x="326529" y="295067"/>
                </a:cubicBezTo>
                <a:cubicBezTo>
                  <a:pt x="326169" y="286305"/>
                  <a:pt x="321895" y="279999"/>
                  <a:pt x="314396" y="275816"/>
                </a:cubicBezTo>
                <a:cubicBezTo>
                  <a:pt x="310832" y="273827"/>
                  <a:pt x="306874" y="273267"/>
                  <a:pt x="302839" y="273258"/>
                </a:cubicBezTo>
                <a:cubicBezTo>
                  <a:pt x="296006" y="273243"/>
                  <a:pt x="289174" y="273239"/>
                  <a:pt x="282340" y="273268"/>
                </a:cubicBezTo>
                <a:cubicBezTo>
                  <a:pt x="281529" y="273274"/>
                  <a:pt x="281260" y="273085"/>
                  <a:pt x="281276" y="272225"/>
                </a:cubicBezTo>
                <a:cubicBezTo>
                  <a:pt x="281343" y="268336"/>
                  <a:pt x="281360" y="264445"/>
                  <a:pt x="281356" y="260555"/>
                </a:cubicBezTo>
                <a:cubicBezTo>
                  <a:pt x="281349" y="255625"/>
                  <a:pt x="281353" y="250695"/>
                  <a:pt x="281356" y="245765"/>
                </a:cubicBezTo>
                <a:cubicBezTo>
                  <a:pt x="281364" y="233604"/>
                  <a:pt x="281372" y="221442"/>
                  <a:pt x="281250" y="209280"/>
                </a:cubicBezTo>
                <a:cubicBezTo>
                  <a:pt x="281183" y="202626"/>
                  <a:pt x="280222" y="196135"/>
                  <a:pt x="277896" y="189894"/>
                </a:cubicBezTo>
                <a:cubicBezTo>
                  <a:pt x="275028" y="182199"/>
                  <a:pt x="270905" y="175355"/>
                  <a:pt x="264462" y="170064"/>
                </a:cubicBezTo>
                <a:cubicBezTo>
                  <a:pt x="253580" y="161128"/>
                  <a:pt x="237595" y="159284"/>
                  <a:pt x="225247" y="166024"/>
                </a:cubicBezTo>
                <a:cubicBezTo>
                  <a:pt x="213341" y="172523"/>
                  <a:pt x="206390" y="182850"/>
                  <a:pt x="203513" y="196048"/>
                </a:cubicBezTo>
                <a:cubicBezTo>
                  <a:pt x="202519" y="200611"/>
                  <a:pt x="202431" y="205251"/>
                  <a:pt x="202356" y="209884"/>
                </a:cubicBezTo>
                <a:cubicBezTo>
                  <a:pt x="202216" y="218327"/>
                  <a:pt x="202106" y="226769"/>
                  <a:pt x="202140" y="235215"/>
                </a:cubicBezTo>
                <a:cubicBezTo>
                  <a:pt x="202178" y="244463"/>
                  <a:pt x="202197" y="253711"/>
                  <a:pt x="202215" y="262959"/>
                </a:cubicBezTo>
                <a:cubicBezTo>
                  <a:pt x="202221" y="265528"/>
                  <a:pt x="202226" y="268097"/>
                  <a:pt x="202231" y="270666"/>
                </a:cubicBezTo>
                <a:cubicBezTo>
                  <a:pt x="202237" y="272663"/>
                  <a:pt x="201594" y="273307"/>
                  <a:pt x="199601" y="273307"/>
                </a:cubicBezTo>
                <a:cubicBezTo>
                  <a:pt x="198750" y="273305"/>
                  <a:pt x="197900" y="273293"/>
                  <a:pt x="197049" y="273280"/>
                </a:cubicBezTo>
                <a:cubicBezTo>
                  <a:pt x="196264" y="273268"/>
                  <a:pt x="195479" y="273256"/>
                  <a:pt x="194694" y="273253"/>
                </a:cubicBezTo>
                <a:cubicBezTo>
                  <a:pt x="191948" y="273245"/>
                  <a:pt x="189201" y="273241"/>
                  <a:pt x="186455" y="273238"/>
                </a:cubicBezTo>
                <a:cubicBezTo>
                  <a:pt x="180963" y="273231"/>
                  <a:pt x="175470" y="273224"/>
                  <a:pt x="169978" y="273181"/>
                </a:cubicBezTo>
                <a:cubicBezTo>
                  <a:pt x="163495" y="273129"/>
                  <a:pt x="157212" y="271908"/>
                  <a:pt x="151148" y="269602"/>
                </a:cubicBezTo>
                <a:cubicBezTo>
                  <a:pt x="141498" y="265935"/>
                  <a:pt x="133583" y="259832"/>
                  <a:pt x="126942" y="252006"/>
                </a:cubicBezTo>
                <a:cubicBezTo>
                  <a:pt x="119285" y="242983"/>
                  <a:pt x="115008" y="232548"/>
                  <a:pt x="114498" y="220676"/>
                </a:cubicBezTo>
                <a:cubicBezTo>
                  <a:pt x="114131" y="212098"/>
                  <a:pt x="114100" y="203508"/>
                  <a:pt x="114100" y="194920"/>
                </a:cubicBezTo>
                <a:cubicBezTo>
                  <a:pt x="114099" y="187712"/>
                  <a:pt x="114111" y="180503"/>
                  <a:pt x="114123" y="173295"/>
                </a:cubicBezTo>
                <a:cubicBezTo>
                  <a:pt x="114132" y="167590"/>
                  <a:pt x="114142" y="161886"/>
                  <a:pt x="114145" y="156182"/>
                </a:cubicBezTo>
                <a:cubicBezTo>
                  <a:pt x="114147" y="153615"/>
                  <a:pt x="114241" y="151057"/>
                  <a:pt x="114636" y="148516"/>
                </a:cubicBezTo>
                <a:cubicBezTo>
                  <a:pt x="115428" y="143397"/>
                  <a:pt x="117211" y="138691"/>
                  <a:pt x="120350" y="134534"/>
                </a:cubicBezTo>
                <a:cubicBezTo>
                  <a:pt x="125171" y="128145"/>
                  <a:pt x="134845" y="127302"/>
                  <a:pt x="140345" y="134006"/>
                </a:cubicBezTo>
                <a:cubicBezTo>
                  <a:pt x="144437" y="138992"/>
                  <a:pt x="146349" y="144802"/>
                  <a:pt x="146848" y="151151"/>
                </a:cubicBezTo>
                <a:cubicBezTo>
                  <a:pt x="147078" y="154084"/>
                  <a:pt x="147051" y="157022"/>
                  <a:pt x="147024" y="159959"/>
                </a:cubicBezTo>
                <a:cubicBezTo>
                  <a:pt x="147014" y="160998"/>
                  <a:pt x="147005" y="162038"/>
                  <a:pt x="147007" y="163077"/>
                </a:cubicBezTo>
                <a:cubicBezTo>
                  <a:pt x="147013" y="166695"/>
                  <a:pt x="147016" y="170313"/>
                  <a:pt x="147018" y="173930"/>
                </a:cubicBezTo>
                <a:cubicBezTo>
                  <a:pt x="147029" y="187288"/>
                  <a:pt x="147039" y="200646"/>
                  <a:pt x="147203" y="214004"/>
                </a:cubicBezTo>
                <a:cubicBezTo>
                  <a:pt x="147262" y="218689"/>
                  <a:pt x="148281" y="223141"/>
                  <a:pt x="150752" y="227181"/>
                </a:cubicBezTo>
                <a:cubicBezTo>
                  <a:pt x="154743" y="233708"/>
                  <a:pt x="160772" y="236826"/>
                  <a:pt x="168171" y="237615"/>
                </a:cubicBezTo>
                <a:cubicBezTo>
                  <a:pt x="169474" y="237755"/>
                  <a:pt x="169881" y="237347"/>
                  <a:pt x="169959" y="236034"/>
                </a:cubicBezTo>
                <a:cubicBezTo>
                  <a:pt x="169965" y="235925"/>
                  <a:pt x="169972" y="235817"/>
                  <a:pt x="169979" y="235709"/>
                </a:cubicBezTo>
                <a:cubicBezTo>
                  <a:pt x="169999" y="235385"/>
                  <a:pt x="170019" y="235063"/>
                  <a:pt x="170019" y="234739"/>
                </a:cubicBezTo>
                <a:cubicBezTo>
                  <a:pt x="170016" y="229424"/>
                  <a:pt x="170012" y="224109"/>
                  <a:pt x="170010" y="218794"/>
                </a:cubicBezTo>
                <a:cubicBezTo>
                  <a:pt x="169997" y="197533"/>
                  <a:pt x="169985" y="176273"/>
                  <a:pt x="169950" y="155012"/>
                </a:cubicBezTo>
                <a:cubicBezTo>
                  <a:pt x="169940" y="149224"/>
                  <a:pt x="169149" y="143529"/>
                  <a:pt x="167523" y="137968"/>
                </a:cubicBezTo>
                <a:cubicBezTo>
                  <a:pt x="165091" y="129651"/>
                  <a:pt x="161320" y="122016"/>
                  <a:pt x="154819" y="116182"/>
                </a:cubicBezTo>
                <a:cubicBezTo>
                  <a:pt x="143805" y="106300"/>
                  <a:pt x="131250" y="103584"/>
                  <a:pt x="117325" y="109195"/>
                </a:cubicBezTo>
                <a:cubicBezTo>
                  <a:pt x="108554" y="112730"/>
                  <a:pt x="102388" y="119169"/>
                  <a:pt x="97938" y="127415"/>
                </a:cubicBezTo>
                <a:cubicBezTo>
                  <a:pt x="93309" y="135995"/>
                  <a:pt x="91377" y="145241"/>
                  <a:pt x="91252" y="154904"/>
                </a:cubicBezTo>
                <a:cubicBezTo>
                  <a:pt x="91157" y="162150"/>
                  <a:pt x="91147" y="169396"/>
                  <a:pt x="91137" y="176642"/>
                </a:cubicBezTo>
                <a:cubicBezTo>
                  <a:pt x="91134" y="178763"/>
                  <a:pt x="91131" y="180884"/>
                  <a:pt x="91126" y="183005"/>
                </a:cubicBezTo>
                <a:cubicBezTo>
                  <a:pt x="91121" y="185137"/>
                  <a:pt x="91137" y="187270"/>
                  <a:pt x="91153" y="189402"/>
                </a:cubicBezTo>
                <a:cubicBezTo>
                  <a:pt x="91166" y="190959"/>
                  <a:pt x="91178" y="192515"/>
                  <a:pt x="91181" y="194071"/>
                </a:cubicBezTo>
                <a:lnTo>
                  <a:pt x="91181" y="194075"/>
                </a:lnTo>
                <a:cubicBezTo>
                  <a:pt x="91199" y="201194"/>
                  <a:pt x="91215" y="208311"/>
                  <a:pt x="91205" y="215431"/>
                </a:cubicBezTo>
                <a:cubicBezTo>
                  <a:pt x="91197" y="220950"/>
                  <a:pt x="91615" y="226433"/>
                  <a:pt x="92831" y="231818"/>
                </a:cubicBezTo>
                <a:cubicBezTo>
                  <a:pt x="98786" y="258168"/>
                  <a:pt x="114086" y="277111"/>
                  <a:pt x="138135" y="288988"/>
                </a:cubicBezTo>
                <a:cubicBezTo>
                  <a:pt x="146409" y="293075"/>
                  <a:pt x="155256" y="295225"/>
                  <a:pt x="164455" y="295773"/>
                </a:cubicBezTo>
                <a:cubicBezTo>
                  <a:pt x="169349" y="296065"/>
                  <a:pt x="174251" y="296083"/>
                  <a:pt x="179152" y="296100"/>
                </a:cubicBezTo>
                <a:cubicBezTo>
                  <a:pt x="180536" y="296104"/>
                  <a:pt x="181920" y="296109"/>
                  <a:pt x="183304" y="296120"/>
                </a:cubicBezTo>
                <a:cubicBezTo>
                  <a:pt x="188655" y="296164"/>
                  <a:pt x="194007" y="296136"/>
                  <a:pt x="199359" y="296109"/>
                </a:cubicBezTo>
                <a:cubicBezTo>
                  <a:pt x="201500" y="296098"/>
                  <a:pt x="203640" y="296087"/>
                  <a:pt x="205780" y="296081"/>
                </a:cubicBezTo>
                <a:cubicBezTo>
                  <a:pt x="210283" y="296068"/>
                  <a:pt x="214785" y="296051"/>
                  <a:pt x="219287" y="296034"/>
                </a:cubicBezTo>
                <a:cubicBezTo>
                  <a:pt x="220411" y="296030"/>
                  <a:pt x="221535" y="296026"/>
                  <a:pt x="222660" y="296022"/>
                </a:cubicBezTo>
                <a:cubicBezTo>
                  <a:pt x="222916" y="296020"/>
                  <a:pt x="223177" y="296015"/>
                  <a:pt x="223433" y="295992"/>
                </a:cubicBezTo>
                <a:cubicBezTo>
                  <a:pt x="224369" y="295911"/>
                  <a:pt x="224763" y="295539"/>
                  <a:pt x="224856" y="294592"/>
                </a:cubicBezTo>
                <a:cubicBezTo>
                  <a:pt x="224909" y="294047"/>
                  <a:pt x="224909" y="293497"/>
                  <a:pt x="224909" y="292950"/>
                </a:cubicBezTo>
                <a:close/>
              </a:path>
            </a:pathLst>
          </a:custGeom>
          <a:solidFill>
            <a:srgbClr val="196CFC"/>
          </a:solidFill>
          <a:ln w="669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28B98-19C6-A4FE-970E-673BD856DEC6}"/>
              </a:ext>
            </a:extLst>
          </p:cNvPr>
          <p:cNvSpPr txBox="1"/>
          <p:nvPr/>
        </p:nvSpPr>
        <p:spPr>
          <a:xfrm>
            <a:off x="7193044" y="1630118"/>
            <a:ext cx="1820327" cy="457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Входим в </a:t>
            </a:r>
            <a:r>
              <a:rPr lang="en-GB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Eurasia Trade Council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D04AB2-0AAC-BC35-10CC-2A378BFFCAC0}"/>
              </a:ext>
            </a:extLst>
          </p:cNvPr>
          <p:cNvSpPr txBox="1"/>
          <p:nvPr/>
        </p:nvSpPr>
        <p:spPr>
          <a:xfrm>
            <a:off x="9806416" y="1630117"/>
            <a:ext cx="1747511" cy="694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Члены АРПП «Отечественный софт»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A75202-1223-E153-22A8-0EE0ACEDFD94}"/>
              </a:ext>
            </a:extLst>
          </p:cNvPr>
          <p:cNvSpPr txBox="1"/>
          <p:nvPr/>
        </p:nvSpPr>
        <p:spPr>
          <a:xfrm>
            <a:off x="4584396" y="3916113"/>
            <a:ext cx="1955586" cy="694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en-GB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IT-</a:t>
            </a: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компания, аккредитованная </a:t>
            </a:r>
            <a:r>
              <a:rPr lang="ru-RU" sz="1400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Минцифры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3B1F514-5224-2EFE-5666-67A8CA285BB6}"/>
              </a:ext>
            </a:extLst>
          </p:cNvPr>
          <p:cNvSpPr txBox="1"/>
          <p:nvPr/>
        </p:nvSpPr>
        <p:spPr>
          <a:xfrm>
            <a:off x="7197205" y="3916114"/>
            <a:ext cx="3149853" cy="457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Зарегистрированы в реестре</a:t>
            </a:r>
            <a:b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отечественного ПО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2A916728-553D-54F5-D22A-5D13DFB08221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488991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Об </a:t>
            </a:r>
            <a:r>
              <a:rPr lang="en-US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Edge</a:t>
            </a:r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Центр</a:t>
            </a:r>
            <a:endParaRPr lang="en-RU" sz="105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25C322F7-456C-C224-DDE7-32B8AE58AEC4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56" name="Slide Number Placeholder 3">
            <a:extLst>
              <a:ext uri="{FF2B5EF4-FFF2-40B4-BE49-F238E27FC236}">
                <a16:creationId xmlns:a16="http://schemas.microsoft.com/office/drawing/2014/main" id="{13811252-B5F4-1A0E-770B-70D6FB00E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dirty="0"/>
              <a:t>2</a:t>
            </a:r>
            <a:endParaRPr lang="en-RU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4DB90F-9609-4EDA-8CCB-3486CC48EAB2}"/>
              </a:ext>
            </a:extLst>
          </p:cNvPr>
          <p:cNvGrpSpPr/>
          <p:nvPr/>
        </p:nvGrpSpPr>
        <p:grpSpPr>
          <a:xfrm>
            <a:off x="4584395" y="3402555"/>
            <a:ext cx="396000" cy="396000"/>
            <a:chOff x="5026376" y="3402555"/>
            <a:chExt cx="396000" cy="396000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3B966F03-5F5F-304A-C252-2F52384D90BD}"/>
                </a:ext>
              </a:extLst>
            </p:cNvPr>
            <p:cNvSpPr/>
            <p:nvPr/>
          </p:nvSpPr>
          <p:spPr>
            <a:xfrm>
              <a:off x="5026376" y="3402555"/>
              <a:ext cx="396000" cy="3960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" panose="02000503000000020004" pitchFamily="2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2011189-A8B4-6AA5-7CE7-07C44207A95A}"/>
                </a:ext>
              </a:extLst>
            </p:cNvPr>
            <p:cNvGrpSpPr/>
            <p:nvPr/>
          </p:nvGrpSpPr>
          <p:grpSpPr>
            <a:xfrm>
              <a:off x="5105686" y="3478309"/>
              <a:ext cx="244524" cy="244493"/>
              <a:chOff x="3625535" y="3347981"/>
              <a:chExt cx="190571" cy="190547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2E86B327-4CE3-49C5-6319-4643CAC5B341}"/>
                  </a:ext>
                </a:extLst>
              </p:cNvPr>
              <p:cNvSpPr/>
              <p:nvPr/>
            </p:nvSpPr>
            <p:spPr>
              <a:xfrm>
                <a:off x="3686257" y="3420110"/>
                <a:ext cx="68960" cy="46101"/>
              </a:xfrm>
              <a:custGeom>
                <a:avLst/>
                <a:gdLst>
                  <a:gd name="connsiteX0" fmla="*/ 0 w 68960"/>
                  <a:gd name="connsiteY0" fmla="*/ 23051 h 46101"/>
                  <a:gd name="connsiteX1" fmla="*/ 22955 w 68960"/>
                  <a:gd name="connsiteY1" fmla="*/ 46101 h 46101"/>
                  <a:gd name="connsiteX2" fmla="*/ 68961 w 68960"/>
                  <a:gd name="connsiteY2" fmla="*/ 0 h 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60" h="46101">
                    <a:moveTo>
                      <a:pt x="0" y="23051"/>
                    </a:moveTo>
                    <a:lnTo>
                      <a:pt x="22955" y="46101"/>
                    </a:lnTo>
                    <a:lnTo>
                      <a:pt x="68961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964B097C-FDFD-8C41-A45B-0FE14712511B}"/>
                  </a:ext>
                </a:extLst>
              </p:cNvPr>
              <p:cNvSpPr/>
              <p:nvPr/>
            </p:nvSpPr>
            <p:spPr>
              <a:xfrm>
                <a:off x="3625535" y="3347981"/>
                <a:ext cx="190571" cy="190547"/>
              </a:xfrm>
              <a:custGeom>
                <a:avLst/>
                <a:gdLst>
                  <a:gd name="connsiteX0" fmla="*/ 83296 w 190571"/>
                  <a:gd name="connsiteY0" fmla="*/ 4215 h 190547"/>
                  <a:gd name="connsiteX1" fmla="*/ 107299 w 190571"/>
                  <a:gd name="connsiteY1" fmla="*/ 4215 h 190547"/>
                  <a:gd name="connsiteX2" fmla="*/ 122349 w 190571"/>
                  <a:gd name="connsiteY2" fmla="*/ 17169 h 190547"/>
                  <a:gd name="connsiteX3" fmla="*/ 134350 w 190571"/>
                  <a:gd name="connsiteY3" fmla="*/ 21646 h 190547"/>
                  <a:gd name="connsiteX4" fmla="*/ 150543 w 190571"/>
                  <a:gd name="connsiteY4" fmla="*/ 21646 h 190547"/>
                  <a:gd name="connsiteX5" fmla="*/ 168926 w 190571"/>
                  <a:gd name="connsiteY5" fmla="*/ 40029 h 190547"/>
                  <a:gd name="connsiteX6" fmla="*/ 168926 w 190571"/>
                  <a:gd name="connsiteY6" fmla="*/ 56221 h 190547"/>
                  <a:gd name="connsiteX7" fmla="*/ 173403 w 190571"/>
                  <a:gd name="connsiteY7" fmla="*/ 68223 h 190547"/>
                  <a:gd name="connsiteX8" fmla="*/ 186357 w 190571"/>
                  <a:gd name="connsiteY8" fmla="*/ 83272 h 190547"/>
                  <a:gd name="connsiteX9" fmla="*/ 186357 w 190571"/>
                  <a:gd name="connsiteY9" fmla="*/ 107275 h 190547"/>
                  <a:gd name="connsiteX10" fmla="*/ 173403 w 190571"/>
                  <a:gd name="connsiteY10" fmla="*/ 122324 h 190547"/>
                  <a:gd name="connsiteX11" fmla="*/ 168926 w 190571"/>
                  <a:gd name="connsiteY11" fmla="*/ 134326 h 190547"/>
                  <a:gd name="connsiteX12" fmla="*/ 168926 w 190571"/>
                  <a:gd name="connsiteY12" fmla="*/ 150518 h 190547"/>
                  <a:gd name="connsiteX13" fmla="*/ 150543 w 190571"/>
                  <a:gd name="connsiteY13" fmla="*/ 168902 h 190547"/>
                  <a:gd name="connsiteX14" fmla="*/ 134350 w 190571"/>
                  <a:gd name="connsiteY14" fmla="*/ 168902 h 190547"/>
                  <a:gd name="connsiteX15" fmla="*/ 122349 w 190571"/>
                  <a:gd name="connsiteY15" fmla="*/ 173378 h 190547"/>
                  <a:gd name="connsiteX16" fmla="*/ 107299 w 190571"/>
                  <a:gd name="connsiteY16" fmla="*/ 186332 h 190547"/>
                  <a:gd name="connsiteX17" fmla="*/ 83296 w 190571"/>
                  <a:gd name="connsiteY17" fmla="*/ 186332 h 190547"/>
                  <a:gd name="connsiteX18" fmla="*/ 68247 w 190571"/>
                  <a:gd name="connsiteY18" fmla="*/ 173378 h 190547"/>
                  <a:gd name="connsiteX19" fmla="*/ 56245 w 190571"/>
                  <a:gd name="connsiteY19" fmla="*/ 168902 h 190547"/>
                  <a:gd name="connsiteX20" fmla="*/ 39767 w 190571"/>
                  <a:gd name="connsiteY20" fmla="*/ 168902 h 190547"/>
                  <a:gd name="connsiteX21" fmla="*/ 21384 w 190571"/>
                  <a:gd name="connsiteY21" fmla="*/ 150518 h 190547"/>
                  <a:gd name="connsiteX22" fmla="*/ 21384 w 190571"/>
                  <a:gd name="connsiteY22" fmla="*/ 134231 h 190547"/>
                  <a:gd name="connsiteX23" fmla="*/ 17002 w 190571"/>
                  <a:gd name="connsiteY23" fmla="*/ 122324 h 190547"/>
                  <a:gd name="connsiteX24" fmla="*/ 4143 w 190571"/>
                  <a:gd name="connsiteY24" fmla="*/ 107180 h 190547"/>
                  <a:gd name="connsiteX25" fmla="*/ 4143 w 190571"/>
                  <a:gd name="connsiteY25" fmla="*/ 83367 h 190547"/>
                  <a:gd name="connsiteX26" fmla="*/ 17002 w 190571"/>
                  <a:gd name="connsiteY26" fmla="*/ 68223 h 190547"/>
                  <a:gd name="connsiteX27" fmla="*/ 21384 w 190571"/>
                  <a:gd name="connsiteY27" fmla="*/ 56317 h 190547"/>
                  <a:gd name="connsiteX28" fmla="*/ 21384 w 190571"/>
                  <a:gd name="connsiteY28" fmla="*/ 39934 h 190547"/>
                  <a:gd name="connsiteX29" fmla="*/ 39767 w 190571"/>
                  <a:gd name="connsiteY29" fmla="*/ 21550 h 190547"/>
                  <a:gd name="connsiteX30" fmla="*/ 56245 w 190571"/>
                  <a:gd name="connsiteY30" fmla="*/ 21550 h 190547"/>
                  <a:gd name="connsiteX31" fmla="*/ 68247 w 190571"/>
                  <a:gd name="connsiteY31" fmla="*/ 17074 h 190547"/>
                  <a:gd name="connsiteX32" fmla="*/ 83296 w 190571"/>
                  <a:gd name="connsiteY32" fmla="*/ 4215 h 190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0571" h="190547">
                    <a:moveTo>
                      <a:pt x="83296" y="4215"/>
                    </a:moveTo>
                    <a:cubicBezTo>
                      <a:pt x="89868" y="-1405"/>
                      <a:pt x="100632" y="-1405"/>
                      <a:pt x="107299" y="4215"/>
                    </a:cubicBezTo>
                    <a:lnTo>
                      <a:pt x="122349" y="17169"/>
                    </a:lnTo>
                    <a:cubicBezTo>
                      <a:pt x="125206" y="19645"/>
                      <a:pt x="130540" y="21646"/>
                      <a:pt x="134350" y="21646"/>
                    </a:cubicBezTo>
                    <a:lnTo>
                      <a:pt x="150543" y="21646"/>
                    </a:lnTo>
                    <a:cubicBezTo>
                      <a:pt x="160639" y="21646"/>
                      <a:pt x="168926" y="29932"/>
                      <a:pt x="168926" y="40029"/>
                    </a:cubicBezTo>
                    <a:lnTo>
                      <a:pt x="168926" y="56221"/>
                    </a:lnTo>
                    <a:cubicBezTo>
                      <a:pt x="168926" y="59936"/>
                      <a:pt x="170926" y="65365"/>
                      <a:pt x="173403" y="68223"/>
                    </a:cubicBezTo>
                    <a:lnTo>
                      <a:pt x="186357" y="83272"/>
                    </a:lnTo>
                    <a:cubicBezTo>
                      <a:pt x="191976" y="89844"/>
                      <a:pt x="191976" y="100607"/>
                      <a:pt x="186357" y="107275"/>
                    </a:cubicBezTo>
                    <a:lnTo>
                      <a:pt x="173403" y="122324"/>
                    </a:lnTo>
                    <a:cubicBezTo>
                      <a:pt x="170926" y="125182"/>
                      <a:pt x="168926" y="130516"/>
                      <a:pt x="168926" y="134326"/>
                    </a:cubicBezTo>
                    <a:lnTo>
                      <a:pt x="168926" y="150518"/>
                    </a:lnTo>
                    <a:cubicBezTo>
                      <a:pt x="168926" y="160615"/>
                      <a:pt x="160639" y="168902"/>
                      <a:pt x="150543" y="168902"/>
                    </a:cubicBezTo>
                    <a:lnTo>
                      <a:pt x="134350" y="168902"/>
                    </a:lnTo>
                    <a:cubicBezTo>
                      <a:pt x="130635" y="168902"/>
                      <a:pt x="125206" y="170902"/>
                      <a:pt x="122349" y="173378"/>
                    </a:cubicBezTo>
                    <a:lnTo>
                      <a:pt x="107299" y="186332"/>
                    </a:lnTo>
                    <a:cubicBezTo>
                      <a:pt x="100727" y="191952"/>
                      <a:pt x="89964" y="191952"/>
                      <a:pt x="83296" y="186332"/>
                    </a:cubicBezTo>
                    <a:lnTo>
                      <a:pt x="68247" y="173378"/>
                    </a:lnTo>
                    <a:cubicBezTo>
                      <a:pt x="65389" y="170902"/>
                      <a:pt x="60055" y="168902"/>
                      <a:pt x="56245" y="168902"/>
                    </a:cubicBezTo>
                    <a:lnTo>
                      <a:pt x="39767" y="168902"/>
                    </a:lnTo>
                    <a:cubicBezTo>
                      <a:pt x="29670" y="168902"/>
                      <a:pt x="21384" y="160615"/>
                      <a:pt x="21384" y="150518"/>
                    </a:cubicBezTo>
                    <a:lnTo>
                      <a:pt x="21384" y="134231"/>
                    </a:lnTo>
                    <a:cubicBezTo>
                      <a:pt x="21384" y="130516"/>
                      <a:pt x="19383" y="125182"/>
                      <a:pt x="17002" y="122324"/>
                    </a:cubicBezTo>
                    <a:lnTo>
                      <a:pt x="4143" y="107180"/>
                    </a:lnTo>
                    <a:cubicBezTo>
                      <a:pt x="-1381" y="100607"/>
                      <a:pt x="-1381" y="89939"/>
                      <a:pt x="4143" y="83367"/>
                    </a:cubicBezTo>
                    <a:lnTo>
                      <a:pt x="17002" y="68223"/>
                    </a:lnTo>
                    <a:cubicBezTo>
                      <a:pt x="19383" y="65365"/>
                      <a:pt x="21384" y="60031"/>
                      <a:pt x="21384" y="56317"/>
                    </a:cubicBezTo>
                    <a:lnTo>
                      <a:pt x="21384" y="39934"/>
                    </a:lnTo>
                    <a:cubicBezTo>
                      <a:pt x="21384" y="29837"/>
                      <a:pt x="29670" y="21550"/>
                      <a:pt x="39767" y="21550"/>
                    </a:cubicBezTo>
                    <a:lnTo>
                      <a:pt x="56245" y="21550"/>
                    </a:lnTo>
                    <a:cubicBezTo>
                      <a:pt x="59960" y="21550"/>
                      <a:pt x="65389" y="19550"/>
                      <a:pt x="68247" y="17074"/>
                    </a:cubicBezTo>
                    <a:lnTo>
                      <a:pt x="83296" y="4215"/>
                    </a:ln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 Display" panose="02000503000000020004" pitchFamily="2" charset="0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A1BC722-BDCF-833D-8A36-63782FDAF81A}"/>
              </a:ext>
            </a:extLst>
          </p:cNvPr>
          <p:cNvGrpSpPr/>
          <p:nvPr/>
        </p:nvGrpSpPr>
        <p:grpSpPr>
          <a:xfrm>
            <a:off x="7214616" y="3402555"/>
            <a:ext cx="396000" cy="396000"/>
            <a:chOff x="5058308" y="3402555"/>
            <a:chExt cx="396000" cy="396000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D1D13E16-99E8-042D-D344-DE7CCBBBCB58}"/>
                </a:ext>
              </a:extLst>
            </p:cNvPr>
            <p:cNvSpPr/>
            <p:nvPr/>
          </p:nvSpPr>
          <p:spPr>
            <a:xfrm>
              <a:off x="5058308" y="3402555"/>
              <a:ext cx="396000" cy="3960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" panose="02000503000000020004" pitchFamily="2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5B25348-E6AD-24F5-BEFF-D605EB8B10CE}"/>
                </a:ext>
              </a:extLst>
            </p:cNvPr>
            <p:cNvGrpSpPr/>
            <p:nvPr/>
          </p:nvGrpSpPr>
          <p:grpSpPr>
            <a:xfrm>
              <a:off x="5151232" y="3483804"/>
              <a:ext cx="210152" cy="233502"/>
              <a:chOff x="6010275" y="3333750"/>
              <a:chExt cx="171450" cy="190500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D1267A4B-1302-27CB-0DD5-8469ABB5D3C8}"/>
                  </a:ext>
                </a:extLst>
              </p:cNvPr>
              <p:cNvSpPr/>
              <p:nvPr/>
            </p:nvSpPr>
            <p:spPr>
              <a:xfrm>
                <a:off x="6010275" y="3333750"/>
                <a:ext cx="171450" cy="190500"/>
              </a:xfrm>
              <a:custGeom>
                <a:avLst/>
                <a:gdLst>
                  <a:gd name="connsiteX0" fmla="*/ 171450 w 171450"/>
                  <a:gd name="connsiteY0" fmla="*/ 47625 h 190500"/>
                  <a:gd name="connsiteX1" fmla="*/ 171450 w 171450"/>
                  <a:gd name="connsiteY1" fmla="*/ 142875 h 190500"/>
                  <a:gd name="connsiteX2" fmla="*/ 123825 w 171450"/>
                  <a:gd name="connsiteY2" fmla="*/ 190500 h 190500"/>
                  <a:gd name="connsiteX3" fmla="*/ 47625 w 171450"/>
                  <a:gd name="connsiteY3" fmla="*/ 190500 h 190500"/>
                  <a:gd name="connsiteX4" fmla="*/ 0 w 171450"/>
                  <a:gd name="connsiteY4" fmla="*/ 142875 h 190500"/>
                  <a:gd name="connsiteX5" fmla="*/ 0 w 171450"/>
                  <a:gd name="connsiteY5" fmla="*/ 47625 h 190500"/>
                  <a:gd name="connsiteX6" fmla="*/ 47625 w 171450"/>
                  <a:gd name="connsiteY6" fmla="*/ 0 h 190500"/>
                  <a:gd name="connsiteX7" fmla="*/ 123825 w 171450"/>
                  <a:gd name="connsiteY7" fmla="*/ 0 h 190500"/>
                  <a:gd name="connsiteX8" fmla="*/ 171450 w 171450"/>
                  <a:gd name="connsiteY8" fmla="*/ 4762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450" h="190500">
                    <a:moveTo>
                      <a:pt x="171450" y="47625"/>
                    </a:moveTo>
                    <a:lnTo>
                      <a:pt x="171450" y="142875"/>
                    </a:lnTo>
                    <a:cubicBezTo>
                      <a:pt x="171450" y="171450"/>
                      <a:pt x="157163" y="190500"/>
                      <a:pt x="123825" y="190500"/>
                    </a:cubicBezTo>
                    <a:lnTo>
                      <a:pt x="47625" y="190500"/>
                    </a:lnTo>
                    <a:cubicBezTo>
                      <a:pt x="14288" y="190500"/>
                      <a:pt x="0" y="171450"/>
                      <a:pt x="0" y="142875"/>
                    </a:cubicBezTo>
                    <a:lnTo>
                      <a:pt x="0" y="47625"/>
                    </a:lnTo>
                    <a:cubicBezTo>
                      <a:pt x="0" y="19050"/>
                      <a:pt x="14288" y="0"/>
                      <a:pt x="47625" y="0"/>
                    </a:cubicBezTo>
                    <a:lnTo>
                      <a:pt x="123825" y="0"/>
                    </a:lnTo>
                    <a:cubicBezTo>
                      <a:pt x="157163" y="0"/>
                      <a:pt x="171450" y="19050"/>
                      <a:pt x="171450" y="47625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4F379BFC-D573-E6AB-C293-8932C51F5BAD}"/>
                  </a:ext>
                </a:extLst>
              </p:cNvPr>
              <p:cNvSpPr/>
              <p:nvPr/>
            </p:nvSpPr>
            <p:spPr>
              <a:xfrm>
                <a:off x="6062662" y="3333750"/>
                <a:ext cx="66675" cy="79641"/>
              </a:xfrm>
              <a:custGeom>
                <a:avLst/>
                <a:gdLst>
                  <a:gd name="connsiteX0" fmla="*/ 66675 w 66675"/>
                  <a:gd name="connsiteY0" fmla="*/ 0 h 79641"/>
                  <a:gd name="connsiteX1" fmla="*/ 66675 w 66675"/>
                  <a:gd name="connsiteY1" fmla="*/ 74866 h 79641"/>
                  <a:gd name="connsiteX2" fmla="*/ 58674 w 66675"/>
                  <a:gd name="connsiteY2" fmla="*/ 78391 h 79641"/>
                  <a:gd name="connsiteX3" fmla="*/ 36576 w 66675"/>
                  <a:gd name="connsiteY3" fmla="*/ 58008 h 79641"/>
                  <a:gd name="connsiteX4" fmla="*/ 30099 w 66675"/>
                  <a:gd name="connsiteY4" fmla="*/ 58008 h 79641"/>
                  <a:gd name="connsiteX5" fmla="*/ 8001 w 66675"/>
                  <a:gd name="connsiteY5" fmla="*/ 78391 h 79641"/>
                  <a:gd name="connsiteX6" fmla="*/ 0 w 66675"/>
                  <a:gd name="connsiteY6" fmla="*/ 74866 h 79641"/>
                  <a:gd name="connsiteX7" fmla="*/ 0 w 66675"/>
                  <a:gd name="connsiteY7" fmla="*/ 0 h 79641"/>
                  <a:gd name="connsiteX8" fmla="*/ 66675 w 66675"/>
                  <a:gd name="connsiteY8" fmla="*/ 0 h 7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79641">
                    <a:moveTo>
                      <a:pt x="66675" y="0"/>
                    </a:moveTo>
                    <a:lnTo>
                      <a:pt x="66675" y="74866"/>
                    </a:lnTo>
                    <a:cubicBezTo>
                      <a:pt x="66675" y="79058"/>
                      <a:pt x="61722" y="81153"/>
                      <a:pt x="58674" y="78391"/>
                    </a:cubicBezTo>
                    <a:lnTo>
                      <a:pt x="36576" y="58008"/>
                    </a:lnTo>
                    <a:cubicBezTo>
                      <a:pt x="34766" y="56293"/>
                      <a:pt x="31909" y="56293"/>
                      <a:pt x="30099" y="58008"/>
                    </a:cubicBezTo>
                    <a:lnTo>
                      <a:pt x="8001" y="78391"/>
                    </a:lnTo>
                    <a:cubicBezTo>
                      <a:pt x="4953" y="81153"/>
                      <a:pt x="0" y="79058"/>
                      <a:pt x="0" y="74866"/>
                    </a:cubicBezTo>
                    <a:lnTo>
                      <a:pt x="0" y="0"/>
                    </a:lnTo>
                    <a:lnTo>
                      <a:pt x="66675" y="0"/>
                    </a:ln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961B0A7D-CEFC-12E0-1415-E8315F60634E}"/>
                  </a:ext>
                </a:extLst>
              </p:cNvPr>
              <p:cNvSpPr/>
              <p:nvPr/>
            </p:nvSpPr>
            <p:spPr>
              <a:xfrm>
                <a:off x="6107906" y="3448050"/>
                <a:ext cx="40481" cy="9525"/>
              </a:xfrm>
              <a:custGeom>
                <a:avLst/>
                <a:gdLst>
                  <a:gd name="connsiteX0" fmla="*/ 0 w 40481"/>
                  <a:gd name="connsiteY0" fmla="*/ 0 h 9525"/>
                  <a:gd name="connsiteX1" fmla="*/ 40481 w 4048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481" h="9525">
                    <a:moveTo>
                      <a:pt x="0" y="0"/>
                    </a:moveTo>
                    <a:lnTo>
                      <a:pt x="40481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5138D8A3-BFCD-5FB0-CA93-3A56419F107C}"/>
                  </a:ext>
                </a:extLst>
              </p:cNvPr>
              <p:cNvSpPr/>
              <p:nvPr/>
            </p:nvSpPr>
            <p:spPr>
              <a:xfrm>
                <a:off x="6067425" y="3486150"/>
                <a:ext cx="80962" cy="9525"/>
              </a:xfrm>
              <a:custGeom>
                <a:avLst/>
                <a:gdLst>
                  <a:gd name="connsiteX0" fmla="*/ 0 w 80962"/>
                  <a:gd name="connsiteY0" fmla="*/ 0 h 9525"/>
                  <a:gd name="connsiteX1" fmla="*/ 80963 w 8096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0962" h="9525">
                    <a:moveTo>
                      <a:pt x="0" y="0"/>
                    </a:moveTo>
                    <a:lnTo>
                      <a:pt x="80963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 Display" panose="02000503000000020004" pitchFamily="2" charset="0"/>
                </a:endParaRP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F7C3D4C-3329-7A41-EABA-92A5AF6C93EA}"/>
              </a:ext>
            </a:extLst>
          </p:cNvPr>
          <p:cNvGrpSpPr/>
          <p:nvPr/>
        </p:nvGrpSpPr>
        <p:grpSpPr>
          <a:xfrm>
            <a:off x="9818291" y="1121343"/>
            <a:ext cx="396000" cy="396000"/>
            <a:chOff x="9272969" y="1286696"/>
            <a:chExt cx="396000" cy="396000"/>
          </a:xfrm>
        </p:grpSpPr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97E323DD-8EFA-247B-930D-598EE997BDE1}"/>
                </a:ext>
              </a:extLst>
            </p:cNvPr>
            <p:cNvSpPr/>
            <p:nvPr/>
          </p:nvSpPr>
          <p:spPr>
            <a:xfrm>
              <a:off x="9272969" y="1286696"/>
              <a:ext cx="396000" cy="3960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b="1" dirty="0">
                <a:latin typeface="Inter Display" panose="02000503000000020004" pitchFamily="2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622A183-527C-FED2-AE99-2791F3F830C3}"/>
                </a:ext>
              </a:extLst>
            </p:cNvPr>
            <p:cNvGrpSpPr/>
            <p:nvPr/>
          </p:nvGrpSpPr>
          <p:grpSpPr>
            <a:xfrm>
              <a:off x="9349098" y="1362825"/>
              <a:ext cx="243743" cy="243743"/>
              <a:chOff x="11014065" y="3404577"/>
              <a:chExt cx="190500" cy="190500"/>
            </a:xfrm>
          </p:grpSpPr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4692C8BF-084A-5E60-66E9-E098A6C322B2}"/>
                  </a:ext>
                </a:extLst>
              </p:cNvPr>
              <p:cNvSpPr/>
              <p:nvPr/>
            </p:nvSpPr>
            <p:spPr>
              <a:xfrm>
                <a:off x="11063666" y="3509352"/>
                <a:ext cx="17073" cy="38100"/>
              </a:xfrm>
              <a:custGeom>
                <a:avLst/>
                <a:gdLst>
                  <a:gd name="connsiteX0" fmla="*/ 17074 w 17073"/>
                  <a:gd name="connsiteY0" fmla="*/ 0 h 38100"/>
                  <a:gd name="connsiteX1" fmla="*/ 1643 w 17073"/>
                  <a:gd name="connsiteY1" fmla="*/ 13621 h 38100"/>
                  <a:gd name="connsiteX2" fmla="*/ 1643 w 17073"/>
                  <a:gd name="connsiteY2" fmla="*/ 24479 h 38100"/>
                  <a:gd name="connsiteX3" fmla="*/ 17074 w 17073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073" h="38100">
                    <a:moveTo>
                      <a:pt x="17074" y="0"/>
                    </a:moveTo>
                    <a:cubicBezTo>
                      <a:pt x="10787" y="3143"/>
                      <a:pt x="5548" y="7810"/>
                      <a:pt x="1643" y="13621"/>
                    </a:cubicBezTo>
                    <a:cubicBezTo>
                      <a:pt x="-548" y="16954"/>
                      <a:pt x="-548" y="21146"/>
                      <a:pt x="1643" y="24479"/>
                    </a:cubicBezTo>
                    <a:cubicBezTo>
                      <a:pt x="5548" y="30290"/>
                      <a:pt x="10787" y="34957"/>
                      <a:pt x="17074" y="38100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ACE17802-A916-C3CC-E53C-0F27691D6547}"/>
                  </a:ext>
                </a:extLst>
              </p:cNvPr>
              <p:cNvSpPr/>
              <p:nvPr/>
            </p:nvSpPr>
            <p:spPr>
              <a:xfrm>
                <a:off x="11139890" y="3509352"/>
                <a:ext cx="17073" cy="38100"/>
              </a:xfrm>
              <a:custGeom>
                <a:avLst/>
                <a:gdLst>
                  <a:gd name="connsiteX0" fmla="*/ 0 w 17073"/>
                  <a:gd name="connsiteY0" fmla="*/ 0 h 38100"/>
                  <a:gd name="connsiteX1" fmla="*/ 15430 w 17073"/>
                  <a:gd name="connsiteY1" fmla="*/ 13621 h 38100"/>
                  <a:gd name="connsiteX2" fmla="*/ 15430 w 17073"/>
                  <a:gd name="connsiteY2" fmla="*/ 24479 h 38100"/>
                  <a:gd name="connsiteX3" fmla="*/ 0 w 17073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073" h="38100">
                    <a:moveTo>
                      <a:pt x="0" y="0"/>
                    </a:moveTo>
                    <a:cubicBezTo>
                      <a:pt x="6286" y="3143"/>
                      <a:pt x="11525" y="7810"/>
                      <a:pt x="15430" y="13621"/>
                    </a:cubicBezTo>
                    <a:cubicBezTo>
                      <a:pt x="17621" y="16954"/>
                      <a:pt x="17621" y="21146"/>
                      <a:pt x="15430" y="24479"/>
                    </a:cubicBezTo>
                    <a:cubicBezTo>
                      <a:pt x="11525" y="30290"/>
                      <a:pt x="6286" y="34957"/>
                      <a:pt x="0" y="38100"/>
                    </a:cubicBez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E9E961D4-EE5E-A8F6-3398-7B1B8CF79F12}"/>
                  </a:ext>
                </a:extLst>
              </p:cNvPr>
              <p:cNvSpPr/>
              <p:nvPr/>
            </p:nvSpPr>
            <p:spPr>
              <a:xfrm>
                <a:off x="11014065" y="3404577"/>
                <a:ext cx="190500" cy="190500"/>
              </a:xfrm>
              <a:custGeom>
                <a:avLst/>
                <a:gdLst>
                  <a:gd name="connsiteX0" fmla="*/ 66675 w 190500"/>
                  <a:gd name="connsiteY0" fmla="*/ 190500 h 190500"/>
                  <a:gd name="connsiteX1" fmla="*/ 123825 w 190500"/>
                  <a:gd name="connsiteY1" fmla="*/ 190500 h 190500"/>
                  <a:gd name="connsiteX2" fmla="*/ 190500 w 190500"/>
                  <a:gd name="connsiteY2" fmla="*/ 123825 h 190500"/>
                  <a:gd name="connsiteX3" fmla="*/ 190500 w 190500"/>
                  <a:gd name="connsiteY3" fmla="*/ 66675 h 190500"/>
                  <a:gd name="connsiteX4" fmla="*/ 123825 w 190500"/>
                  <a:gd name="connsiteY4" fmla="*/ 0 h 190500"/>
                  <a:gd name="connsiteX5" fmla="*/ 66675 w 190500"/>
                  <a:gd name="connsiteY5" fmla="*/ 0 h 190500"/>
                  <a:gd name="connsiteX6" fmla="*/ 0 w 190500"/>
                  <a:gd name="connsiteY6" fmla="*/ 66675 h 190500"/>
                  <a:gd name="connsiteX7" fmla="*/ 0 w 190500"/>
                  <a:gd name="connsiteY7" fmla="*/ 123825 h 190500"/>
                  <a:gd name="connsiteX8" fmla="*/ 66675 w 190500"/>
                  <a:gd name="connsiteY8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0" h="190500">
                    <a:moveTo>
                      <a:pt x="66675" y="190500"/>
                    </a:moveTo>
                    <a:lnTo>
                      <a:pt x="123825" y="190500"/>
                    </a:lnTo>
                    <a:cubicBezTo>
                      <a:pt x="171450" y="190500"/>
                      <a:pt x="190500" y="171450"/>
                      <a:pt x="190500" y="123825"/>
                    </a:cubicBezTo>
                    <a:lnTo>
                      <a:pt x="190500" y="66675"/>
                    </a:lnTo>
                    <a:cubicBezTo>
                      <a:pt x="190500" y="19050"/>
                      <a:pt x="171450" y="0"/>
                      <a:pt x="123825" y="0"/>
                    </a:cubicBezTo>
                    <a:lnTo>
                      <a:pt x="66675" y="0"/>
                    </a:lnTo>
                    <a:cubicBezTo>
                      <a:pt x="19050" y="0"/>
                      <a:pt x="0" y="19050"/>
                      <a:pt x="0" y="66675"/>
                    </a:cubicBezTo>
                    <a:lnTo>
                      <a:pt x="0" y="123825"/>
                    </a:lnTo>
                    <a:cubicBezTo>
                      <a:pt x="0" y="171450"/>
                      <a:pt x="19050" y="190500"/>
                      <a:pt x="66675" y="190500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b="1" dirty="0">
                  <a:latin typeface="Inter Display" panose="02000503000000020004" pitchFamily="2" charset="0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A0AA6095-1575-3D53-C0F6-D25808408458}"/>
                  </a:ext>
                </a:extLst>
              </p:cNvPr>
              <p:cNvSpPr/>
              <p:nvPr/>
            </p:nvSpPr>
            <p:spPr>
              <a:xfrm>
                <a:off x="11016255" y="3461727"/>
                <a:ext cx="183070" cy="95"/>
              </a:xfrm>
              <a:custGeom>
                <a:avLst/>
                <a:gdLst>
                  <a:gd name="connsiteX0" fmla="*/ 0 w 183070"/>
                  <a:gd name="connsiteY0" fmla="*/ 95 h 95"/>
                  <a:gd name="connsiteX1" fmla="*/ 183071 w 183070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3070" h="95">
                    <a:moveTo>
                      <a:pt x="0" y="95"/>
                    </a:moveTo>
                    <a:lnTo>
                      <a:pt x="183071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b="1" dirty="0">
                  <a:latin typeface="Inter Display" panose="02000503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2524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4" y="828770"/>
            <a:ext cx="5650201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en-US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Edge</a:t>
            </a: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Центр в цифрах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259468D-28C0-08AF-CC8F-C42330BBC186}"/>
              </a:ext>
            </a:extLst>
          </p:cNvPr>
          <p:cNvSpPr txBox="1">
            <a:spLocks/>
          </p:cNvSpPr>
          <p:nvPr/>
        </p:nvSpPr>
        <p:spPr>
          <a:xfrm>
            <a:off x="334964" y="1416093"/>
            <a:ext cx="5470091" cy="33855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Мощная инфраструктура для любых проектов</a:t>
            </a:r>
            <a:endParaRPr lang="en-RU" sz="1800" dirty="0">
              <a:solidFill>
                <a:schemeClr val="accent4"/>
              </a:solidFill>
              <a:latin typeface="Inter Display Medium" panose="02000503000000020004" pitchFamily="2" charset="0"/>
              <a:ea typeface="Inter Display Medium" panose="02000503000000020004" pitchFamily="2" charset="0"/>
              <a:cs typeface="Inter Display Medium" panose="02000503000000020004" pitchFamily="2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7062DFF-CA2A-482D-4189-61559893ADDD}"/>
              </a:ext>
            </a:extLst>
          </p:cNvPr>
          <p:cNvSpPr>
            <a:spLocks/>
          </p:cNvSpPr>
          <p:nvPr/>
        </p:nvSpPr>
        <p:spPr>
          <a:xfrm>
            <a:off x="334144" y="2412565"/>
            <a:ext cx="2520000" cy="1620000"/>
          </a:xfrm>
          <a:prstGeom prst="roundRect">
            <a:avLst>
              <a:gd name="adj" fmla="val 13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3200" spc="-100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40CC-B3F0-74A4-5A18-DDDD215E5678}"/>
              </a:ext>
            </a:extLst>
          </p:cNvPr>
          <p:cNvSpPr txBox="1"/>
          <p:nvPr/>
        </p:nvSpPr>
        <p:spPr>
          <a:xfrm>
            <a:off x="490809" y="2946364"/>
            <a:ext cx="2206670" cy="504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 algn="ctr">
              <a:lnSpc>
                <a:spcPct val="110000"/>
              </a:lnSpc>
              <a:spcAft>
                <a:spcPts val="1000"/>
              </a:spcAft>
            </a:pPr>
            <a:r>
              <a:rPr lang="ru-RU" sz="3200" b="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3 000+</a:t>
            </a:r>
            <a:endParaRPr lang="en-RU" sz="1600" b="1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E09307E-B02C-6CF8-532A-9D8D2DEF2BAA}"/>
              </a:ext>
            </a:extLst>
          </p:cNvPr>
          <p:cNvSpPr>
            <a:spLocks/>
          </p:cNvSpPr>
          <p:nvPr/>
        </p:nvSpPr>
        <p:spPr>
          <a:xfrm>
            <a:off x="334144" y="4100041"/>
            <a:ext cx="2520000" cy="1620000"/>
          </a:xfrm>
          <a:prstGeom prst="roundRect">
            <a:avLst>
              <a:gd name="adj" fmla="val 13178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6DD56-30D1-C7F6-8590-50C8F6B464BB}"/>
              </a:ext>
            </a:extLst>
          </p:cNvPr>
          <p:cNvSpPr txBox="1"/>
          <p:nvPr/>
        </p:nvSpPr>
        <p:spPr>
          <a:xfrm>
            <a:off x="774990" y="4633042"/>
            <a:ext cx="1638309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2" algn="ctr">
              <a:spcAft>
                <a:spcPts val="1000"/>
              </a:spcAft>
            </a:pPr>
            <a: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Физических</a:t>
            </a:r>
            <a:b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серверов</a:t>
            </a:r>
            <a:endParaRPr lang="en-RU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B50A65-6EF6-2192-5C18-3D4E43F2D445}"/>
              </a:ext>
            </a:extLst>
          </p:cNvPr>
          <p:cNvSpPr>
            <a:spLocks/>
          </p:cNvSpPr>
          <p:nvPr/>
        </p:nvSpPr>
        <p:spPr>
          <a:xfrm>
            <a:off x="3342955" y="2412565"/>
            <a:ext cx="2520000" cy="1620000"/>
          </a:xfrm>
          <a:prstGeom prst="roundRect">
            <a:avLst>
              <a:gd name="adj" fmla="val 13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3200" spc="-100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12C167-0C73-D7CF-E6D0-45BAE5977409}"/>
              </a:ext>
            </a:extLst>
          </p:cNvPr>
          <p:cNvSpPr txBox="1"/>
          <p:nvPr/>
        </p:nvSpPr>
        <p:spPr>
          <a:xfrm>
            <a:off x="3497579" y="2946364"/>
            <a:ext cx="2210752" cy="504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 algn="ctr">
              <a:lnSpc>
                <a:spcPct val="110000"/>
              </a:lnSpc>
              <a:spcAft>
                <a:spcPts val="1000"/>
              </a:spcAft>
            </a:pPr>
            <a:r>
              <a:rPr lang="en-US" sz="3200" b="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30+</a:t>
            </a:r>
            <a:endParaRPr lang="en-RU" sz="3200" b="1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F593DBE-1381-8683-16E7-02329FB8D259}"/>
              </a:ext>
            </a:extLst>
          </p:cNvPr>
          <p:cNvSpPr>
            <a:spLocks/>
          </p:cNvSpPr>
          <p:nvPr/>
        </p:nvSpPr>
        <p:spPr>
          <a:xfrm>
            <a:off x="3342955" y="4100041"/>
            <a:ext cx="2520000" cy="1620000"/>
          </a:xfrm>
          <a:prstGeom prst="roundRect">
            <a:avLst>
              <a:gd name="adj" fmla="val 13178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A5E413-6A76-4FFA-5B66-7D3D7AD31AB7}"/>
              </a:ext>
            </a:extLst>
          </p:cNvPr>
          <p:cNvSpPr txBox="1"/>
          <p:nvPr/>
        </p:nvSpPr>
        <p:spPr>
          <a:xfrm>
            <a:off x="3783801" y="4633042"/>
            <a:ext cx="1638309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2" algn="ctr">
              <a:spcAft>
                <a:spcPts val="1000"/>
              </a:spcAft>
            </a:pPr>
            <a: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Точек</a:t>
            </a:r>
            <a:b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присутствия</a:t>
            </a:r>
            <a:endParaRPr lang="en-RU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FC7DD5D-12ED-0C83-3DDA-5FCF5A4DACB9}"/>
              </a:ext>
            </a:extLst>
          </p:cNvPr>
          <p:cNvSpPr>
            <a:spLocks/>
          </p:cNvSpPr>
          <p:nvPr/>
        </p:nvSpPr>
        <p:spPr>
          <a:xfrm>
            <a:off x="6351767" y="2412565"/>
            <a:ext cx="2520000" cy="1620000"/>
          </a:xfrm>
          <a:prstGeom prst="roundRect">
            <a:avLst>
              <a:gd name="adj" fmla="val 13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3200" spc="-100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B44E46C-8086-BCB4-258A-537BDC9E459E}"/>
              </a:ext>
            </a:extLst>
          </p:cNvPr>
          <p:cNvSpPr txBox="1"/>
          <p:nvPr/>
        </p:nvSpPr>
        <p:spPr>
          <a:xfrm>
            <a:off x="6433863" y="2946364"/>
            <a:ext cx="2355808" cy="504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 algn="ctr">
              <a:lnSpc>
                <a:spcPct val="110000"/>
              </a:lnSpc>
              <a:spcAft>
                <a:spcPts val="1000"/>
              </a:spcAft>
            </a:pPr>
            <a:r>
              <a:rPr lang="ru-RU" sz="3200" b="1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10+ </a:t>
            </a:r>
            <a:r>
              <a:rPr lang="ru-RU" sz="2400" b="1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Тбит/с</a:t>
            </a:r>
            <a:endParaRPr lang="en-RU" sz="3200" b="1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18CBE60-2563-3864-BE24-E81B34973A2B}"/>
              </a:ext>
            </a:extLst>
          </p:cNvPr>
          <p:cNvSpPr>
            <a:spLocks/>
          </p:cNvSpPr>
          <p:nvPr/>
        </p:nvSpPr>
        <p:spPr>
          <a:xfrm>
            <a:off x="6351767" y="4100041"/>
            <a:ext cx="2520000" cy="1620000"/>
          </a:xfrm>
          <a:prstGeom prst="roundRect">
            <a:avLst>
              <a:gd name="adj" fmla="val 13178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84AEEC-E1DE-9855-1EBE-174245FDBAFD}"/>
              </a:ext>
            </a:extLst>
          </p:cNvPr>
          <p:cNvSpPr txBox="1"/>
          <p:nvPr/>
        </p:nvSpPr>
        <p:spPr>
          <a:xfrm>
            <a:off x="6516261" y="4633041"/>
            <a:ext cx="2191012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2" algn="ctr">
              <a:spcAft>
                <a:spcPts val="1000"/>
              </a:spcAft>
            </a:pPr>
            <a: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Ежедневные</a:t>
            </a:r>
            <a:b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пиковые нагрузки</a:t>
            </a:r>
            <a:endParaRPr lang="en-RU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6998FF6-DD4A-1F57-E6DD-50CF43469036}"/>
              </a:ext>
            </a:extLst>
          </p:cNvPr>
          <p:cNvSpPr>
            <a:spLocks/>
          </p:cNvSpPr>
          <p:nvPr/>
        </p:nvSpPr>
        <p:spPr>
          <a:xfrm>
            <a:off x="9360579" y="2412565"/>
            <a:ext cx="2520000" cy="1620000"/>
          </a:xfrm>
          <a:prstGeom prst="roundRect">
            <a:avLst>
              <a:gd name="adj" fmla="val 13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3200" spc="-100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E7E4509-3A14-6056-35FE-D177B2041D87}"/>
              </a:ext>
            </a:extLst>
          </p:cNvPr>
          <p:cNvSpPr txBox="1"/>
          <p:nvPr/>
        </p:nvSpPr>
        <p:spPr>
          <a:xfrm>
            <a:off x="9469528" y="2946365"/>
            <a:ext cx="230210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200" b="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&gt;3</a:t>
            </a:r>
            <a:r>
              <a:rPr lang="ru-RU" sz="2400" b="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Тбит/с</a:t>
            </a:r>
            <a:endParaRPr lang="en-RU" sz="2400" b="1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FB6B7E0-C6CA-5B63-8E99-033F883577E3}"/>
              </a:ext>
            </a:extLst>
          </p:cNvPr>
          <p:cNvSpPr>
            <a:spLocks/>
          </p:cNvSpPr>
          <p:nvPr/>
        </p:nvSpPr>
        <p:spPr>
          <a:xfrm>
            <a:off x="9360579" y="4100041"/>
            <a:ext cx="2520000" cy="1620000"/>
          </a:xfrm>
          <a:prstGeom prst="roundRect">
            <a:avLst>
              <a:gd name="adj" fmla="val 13178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55B2EA-059D-9B22-2B6F-1800DDB3F9E4}"/>
              </a:ext>
            </a:extLst>
          </p:cNvPr>
          <p:cNvSpPr txBox="1"/>
          <p:nvPr/>
        </p:nvSpPr>
        <p:spPr>
          <a:xfrm>
            <a:off x="9801425" y="4494542"/>
            <a:ext cx="1638309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2" algn="ctr">
              <a:spcAft>
                <a:spcPts val="1000"/>
              </a:spcAft>
            </a:pPr>
            <a: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Атак отражаем</a:t>
            </a:r>
            <a:b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ежедневно</a:t>
            </a:r>
            <a:endParaRPr lang="en-RU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01F45DD-E254-CC87-6548-0819C00562D6}"/>
              </a:ext>
            </a:extLst>
          </p:cNvPr>
          <p:cNvGrpSpPr/>
          <p:nvPr/>
        </p:nvGrpSpPr>
        <p:grpSpPr>
          <a:xfrm>
            <a:off x="1414144" y="3884863"/>
            <a:ext cx="360000" cy="360000"/>
            <a:chOff x="1414144" y="3884863"/>
            <a:chExt cx="360000" cy="36000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B858B0B-F73F-E239-9482-474CF94580E7}"/>
                </a:ext>
              </a:extLst>
            </p:cNvPr>
            <p:cNvSpPr/>
            <p:nvPr/>
          </p:nvSpPr>
          <p:spPr>
            <a:xfrm>
              <a:off x="1414144" y="3884863"/>
              <a:ext cx="360000" cy="3600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" panose="02000503000000020004" pitchFamily="2" charset="0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FA65BC-CAC5-FEDD-6991-B192B094DA7B}"/>
                </a:ext>
              </a:extLst>
            </p:cNvPr>
            <p:cNvGrpSpPr/>
            <p:nvPr/>
          </p:nvGrpSpPr>
          <p:grpSpPr>
            <a:xfrm>
              <a:off x="1498942" y="3969661"/>
              <a:ext cx="190404" cy="190404"/>
              <a:chOff x="2889094" y="3847788"/>
              <a:chExt cx="190404" cy="190404"/>
            </a:xfrm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59A485B9-2E1A-444F-9295-23CE4C5AA43D}"/>
                  </a:ext>
                </a:extLst>
              </p:cNvPr>
              <p:cNvSpPr/>
              <p:nvPr/>
            </p:nvSpPr>
            <p:spPr>
              <a:xfrm>
                <a:off x="2889094" y="3847788"/>
                <a:ext cx="190404" cy="76104"/>
              </a:xfrm>
              <a:custGeom>
                <a:avLst/>
                <a:gdLst>
                  <a:gd name="connsiteX0" fmla="*/ 164878 w 190404"/>
                  <a:gd name="connsiteY0" fmla="*/ 76105 h 76104"/>
                  <a:gd name="connsiteX1" fmla="*/ 25527 w 190404"/>
                  <a:gd name="connsiteY1" fmla="*/ 76105 h 76104"/>
                  <a:gd name="connsiteX2" fmla="*/ 0 w 190404"/>
                  <a:gd name="connsiteY2" fmla="*/ 50578 h 76104"/>
                  <a:gd name="connsiteX3" fmla="*/ 0 w 190404"/>
                  <a:gd name="connsiteY3" fmla="*/ 25527 h 76104"/>
                  <a:gd name="connsiteX4" fmla="*/ 25527 w 190404"/>
                  <a:gd name="connsiteY4" fmla="*/ 0 h 76104"/>
                  <a:gd name="connsiteX5" fmla="*/ 164878 w 190404"/>
                  <a:gd name="connsiteY5" fmla="*/ 0 h 76104"/>
                  <a:gd name="connsiteX6" fmla="*/ 190405 w 190404"/>
                  <a:gd name="connsiteY6" fmla="*/ 25527 h 76104"/>
                  <a:gd name="connsiteX7" fmla="*/ 190405 w 190404"/>
                  <a:gd name="connsiteY7" fmla="*/ 50578 h 76104"/>
                  <a:gd name="connsiteX8" fmla="*/ 164878 w 190404"/>
                  <a:gd name="connsiteY8" fmla="*/ 76105 h 7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404" h="76104">
                    <a:moveTo>
                      <a:pt x="164878" y="76105"/>
                    </a:moveTo>
                    <a:lnTo>
                      <a:pt x="25527" y="76105"/>
                    </a:lnTo>
                    <a:cubicBezTo>
                      <a:pt x="11430" y="76105"/>
                      <a:pt x="0" y="64580"/>
                      <a:pt x="0" y="50578"/>
                    </a:cubicBezTo>
                    <a:lnTo>
                      <a:pt x="0" y="25527"/>
                    </a:lnTo>
                    <a:cubicBezTo>
                      <a:pt x="0" y="11430"/>
                      <a:pt x="11525" y="0"/>
                      <a:pt x="25527" y="0"/>
                    </a:cubicBezTo>
                    <a:lnTo>
                      <a:pt x="164878" y="0"/>
                    </a:lnTo>
                    <a:cubicBezTo>
                      <a:pt x="178975" y="0"/>
                      <a:pt x="190405" y="11525"/>
                      <a:pt x="190405" y="25527"/>
                    </a:cubicBezTo>
                    <a:lnTo>
                      <a:pt x="190405" y="50578"/>
                    </a:lnTo>
                    <a:cubicBezTo>
                      <a:pt x="190405" y="64580"/>
                      <a:pt x="178879" y="76105"/>
                      <a:pt x="164878" y="76105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6CE11830-C972-467B-C0C4-368482F12BB7}"/>
                  </a:ext>
                </a:extLst>
              </p:cNvPr>
              <p:cNvSpPr/>
              <p:nvPr/>
            </p:nvSpPr>
            <p:spPr>
              <a:xfrm>
                <a:off x="2889094" y="3962088"/>
                <a:ext cx="190404" cy="76104"/>
              </a:xfrm>
              <a:custGeom>
                <a:avLst/>
                <a:gdLst>
                  <a:gd name="connsiteX0" fmla="*/ 164878 w 190404"/>
                  <a:gd name="connsiteY0" fmla="*/ 76105 h 76104"/>
                  <a:gd name="connsiteX1" fmla="*/ 25527 w 190404"/>
                  <a:gd name="connsiteY1" fmla="*/ 76105 h 76104"/>
                  <a:gd name="connsiteX2" fmla="*/ 0 w 190404"/>
                  <a:gd name="connsiteY2" fmla="*/ 50578 h 76104"/>
                  <a:gd name="connsiteX3" fmla="*/ 0 w 190404"/>
                  <a:gd name="connsiteY3" fmla="*/ 25527 h 76104"/>
                  <a:gd name="connsiteX4" fmla="*/ 25527 w 190404"/>
                  <a:gd name="connsiteY4" fmla="*/ 0 h 76104"/>
                  <a:gd name="connsiteX5" fmla="*/ 164878 w 190404"/>
                  <a:gd name="connsiteY5" fmla="*/ 0 h 76104"/>
                  <a:gd name="connsiteX6" fmla="*/ 190405 w 190404"/>
                  <a:gd name="connsiteY6" fmla="*/ 25527 h 76104"/>
                  <a:gd name="connsiteX7" fmla="*/ 190405 w 190404"/>
                  <a:gd name="connsiteY7" fmla="*/ 50578 h 76104"/>
                  <a:gd name="connsiteX8" fmla="*/ 164878 w 190404"/>
                  <a:gd name="connsiteY8" fmla="*/ 76105 h 7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404" h="76104">
                    <a:moveTo>
                      <a:pt x="164878" y="76105"/>
                    </a:moveTo>
                    <a:lnTo>
                      <a:pt x="25527" y="76105"/>
                    </a:lnTo>
                    <a:cubicBezTo>
                      <a:pt x="11430" y="76105"/>
                      <a:pt x="0" y="64580"/>
                      <a:pt x="0" y="50578"/>
                    </a:cubicBezTo>
                    <a:lnTo>
                      <a:pt x="0" y="25527"/>
                    </a:lnTo>
                    <a:cubicBezTo>
                      <a:pt x="0" y="11430"/>
                      <a:pt x="11525" y="0"/>
                      <a:pt x="25527" y="0"/>
                    </a:cubicBezTo>
                    <a:lnTo>
                      <a:pt x="164878" y="0"/>
                    </a:lnTo>
                    <a:cubicBezTo>
                      <a:pt x="178975" y="0"/>
                      <a:pt x="190405" y="11525"/>
                      <a:pt x="190405" y="25527"/>
                    </a:cubicBezTo>
                    <a:lnTo>
                      <a:pt x="190405" y="50578"/>
                    </a:lnTo>
                    <a:cubicBezTo>
                      <a:pt x="190405" y="64580"/>
                      <a:pt x="178879" y="76105"/>
                      <a:pt x="164878" y="76105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4CCE473F-7A92-2ECC-C68C-899E0F960368}"/>
                  </a:ext>
                </a:extLst>
              </p:cNvPr>
              <p:cNvSpPr/>
              <p:nvPr/>
            </p:nvSpPr>
            <p:spPr>
              <a:xfrm>
                <a:off x="2927099" y="38762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A23D96A1-7D2B-C1C6-E8AF-451DF5BF0BA0}"/>
                  </a:ext>
                </a:extLst>
              </p:cNvPr>
              <p:cNvSpPr/>
              <p:nvPr/>
            </p:nvSpPr>
            <p:spPr>
              <a:xfrm>
                <a:off x="2965199" y="38762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CEDDC01-CB15-BD0C-261F-75163545F5B7}"/>
                  </a:ext>
                </a:extLst>
              </p:cNvPr>
              <p:cNvSpPr/>
              <p:nvPr/>
            </p:nvSpPr>
            <p:spPr>
              <a:xfrm>
                <a:off x="2927099" y="39905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34528ACD-6785-2273-70A0-76B4FC5F4F92}"/>
                  </a:ext>
                </a:extLst>
              </p:cNvPr>
              <p:cNvSpPr/>
              <p:nvPr/>
            </p:nvSpPr>
            <p:spPr>
              <a:xfrm>
                <a:off x="2965199" y="3990568"/>
                <a:ext cx="9525" cy="19050"/>
              </a:xfrm>
              <a:custGeom>
                <a:avLst/>
                <a:gdLst>
                  <a:gd name="connsiteX0" fmla="*/ 0 w 9525"/>
                  <a:gd name="connsiteY0" fmla="*/ 0 h 19050"/>
                  <a:gd name="connsiteX1" fmla="*/ 0 w 9525"/>
                  <a:gd name="connsiteY1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50">
                    <a:moveTo>
                      <a:pt x="0" y="0"/>
                    </a:moveTo>
                    <a:lnTo>
                      <a:pt x="0" y="1905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268A68E3-A0D5-9158-40F0-7881A532C478}"/>
                  </a:ext>
                </a:extLst>
              </p:cNvPr>
              <p:cNvSpPr/>
              <p:nvPr/>
            </p:nvSpPr>
            <p:spPr>
              <a:xfrm>
                <a:off x="3003299" y="3885793"/>
                <a:ext cx="38100" cy="9525"/>
              </a:xfrm>
              <a:custGeom>
                <a:avLst/>
                <a:gdLst>
                  <a:gd name="connsiteX0" fmla="*/ 0 w 38100"/>
                  <a:gd name="connsiteY0" fmla="*/ 0 h 9525"/>
                  <a:gd name="connsiteX1" fmla="*/ 38100 w 381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9525">
                    <a:moveTo>
                      <a:pt x="0" y="0"/>
                    </a:moveTo>
                    <a:lnTo>
                      <a:pt x="3810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84EB0401-CCF3-B927-EBEE-F3A525295F8A}"/>
                  </a:ext>
                </a:extLst>
              </p:cNvPr>
              <p:cNvSpPr/>
              <p:nvPr/>
            </p:nvSpPr>
            <p:spPr>
              <a:xfrm>
                <a:off x="3003299" y="4000093"/>
                <a:ext cx="38100" cy="9525"/>
              </a:xfrm>
              <a:custGeom>
                <a:avLst/>
                <a:gdLst>
                  <a:gd name="connsiteX0" fmla="*/ 0 w 38100"/>
                  <a:gd name="connsiteY0" fmla="*/ 0 h 9525"/>
                  <a:gd name="connsiteX1" fmla="*/ 38100 w 3810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100" h="9525">
                    <a:moveTo>
                      <a:pt x="0" y="0"/>
                    </a:moveTo>
                    <a:lnTo>
                      <a:pt x="38100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D26C813-1BBF-22AF-A39C-21E4C7938D3A}"/>
              </a:ext>
            </a:extLst>
          </p:cNvPr>
          <p:cNvGrpSpPr/>
          <p:nvPr/>
        </p:nvGrpSpPr>
        <p:grpSpPr>
          <a:xfrm>
            <a:off x="4422955" y="3884863"/>
            <a:ext cx="360000" cy="360000"/>
            <a:chOff x="4422955" y="3884863"/>
            <a:chExt cx="360000" cy="3600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B2625F3-AB06-5190-5110-DF18672D56D2}"/>
                </a:ext>
              </a:extLst>
            </p:cNvPr>
            <p:cNvSpPr/>
            <p:nvPr/>
          </p:nvSpPr>
          <p:spPr>
            <a:xfrm>
              <a:off x="4422955" y="3884863"/>
              <a:ext cx="360000" cy="3600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" panose="02000503000000020004" pitchFamily="2" charset="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3AC044F-6C5F-4D3A-30E2-6D23657C009D}"/>
                </a:ext>
              </a:extLst>
            </p:cNvPr>
            <p:cNvGrpSpPr/>
            <p:nvPr/>
          </p:nvGrpSpPr>
          <p:grpSpPr>
            <a:xfrm>
              <a:off x="4520824" y="3969637"/>
              <a:ext cx="164263" cy="190452"/>
              <a:chOff x="4103470" y="3755453"/>
              <a:chExt cx="164263" cy="190452"/>
            </a:xfrm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9538A9D3-E50D-BF92-B8EA-38B720C0AE8A}"/>
                  </a:ext>
                </a:extLst>
              </p:cNvPr>
              <p:cNvSpPr/>
              <p:nvPr/>
            </p:nvSpPr>
            <p:spPr>
              <a:xfrm>
                <a:off x="4103470" y="3755453"/>
                <a:ext cx="164263" cy="190452"/>
              </a:xfrm>
              <a:custGeom>
                <a:avLst/>
                <a:gdLst>
                  <a:gd name="connsiteX0" fmla="*/ 2312 w 164263"/>
                  <a:gd name="connsiteY0" fmla="*/ 61817 h 190452"/>
                  <a:gd name="connsiteX1" fmla="*/ 161952 w 164263"/>
                  <a:gd name="connsiteY1" fmla="*/ 61913 h 190452"/>
                  <a:gd name="connsiteX2" fmla="*/ 116422 w 164263"/>
                  <a:gd name="connsiteY2" fmla="*/ 176594 h 190452"/>
                  <a:gd name="connsiteX3" fmla="*/ 47747 w 164263"/>
                  <a:gd name="connsiteY3" fmla="*/ 176594 h 190452"/>
                  <a:gd name="connsiteX4" fmla="*/ 2312 w 164263"/>
                  <a:gd name="connsiteY4" fmla="*/ 61817 h 19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63" h="190452">
                    <a:moveTo>
                      <a:pt x="2312" y="61817"/>
                    </a:moveTo>
                    <a:cubicBezTo>
                      <a:pt x="21077" y="-20669"/>
                      <a:pt x="143283" y="-20574"/>
                      <a:pt x="161952" y="61913"/>
                    </a:cubicBezTo>
                    <a:cubicBezTo>
                      <a:pt x="172905" y="110300"/>
                      <a:pt x="142806" y="151257"/>
                      <a:pt x="116422" y="176594"/>
                    </a:cubicBezTo>
                    <a:cubicBezTo>
                      <a:pt x="97277" y="195072"/>
                      <a:pt x="66987" y="195072"/>
                      <a:pt x="47747" y="176594"/>
                    </a:cubicBezTo>
                    <a:cubicBezTo>
                      <a:pt x="21458" y="151257"/>
                      <a:pt x="-8642" y="110204"/>
                      <a:pt x="2312" y="61817"/>
                    </a:cubicBezTo>
                    <a:close/>
                  </a:path>
                </a:pathLst>
              </a:custGeom>
              <a:noFill/>
              <a:ln w="14288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1BF12874-4136-F249-2D38-0F890E4BD912}"/>
                  </a:ext>
                </a:extLst>
              </p:cNvPr>
              <p:cNvSpPr/>
              <p:nvPr/>
            </p:nvSpPr>
            <p:spPr>
              <a:xfrm>
                <a:off x="4159409" y="3822129"/>
                <a:ext cx="52387" cy="38100"/>
              </a:xfrm>
              <a:custGeom>
                <a:avLst/>
                <a:gdLst>
                  <a:gd name="connsiteX0" fmla="*/ 0 w 52387"/>
                  <a:gd name="connsiteY0" fmla="*/ 23813 h 38100"/>
                  <a:gd name="connsiteX1" fmla="*/ 14288 w 52387"/>
                  <a:gd name="connsiteY1" fmla="*/ 38100 h 38100"/>
                  <a:gd name="connsiteX2" fmla="*/ 52388 w 52387"/>
                  <a:gd name="connsiteY2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387" h="38100">
                    <a:moveTo>
                      <a:pt x="0" y="23813"/>
                    </a:moveTo>
                    <a:lnTo>
                      <a:pt x="14288" y="38100"/>
                    </a:lnTo>
                    <a:lnTo>
                      <a:pt x="52388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3E20429-8D56-6DFD-7F7D-EB76C3C64B98}"/>
              </a:ext>
            </a:extLst>
          </p:cNvPr>
          <p:cNvGrpSpPr/>
          <p:nvPr/>
        </p:nvGrpSpPr>
        <p:grpSpPr>
          <a:xfrm>
            <a:off x="7431767" y="3884863"/>
            <a:ext cx="360000" cy="360000"/>
            <a:chOff x="7431767" y="3884863"/>
            <a:chExt cx="360000" cy="36000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0D1A2B3-F1B3-AF16-3193-3BEC77B08D38}"/>
                </a:ext>
              </a:extLst>
            </p:cNvPr>
            <p:cNvSpPr/>
            <p:nvPr/>
          </p:nvSpPr>
          <p:spPr>
            <a:xfrm>
              <a:off x="7431767" y="3884863"/>
              <a:ext cx="360000" cy="3600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" panose="02000503000000020004" pitchFamily="2" charset="0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E2EB1D0-C8B4-2D84-398D-1AA54983BFFC}"/>
                </a:ext>
              </a:extLst>
            </p:cNvPr>
            <p:cNvGrpSpPr/>
            <p:nvPr/>
          </p:nvGrpSpPr>
          <p:grpSpPr>
            <a:xfrm>
              <a:off x="7516517" y="3967709"/>
              <a:ext cx="190500" cy="190500"/>
              <a:chOff x="6977811" y="4175874"/>
              <a:chExt cx="190500" cy="190500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76F6C266-F059-4E96-0651-6E94406908F0}"/>
                  </a:ext>
                </a:extLst>
              </p:cNvPr>
              <p:cNvSpPr/>
              <p:nvPr/>
            </p:nvSpPr>
            <p:spPr>
              <a:xfrm>
                <a:off x="6977811" y="4175874"/>
                <a:ext cx="190500" cy="190500"/>
              </a:xfrm>
              <a:custGeom>
                <a:avLst/>
                <a:gdLst>
                  <a:gd name="connsiteX0" fmla="*/ 66675 w 190500"/>
                  <a:gd name="connsiteY0" fmla="*/ 190500 h 190500"/>
                  <a:gd name="connsiteX1" fmla="*/ 123825 w 190500"/>
                  <a:gd name="connsiteY1" fmla="*/ 190500 h 190500"/>
                  <a:gd name="connsiteX2" fmla="*/ 190500 w 190500"/>
                  <a:gd name="connsiteY2" fmla="*/ 123825 h 190500"/>
                  <a:gd name="connsiteX3" fmla="*/ 190500 w 190500"/>
                  <a:gd name="connsiteY3" fmla="*/ 66675 h 190500"/>
                  <a:gd name="connsiteX4" fmla="*/ 123825 w 190500"/>
                  <a:gd name="connsiteY4" fmla="*/ 0 h 190500"/>
                  <a:gd name="connsiteX5" fmla="*/ 66675 w 190500"/>
                  <a:gd name="connsiteY5" fmla="*/ 0 h 190500"/>
                  <a:gd name="connsiteX6" fmla="*/ 0 w 190500"/>
                  <a:gd name="connsiteY6" fmla="*/ 66675 h 190500"/>
                  <a:gd name="connsiteX7" fmla="*/ 0 w 190500"/>
                  <a:gd name="connsiteY7" fmla="*/ 123825 h 190500"/>
                  <a:gd name="connsiteX8" fmla="*/ 66675 w 190500"/>
                  <a:gd name="connsiteY8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0" h="190500">
                    <a:moveTo>
                      <a:pt x="66675" y="190500"/>
                    </a:moveTo>
                    <a:lnTo>
                      <a:pt x="123825" y="190500"/>
                    </a:lnTo>
                    <a:cubicBezTo>
                      <a:pt x="171450" y="190500"/>
                      <a:pt x="190500" y="171450"/>
                      <a:pt x="190500" y="123825"/>
                    </a:cubicBezTo>
                    <a:lnTo>
                      <a:pt x="190500" y="66675"/>
                    </a:lnTo>
                    <a:cubicBezTo>
                      <a:pt x="190500" y="19050"/>
                      <a:pt x="171450" y="0"/>
                      <a:pt x="123825" y="0"/>
                    </a:cubicBezTo>
                    <a:lnTo>
                      <a:pt x="66675" y="0"/>
                    </a:lnTo>
                    <a:cubicBezTo>
                      <a:pt x="19050" y="0"/>
                      <a:pt x="0" y="19050"/>
                      <a:pt x="0" y="66675"/>
                    </a:cubicBezTo>
                    <a:lnTo>
                      <a:pt x="0" y="123825"/>
                    </a:lnTo>
                    <a:cubicBezTo>
                      <a:pt x="0" y="171450"/>
                      <a:pt x="19050" y="190500"/>
                      <a:pt x="66675" y="190500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8A225DE-543A-DA6D-7DEB-A2DEC6A13297}"/>
                  </a:ext>
                </a:extLst>
              </p:cNvPr>
              <p:cNvSpPr/>
              <p:nvPr/>
            </p:nvSpPr>
            <p:spPr>
              <a:xfrm>
                <a:off x="7028580" y="4247406"/>
                <a:ext cx="88963" cy="47434"/>
              </a:xfrm>
              <a:custGeom>
                <a:avLst/>
                <a:gdLst>
                  <a:gd name="connsiteX0" fmla="*/ 0 w 88963"/>
                  <a:gd name="connsiteY0" fmla="*/ 47434 h 47434"/>
                  <a:gd name="connsiteX1" fmla="*/ 22670 w 88963"/>
                  <a:gd name="connsiteY1" fmla="*/ 18002 h 47434"/>
                  <a:gd name="connsiteX2" fmla="*/ 36100 w 88963"/>
                  <a:gd name="connsiteY2" fmla="*/ 16288 h 47434"/>
                  <a:gd name="connsiteX3" fmla="*/ 53531 w 88963"/>
                  <a:gd name="connsiteY3" fmla="*/ 30004 h 47434"/>
                  <a:gd name="connsiteX4" fmla="*/ 66961 w 88963"/>
                  <a:gd name="connsiteY4" fmla="*/ 28384 h 47434"/>
                  <a:gd name="connsiteX5" fmla="*/ 88964 w 88963"/>
                  <a:gd name="connsiteY5" fmla="*/ 0 h 47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963" h="47434">
                    <a:moveTo>
                      <a:pt x="0" y="47434"/>
                    </a:moveTo>
                    <a:lnTo>
                      <a:pt x="22670" y="18002"/>
                    </a:lnTo>
                    <a:cubicBezTo>
                      <a:pt x="25908" y="13811"/>
                      <a:pt x="31909" y="13049"/>
                      <a:pt x="36100" y="16288"/>
                    </a:cubicBezTo>
                    <a:lnTo>
                      <a:pt x="53531" y="30004"/>
                    </a:lnTo>
                    <a:cubicBezTo>
                      <a:pt x="57722" y="33242"/>
                      <a:pt x="63722" y="32480"/>
                      <a:pt x="66961" y="28384"/>
                    </a:cubicBezTo>
                    <a:lnTo>
                      <a:pt x="88964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0A0A9AC-91C6-1211-AE6D-B4D21553577E}"/>
              </a:ext>
            </a:extLst>
          </p:cNvPr>
          <p:cNvGrpSpPr/>
          <p:nvPr/>
        </p:nvGrpSpPr>
        <p:grpSpPr>
          <a:xfrm>
            <a:off x="10440579" y="3884863"/>
            <a:ext cx="360000" cy="360000"/>
            <a:chOff x="10440579" y="3884863"/>
            <a:chExt cx="360000" cy="3600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4910B9A-F09D-D2C0-F593-5945D522A07F}"/>
                </a:ext>
              </a:extLst>
            </p:cNvPr>
            <p:cNvSpPr/>
            <p:nvPr/>
          </p:nvSpPr>
          <p:spPr>
            <a:xfrm>
              <a:off x="10440579" y="3884863"/>
              <a:ext cx="360000" cy="3600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" panose="02000503000000020004" pitchFamily="2" charset="0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5B07E6A-1D5E-EF6F-C5AF-DA92A58839FB}"/>
                </a:ext>
              </a:extLst>
            </p:cNvPr>
            <p:cNvGrpSpPr/>
            <p:nvPr/>
          </p:nvGrpSpPr>
          <p:grpSpPr>
            <a:xfrm>
              <a:off x="10542658" y="3969613"/>
              <a:ext cx="163829" cy="190476"/>
              <a:chOff x="6021800" y="3333726"/>
              <a:chExt cx="163829" cy="190476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B327EC71-9A7B-DCE6-B9DA-CE8966F66558}"/>
                  </a:ext>
                </a:extLst>
              </p:cNvPr>
              <p:cNvSpPr/>
              <p:nvPr/>
            </p:nvSpPr>
            <p:spPr>
              <a:xfrm>
                <a:off x="6021800" y="3333726"/>
                <a:ext cx="163829" cy="190476"/>
              </a:xfrm>
              <a:custGeom>
                <a:avLst/>
                <a:gdLst>
                  <a:gd name="connsiteX0" fmla="*/ 67437 w 163829"/>
                  <a:gd name="connsiteY0" fmla="*/ 2215 h 190476"/>
                  <a:gd name="connsiteX1" fmla="*/ 19907 w 163829"/>
                  <a:gd name="connsiteY1" fmla="*/ 20122 h 190476"/>
                  <a:gd name="connsiteX2" fmla="*/ 0 w 163829"/>
                  <a:gd name="connsiteY2" fmla="*/ 48792 h 190476"/>
                  <a:gd name="connsiteX3" fmla="*/ 0 w 163829"/>
                  <a:gd name="connsiteY3" fmla="*/ 119563 h 190476"/>
                  <a:gd name="connsiteX4" fmla="*/ 16478 w 163829"/>
                  <a:gd name="connsiteY4" fmla="*/ 152329 h 190476"/>
                  <a:gd name="connsiteX5" fmla="*/ 57436 w 163829"/>
                  <a:gd name="connsiteY5" fmla="*/ 182904 h 190476"/>
                  <a:gd name="connsiteX6" fmla="*/ 106394 w 163829"/>
                  <a:gd name="connsiteY6" fmla="*/ 182904 h 190476"/>
                  <a:gd name="connsiteX7" fmla="*/ 147351 w 163829"/>
                  <a:gd name="connsiteY7" fmla="*/ 152329 h 190476"/>
                  <a:gd name="connsiteX8" fmla="*/ 163830 w 163829"/>
                  <a:gd name="connsiteY8" fmla="*/ 119563 h 190476"/>
                  <a:gd name="connsiteX9" fmla="*/ 163830 w 163829"/>
                  <a:gd name="connsiteY9" fmla="*/ 48792 h 190476"/>
                  <a:gd name="connsiteX10" fmla="*/ 143922 w 163829"/>
                  <a:gd name="connsiteY10" fmla="*/ 20026 h 190476"/>
                  <a:gd name="connsiteX11" fmla="*/ 96393 w 163829"/>
                  <a:gd name="connsiteY11" fmla="*/ 2215 h 190476"/>
                  <a:gd name="connsiteX12" fmla="*/ 67437 w 163829"/>
                  <a:gd name="connsiteY12" fmla="*/ 2215 h 190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3829" h="190476">
                    <a:moveTo>
                      <a:pt x="67437" y="2215"/>
                    </a:moveTo>
                    <a:lnTo>
                      <a:pt x="19907" y="20122"/>
                    </a:lnTo>
                    <a:cubicBezTo>
                      <a:pt x="8954" y="24217"/>
                      <a:pt x="0" y="37171"/>
                      <a:pt x="0" y="48792"/>
                    </a:cubicBezTo>
                    <a:lnTo>
                      <a:pt x="0" y="119563"/>
                    </a:lnTo>
                    <a:cubicBezTo>
                      <a:pt x="0" y="130802"/>
                      <a:pt x="7430" y="145566"/>
                      <a:pt x="16478" y="152329"/>
                    </a:cubicBezTo>
                    <a:lnTo>
                      <a:pt x="57436" y="182904"/>
                    </a:lnTo>
                    <a:cubicBezTo>
                      <a:pt x="70866" y="193001"/>
                      <a:pt x="92964" y="193001"/>
                      <a:pt x="106394" y="182904"/>
                    </a:cubicBezTo>
                    <a:lnTo>
                      <a:pt x="147351" y="152329"/>
                    </a:lnTo>
                    <a:cubicBezTo>
                      <a:pt x="156400" y="145566"/>
                      <a:pt x="163830" y="130802"/>
                      <a:pt x="163830" y="119563"/>
                    </a:cubicBezTo>
                    <a:lnTo>
                      <a:pt x="163830" y="48792"/>
                    </a:lnTo>
                    <a:cubicBezTo>
                      <a:pt x="163830" y="37076"/>
                      <a:pt x="154876" y="24122"/>
                      <a:pt x="143922" y="20026"/>
                    </a:cubicBezTo>
                    <a:lnTo>
                      <a:pt x="96393" y="2215"/>
                    </a:lnTo>
                    <a:cubicBezTo>
                      <a:pt x="88296" y="-738"/>
                      <a:pt x="75342" y="-738"/>
                      <a:pt x="67437" y="2215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5EC503D-4475-DD28-F0FC-7324A604204F}"/>
                  </a:ext>
                </a:extLst>
              </p:cNvPr>
              <p:cNvSpPr/>
              <p:nvPr/>
            </p:nvSpPr>
            <p:spPr>
              <a:xfrm>
                <a:off x="6075521" y="3402139"/>
                <a:ext cx="56292" cy="40957"/>
              </a:xfrm>
              <a:custGeom>
                <a:avLst/>
                <a:gdLst>
                  <a:gd name="connsiteX0" fmla="*/ 0 w 56292"/>
                  <a:gd name="connsiteY0" fmla="*/ 25623 h 40957"/>
                  <a:gd name="connsiteX1" fmla="*/ 15335 w 56292"/>
                  <a:gd name="connsiteY1" fmla="*/ 40958 h 40957"/>
                  <a:gd name="connsiteX2" fmla="*/ 56292 w 56292"/>
                  <a:gd name="connsiteY2" fmla="*/ 0 h 4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92" h="40957">
                    <a:moveTo>
                      <a:pt x="0" y="25623"/>
                    </a:moveTo>
                    <a:lnTo>
                      <a:pt x="15335" y="40958"/>
                    </a:lnTo>
                    <a:lnTo>
                      <a:pt x="56292" y="0"/>
                    </a:lnTo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dirty="0">
                  <a:latin typeface="Inter" panose="02000503000000020004" pitchFamily="2" charset="0"/>
                </a:endParaRPr>
              </a:p>
            </p:txBody>
          </p:sp>
        </p:grp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73729D8-4043-684F-6878-FB3014C9C30D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488991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Об </a:t>
            </a:r>
            <a:r>
              <a:rPr lang="en-US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Edge</a:t>
            </a:r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Центр</a:t>
            </a:r>
            <a:endParaRPr lang="en-RU" sz="105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98FA227-0275-63E2-6911-90D3B279B85C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" panose="02000503000000020004" pitchFamily="2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C010464-EDE8-8BDE-EC1F-CBB03A678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D04ADF9-FBAF-2B40-91F0-DFA7235F7643}" type="slidenum">
              <a:rPr lang="en-RU" smtClean="0"/>
              <a:pPr/>
              <a:t>3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672331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>
            <a:extLst>
              <a:ext uri="{FF2B5EF4-FFF2-40B4-BE49-F238E27FC236}">
                <a16:creationId xmlns:a16="http://schemas.microsoft.com/office/drawing/2014/main" id="{AFDC5056-C280-E12D-9451-63F23B148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90676">
            <a:off x="7167160" y="365123"/>
            <a:ext cx="6350000" cy="2819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3" y="794480"/>
            <a:ext cx="11857037" cy="4747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>
              <a:spcAft>
                <a:spcPts val="1200"/>
              </a:spcAft>
            </a:pP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Передовые облачные </a:t>
            </a:r>
            <a:b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</a:b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и </a:t>
            </a:r>
            <a:r>
              <a:rPr lang="en-GB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edge-</a:t>
            </a: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решения от </a:t>
            </a:r>
            <a:r>
              <a:rPr lang="ru-RU" sz="3200" dirty="0">
                <a:solidFill>
                  <a:srgbClr val="196CFB"/>
                </a:solidFill>
                <a:latin typeface="Inter Display" panose="02000503000000020004" pitchFamily="2" charset="0"/>
                <a:ea typeface="Inter Display" panose="02000503000000020004" pitchFamily="2" charset="0"/>
              </a:rPr>
              <a:t>единого вендора</a:t>
            </a:r>
            <a:endParaRPr lang="en-RU" sz="3200" dirty="0">
              <a:solidFill>
                <a:srgbClr val="196CFB"/>
              </a:solidFill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BA73137-61F8-C707-C7AE-2AAC27626B73}"/>
              </a:ext>
            </a:extLst>
          </p:cNvPr>
          <p:cNvSpPr/>
          <p:nvPr/>
        </p:nvSpPr>
        <p:spPr>
          <a:xfrm>
            <a:off x="338237" y="5396664"/>
            <a:ext cx="5660329" cy="1116000"/>
          </a:xfrm>
          <a:prstGeom prst="roundRect">
            <a:avLst>
              <a:gd name="adj" fmla="val 937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92CD21-A4A9-69EC-DA7B-5697F064F28A}"/>
              </a:ext>
            </a:extLst>
          </p:cNvPr>
          <p:cNvSpPr txBox="1"/>
          <p:nvPr/>
        </p:nvSpPr>
        <p:spPr>
          <a:xfrm>
            <a:off x="499038" y="5933160"/>
            <a:ext cx="48140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Управление </a:t>
            </a:r>
            <a:r>
              <a:rPr lang="en-GB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IT-</a:t>
            </a: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инфраструктурой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225892-EB87-2A2A-98B0-4B66905440FE}"/>
              </a:ext>
            </a:extLst>
          </p:cNvPr>
          <p:cNvSpPr txBox="1"/>
          <p:nvPr/>
        </p:nvSpPr>
        <p:spPr>
          <a:xfrm>
            <a:off x="499038" y="6206664"/>
            <a:ext cx="471718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Полный 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IT-</a:t>
            </a:r>
            <a:r>
              <a:rPr lang="ru-RU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аутсорс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без лишних вложений.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FD7D5BCE-155F-5846-F231-C2A8E6F13E0A}"/>
              </a:ext>
            </a:extLst>
          </p:cNvPr>
          <p:cNvSpPr/>
          <p:nvPr/>
        </p:nvSpPr>
        <p:spPr>
          <a:xfrm>
            <a:off x="6193438" y="5396664"/>
            <a:ext cx="5663601" cy="1116000"/>
          </a:xfrm>
          <a:prstGeom prst="roundRect">
            <a:avLst>
              <a:gd name="adj" fmla="val 937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31A656-23D4-1767-2E30-8A6E689B252C}"/>
              </a:ext>
            </a:extLst>
          </p:cNvPr>
          <p:cNvSpPr txBox="1"/>
          <p:nvPr/>
        </p:nvSpPr>
        <p:spPr>
          <a:xfrm>
            <a:off x="6354242" y="5933160"/>
            <a:ext cx="481518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Разработка софта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AC999D5-5B45-FD10-E6C7-1BA9BD0EA80E}"/>
              </a:ext>
            </a:extLst>
          </p:cNvPr>
          <p:cNvSpPr txBox="1"/>
          <p:nvPr/>
        </p:nvSpPr>
        <p:spPr>
          <a:xfrm>
            <a:off x="6354242" y="6206663"/>
            <a:ext cx="471834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Разработка полного цикла: от дизайна архитектуры до внедрения.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604506-3975-C8A0-4F14-F82D46BCD0CD}"/>
              </a:ext>
            </a:extLst>
          </p:cNvPr>
          <p:cNvSpPr/>
          <p:nvPr/>
        </p:nvSpPr>
        <p:spPr>
          <a:xfrm>
            <a:off x="3265836" y="2268644"/>
            <a:ext cx="2736000" cy="1296000"/>
          </a:xfrm>
          <a:prstGeom prst="roundRect">
            <a:avLst>
              <a:gd name="adj" fmla="val 937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73F2C-1269-2877-2317-5BB71369AAAC}"/>
              </a:ext>
            </a:extLst>
          </p:cNvPr>
          <p:cNvSpPr txBox="1"/>
          <p:nvPr/>
        </p:nvSpPr>
        <p:spPr>
          <a:xfrm>
            <a:off x="3426639" y="2803861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Облако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6A6B7-664D-F207-7A44-39290FBC6C54}"/>
              </a:ext>
            </a:extLst>
          </p:cNvPr>
          <p:cNvSpPr txBox="1"/>
          <p:nvPr/>
        </p:nvSpPr>
        <p:spPr>
          <a:xfrm>
            <a:off x="3426639" y="3077365"/>
            <a:ext cx="232915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Масштабируемая облачная инфраструктура.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C046CC2-CA82-E836-F3F9-3D2A680D12F5}"/>
              </a:ext>
            </a:extLst>
          </p:cNvPr>
          <p:cNvSpPr/>
          <p:nvPr/>
        </p:nvSpPr>
        <p:spPr>
          <a:xfrm>
            <a:off x="3265836" y="3754659"/>
            <a:ext cx="2736000" cy="1476000"/>
          </a:xfrm>
          <a:prstGeom prst="roundRect">
            <a:avLst>
              <a:gd name="adj" fmla="val 937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FF6840-EB29-BE00-4C96-982E45D96D31}"/>
              </a:ext>
            </a:extLst>
          </p:cNvPr>
          <p:cNvSpPr txBox="1"/>
          <p:nvPr/>
        </p:nvSpPr>
        <p:spPr>
          <a:xfrm>
            <a:off x="3426639" y="4291153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Хостинг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877839-111D-44F9-E026-31CDDE8F0F62}"/>
              </a:ext>
            </a:extLst>
          </p:cNvPr>
          <p:cNvSpPr txBox="1"/>
          <p:nvPr/>
        </p:nvSpPr>
        <p:spPr>
          <a:xfrm>
            <a:off x="3426639" y="4564655"/>
            <a:ext cx="2329152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Надёжные виртуальные </a:t>
            </a:r>
            <a:br>
              <a:rPr lang="en-US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выделенные серверы</a:t>
            </a:r>
            <a:r>
              <a:rPr lang="en-US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br>
              <a:rPr lang="en-US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для разных задач.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622721-C3CE-F7AC-BD05-7A87D19D9EE7}"/>
              </a:ext>
            </a:extLst>
          </p:cNvPr>
          <p:cNvSpPr/>
          <p:nvPr/>
        </p:nvSpPr>
        <p:spPr>
          <a:xfrm>
            <a:off x="338235" y="2268644"/>
            <a:ext cx="2736000" cy="1296000"/>
          </a:xfrm>
          <a:prstGeom prst="roundRect">
            <a:avLst>
              <a:gd name="adj" fmla="val 937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4BA01-A5FC-6936-F58B-4A4CAE117839}"/>
              </a:ext>
            </a:extLst>
          </p:cNvPr>
          <p:cNvSpPr txBox="1"/>
          <p:nvPr/>
        </p:nvSpPr>
        <p:spPr>
          <a:xfrm>
            <a:off x="499039" y="2803861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CDN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F2328-AA10-4CDC-6E27-48150FD28CDA}"/>
              </a:ext>
            </a:extLst>
          </p:cNvPr>
          <p:cNvSpPr txBox="1"/>
          <p:nvPr/>
        </p:nvSpPr>
        <p:spPr>
          <a:xfrm>
            <a:off x="499039" y="3077365"/>
            <a:ext cx="232915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Доставка любого контента быстрее, чем за 30 </a:t>
            </a:r>
            <a:r>
              <a:rPr lang="ru-RU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мс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B542018-586F-8C26-5038-C9AC6B15B013}"/>
              </a:ext>
            </a:extLst>
          </p:cNvPr>
          <p:cNvSpPr/>
          <p:nvPr/>
        </p:nvSpPr>
        <p:spPr>
          <a:xfrm>
            <a:off x="338235" y="3754659"/>
            <a:ext cx="2736000" cy="1476000"/>
          </a:xfrm>
          <a:prstGeom prst="roundRect">
            <a:avLst>
              <a:gd name="adj" fmla="val 849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D03D67-0985-061B-F25C-2A356084C61E}"/>
              </a:ext>
            </a:extLst>
          </p:cNvPr>
          <p:cNvSpPr txBox="1"/>
          <p:nvPr/>
        </p:nvSpPr>
        <p:spPr>
          <a:xfrm>
            <a:off x="499039" y="4291153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Защита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7CC143-DE09-4EC3-BDDA-F74D1C6B24A7}"/>
              </a:ext>
            </a:extLst>
          </p:cNvPr>
          <p:cNvSpPr txBox="1"/>
          <p:nvPr/>
        </p:nvSpPr>
        <p:spPr>
          <a:xfrm>
            <a:off x="499039" y="4564657"/>
            <a:ext cx="2386401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Комплексная защита от </a:t>
            </a:r>
            <a:r>
              <a:rPr lang="en-GB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DDoS-</a:t>
            </a:r>
            <a:r>
              <a:rPr lang="ru-RU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атак, хакеров и ботов для инфраструктуры,</a:t>
            </a:r>
            <a:r>
              <a:rPr lang="en-US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веб-сервисов и </a:t>
            </a:r>
            <a:r>
              <a:rPr lang="en-GB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API</a:t>
            </a:r>
            <a:r>
              <a:rPr lang="ru-RU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.</a:t>
            </a:r>
            <a:endParaRPr lang="en-RU" sz="1050" spc="-4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8E90ED3-5767-E012-3011-3A7B0C82E002}"/>
              </a:ext>
            </a:extLst>
          </p:cNvPr>
          <p:cNvSpPr/>
          <p:nvPr/>
        </p:nvSpPr>
        <p:spPr>
          <a:xfrm>
            <a:off x="9121039" y="2268644"/>
            <a:ext cx="2736000" cy="1296000"/>
          </a:xfrm>
          <a:prstGeom prst="roundRect">
            <a:avLst>
              <a:gd name="adj" fmla="val 937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BD398D-3485-DDA6-1E30-7E1A22317D47}"/>
              </a:ext>
            </a:extLst>
          </p:cNvPr>
          <p:cNvSpPr txBox="1"/>
          <p:nvPr/>
        </p:nvSpPr>
        <p:spPr>
          <a:xfrm>
            <a:off x="9281842" y="2803861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Хранилище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DA44DA-C41D-35BE-9EBD-555C433E6E05}"/>
              </a:ext>
            </a:extLst>
          </p:cNvPr>
          <p:cNvSpPr txBox="1"/>
          <p:nvPr/>
        </p:nvSpPr>
        <p:spPr>
          <a:xfrm>
            <a:off x="9281841" y="3077365"/>
            <a:ext cx="232915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Хранение данных в облаке близко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 пользователям.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91F292F-ED98-0009-107D-F3AD17698219}"/>
              </a:ext>
            </a:extLst>
          </p:cNvPr>
          <p:cNvSpPr/>
          <p:nvPr/>
        </p:nvSpPr>
        <p:spPr>
          <a:xfrm>
            <a:off x="9121039" y="3754659"/>
            <a:ext cx="2736000" cy="1476000"/>
          </a:xfrm>
          <a:prstGeom prst="roundRect">
            <a:avLst>
              <a:gd name="adj" fmla="val 6738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D64FDB-0B1F-681F-D298-68BC031796DE}"/>
              </a:ext>
            </a:extLst>
          </p:cNvPr>
          <p:cNvSpPr txBox="1"/>
          <p:nvPr/>
        </p:nvSpPr>
        <p:spPr>
          <a:xfrm>
            <a:off x="9281842" y="4291153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DNS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D702C9-0124-1670-C42B-B02F99E5FB44}"/>
              </a:ext>
            </a:extLst>
          </p:cNvPr>
          <p:cNvSpPr txBox="1"/>
          <p:nvPr/>
        </p:nvSpPr>
        <p:spPr>
          <a:xfrm>
            <a:off x="9281840" y="4564655"/>
            <a:ext cx="2575198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Быстрый </a:t>
            </a:r>
            <a:r>
              <a:rPr lang="en-GB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DNS-</a:t>
            </a:r>
            <a:r>
              <a:rPr lang="ru-RU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хостинг </a:t>
            </a:r>
            <a:br>
              <a:rPr lang="en-US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4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для ускорения и повышения отказоустойчивости ваших ресурсов.</a:t>
            </a:r>
            <a:endParaRPr lang="en-RU" sz="1050" spc="-4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D762CBB-4BF2-F887-1CDF-924D88E4C0B3}"/>
              </a:ext>
            </a:extLst>
          </p:cNvPr>
          <p:cNvSpPr/>
          <p:nvPr/>
        </p:nvSpPr>
        <p:spPr>
          <a:xfrm>
            <a:off x="6193437" y="2268644"/>
            <a:ext cx="2736000" cy="1296000"/>
          </a:xfrm>
          <a:prstGeom prst="roundRect">
            <a:avLst>
              <a:gd name="adj" fmla="val 9376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04BA29-F20E-73CA-AF37-6115C4D321F5}"/>
              </a:ext>
            </a:extLst>
          </p:cNvPr>
          <p:cNvSpPr txBox="1"/>
          <p:nvPr/>
        </p:nvSpPr>
        <p:spPr>
          <a:xfrm>
            <a:off x="6354241" y="2803861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Стриминг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713314-B81F-5FFF-83E5-173C7057A8F2}"/>
              </a:ext>
            </a:extLst>
          </p:cNvPr>
          <p:cNvSpPr txBox="1"/>
          <p:nvPr/>
        </p:nvSpPr>
        <p:spPr>
          <a:xfrm>
            <a:off x="6354240" y="3077365"/>
            <a:ext cx="232915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Решение любых технических вопросов, связанных с видео.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155665A-6498-3EC2-718B-A1DA016A3AFB}"/>
              </a:ext>
            </a:extLst>
          </p:cNvPr>
          <p:cNvSpPr/>
          <p:nvPr/>
        </p:nvSpPr>
        <p:spPr>
          <a:xfrm>
            <a:off x="6193437" y="3754659"/>
            <a:ext cx="2736000" cy="1476000"/>
          </a:xfrm>
          <a:prstGeom prst="roundRect">
            <a:avLst>
              <a:gd name="adj" fmla="val 7617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9F8435-A96C-0B31-27A7-03A5A9580177}"/>
              </a:ext>
            </a:extLst>
          </p:cNvPr>
          <p:cNvSpPr txBox="1"/>
          <p:nvPr/>
        </p:nvSpPr>
        <p:spPr>
          <a:xfrm>
            <a:off x="6354241" y="4291153"/>
            <a:ext cx="23769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QA-</a:t>
            </a:r>
            <a:r>
              <a:rPr lang="ru-RU" sz="14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центр</a:t>
            </a:r>
            <a:endParaRPr lang="en-RU" sz="14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BA02E4-643A-AFA4-5DE9-E76834CB9560}"/>
              </a:ext>
            </a:extLst>
          </p:cNvPr>
          <p:cNvSpPr txBox="1"/>
          <p:nvPr/>
        </p:nvSpPr>
        <p:spPr>
          <a:xfrm>
            <a:off x="6354240" y="4564656"/>
            <a:ext cx="2329152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Тестирование игр, сайтов </a:t>
            </a:r>
            <a:br>
              <a:rPr lang="en-US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приложений на всех стадиях разработки и запуска.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D9FDAEF-9FEB-F2EF-4112-508EC3FCABF6}"/>
              </a:ext>
            </a:extLst>
          </p:cNvPr>
          <p:cNvGrpSpPr/>
          <p:nvPr/>
        </p:nvGrpSpPr>
        <p:grpSpPr>
          <a:xfrm>
            <a:off x="498275" y="2413636"/>
            <a:ext cx="304800" cy="304800"/>
            <a:chOff x="5345522" y="1371424"/>
            <a:chExt cx="304800" cy="304800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46B0FB2B-DBBC-47D2-262A-FC5E1FF59537}"/>
                </a:ext>
              </a:extLst>
            </p:cNvPr>
            <p:cNvSpPr/>
            <p:nvPr/>
          </p:nvSpPr>
          <p:spPr>
            <a:xfrm>
              <a:off x="5345522" y="137142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B5F47E1-F332-87A0-B8AC-36701B4941B7}"/>
                </a:ext>
              </a:extLst>
            </p:cNvPr>
            <p:cNvSpPr/>
            <p:nvPr/>
          </p:nvSpPr>
          <p:spPr>
            <a:xfrm>
              <a:off x="5412355" y="1438266"/>
              <a:ext cx="171132" cy="171132"/>
            </a:xfrm>
            <a:custGeom>
              <a:avLst/>
              <a:gdLst>
                <a:gd name="connsiteX0" fmla="*/ 85566 w 171132"/>
                <a:gd name="connsiteY0" fmla="*/ 12383 h 171132"/>
                <a:gd name="connsiteX1" fmla="*/ 12382 w 171132"/>
                <a:gd name="connsiteY1" fmla="*/ 85566 h 171132"/>
                <a:gd name="connsiteX2" fmla="*/ 85566 w 171132"/>
                <a:gd name="connsiteY2" fmla="*/ 158750 h 171132"/>
                <a:gd name="connsiteX3" fmla="*/ 158750 w 171132"/>
                <a:gd name="connsiteY3" fmla="*/ 85566 h 171132"/>
                <a:gd name="connsiteX4" fmla="*/ 85566 w 171132"/>
                <a:gd name="connsiteY4" fmla="*/ 12383 h 171132"/>
                <a:gd name="connsiteX5" fmla="*/ 0 w 171132"/>
                <a:gd name="connsiteY5" fmla="*/ 85566 h 171132"/>
                <a:gd name="connsiteX6" fmla="*/ 85566 w 171132"/>
                <a:gd name="connsiteY6" fmla="*/ 0 h 171132"/>
                <a:gd name="connsiteX7" fmla="*/ 171133 w 171132"/>
                <a:gd name="connsiteY7" fmla="*/ 85566 h 171132"/>
                <a:gd name="connsiteX8" fmla="*/ 85566 w 171132"/>
                <a:gd name="connsiteY8" fmla="*/ 171132 h 171132"/>
                <a:gd name="connsiteX9" fmla="*/ 0 w 171132"/>
                <a:gd name="connsiteY9" fmla="*/ 85566 h 17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132" h="171132">
                  <a:moveTo>
                    <a:pt x="85566" y="12383"/>
                  </a:moveTo>
                  <a:cubicBezTo>
                    <a:pt x="45149" y="12383"/>
                    <a:pt x="12382" y="45148"/>
                    <a:pt x="12382" y="85566"/>
                  </a:cubicBezTo>
                  <a:cubicBezTo>
                    <a:pt x="12382" y="125985"/>
                    <a:pt x="45149" y="158750"/>
                    <a:pt x="85566" y="158750"/>
                  </a:cubicBezTo>
                  <a:cubicBezTo>
                    <a:pt x="125984" y="158750"/>
                    <a:pt x="158750" y="125985"/>
                    <a:pt x="158750" y="85566"/>
                  </a:cubicBezTo>
                  <a:cubicBezTo>
                    <a:pt x="158750" y="45148"/>
                    <a:pt x="125984" y="12383"/>
                    <a:pt x="85566" y="12383"/>
                  </a:cubicBezTo>
                  <a:close/>
                  <a:moveTo>
                    <a:pt x="0" y="85566"/>
                  </a:moveTo>
                  <a:cubicBezTo>
                    <a:pt x="0" y="38309"/>
                    <a:pt x="38310" y="0"/>
                    <a:pt x="85566" y="0"/>
                  </a:cubicBezTo>
                  <a:cubicBezTo>
                    <a:pt x="132823" y="0"/>
                    <a:pt x="171133" y="38309"/>
                    <a:pt x="171133" y="85566"/>
                  </a:cubicBezTo>
                  <a:cubicBezTo>
                    <a:pt x="171133" y="132823"/>
                    <a:pt x="132823" y="171132"/>
                    <a:pt x="85566" y="171132"/>
                  </a:cubicBezTo>
                  <a:cubicBezTo>
                    <a:pt x="38310" y="171132"/>
                    <a:pt x="0" y="132823"/>
                    <a:pt x="0" y="8556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B5EEC779-04CA-23B5-F134-BCC9D4086921}"/>
                </a:ext>
              </a:extLst>
            </p:cNvPr>
            <p:cNvSpPr/>
            <p:nvPr/>
          </p:nvSpPr>
          <p:spPr>
            <a:xfrm>
              <a:off x="5456305" y="1446210"/>
              <a:ext cx="23990" cy="155257"/>
            </a:xfrm>
            <a:custGeom>
              <a:avLst/>
              <a:gdLst>
                <a:gd name="connsiteX0" fmla="*/ 3671 w 23990"/>
                <a:gd name="connsiteY0" fmla="*/ 6191 h 155257"/>
                <a:gd name="connsiteX1" fmla="*/ 9863 w 23990"/>
                <a:gd name="connsiteY1" fmla="*/ 0 h 155257"/>
                <a:gd name="connsiteX2" fmla="*/ 17800 w 23990"/>
                <a:gd name="connsiteY2" fmla="*/ 0 h 155257"/>
                <a:gd name="connsiteX3" fmla="*/ 22823 w 23990"/>
                <a:gd name="connsiteY3" fmla="*/ 2573 h 155257"/>
                <a:gd name="connsiteX4" fmla="*/ 23672 w 23990"/>
                <a:gd name="connsiteY4" fmla="*/ 8152 h 155257"/>
                <a:gd name="connsiteX5" fmla="*/ 23672 w 23990"/>
                <a:gd name="connsiteY5" fmla="*/ 147105 h 155257"/>
                <a:gd name="connsiteX6" fmla="*/ 22823 w 23990"/>
                <a:gd name="connsiteY6" fmla="*/ 152685 h 155257"/>
                <a:gd name="connsiteX7" fmla="*/ 17800 w 23990"/>
                <a:gd name="connsiteY7" fmla="*/ 155258 h 155257"/>
                <a:gd name="connsiteX8" fmla="*/ 9863 w 23990"/>
                <a:gd name="connsiteY8" fmla="*/ 155258 h 155257"/>
                <a:gd name="connsiteX9" fmla="*/ 3671 w 23990"/>
                <a:gd name="connsiteY9" fmla="*/ 149067 h 155257"/>
                <a:gd name="connsiteX10" fmla="*/ 9377 w 23990"/>
                <a:gd name="connsiteY10" fmla="*/ 142893 h 155257"/>
                <a:gd name="connsiteX11" fmla="*/ 9377 w 23990"/>
                <a:gd name="connsiteY11" fmla="*/ 12364 h 155257"/>
                <a:gd name="connsiteX12" fmla="*/ 3671 w 23990"/>
                <a:gd name="connsiteY12" fmla="*/ 6191 h 15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990" h="155257">
                  <a:moveTo>
                    <a:pt x="3671" y="6191"/>
                  </a:moveTo>
                  <a:cubicBezTo>
                    <a:pt x="3671" y="2772"/>
                    <a:pt x="6443" y="0"/>
                    <a:pt x="9863" y="0"/>
                  </a:cubicBezTo>
                  <a:lnTo>
                    <a:pt x="17800" y="0"/>
                  </a:lnTo>
                  <a:cubicBezTo>
                    <a:pt x="19791" y="0"/>
                    <a:pt x="21659" y="957"/>
                    <a:pt x="22823" y="2573"/>
                  </a:cubicBezTo>
                  <a:cubicBezTo>
                    <a:pt x="23987" y="4188"/>
                    <a:pt x="24303" y="6264"/>
                    <a:pt x="23672" y="8152"/>
                  </a:cubicBezTo>
                  <a:cubicBezTo>
                    <a:pt x="8620" y="53235"/>
                    <a:pt x="8620" y="102023"/>
                    <a:pt x="23672" y="147105"/>
                  </a:cubicBezTo>
                  <a:cubicBezTo>
                    <a:pt x="24303" y="148993"/>
                    <a:pt x="23987" y="151070"/>
                    <a:pt x="22823" y="152685"/>
                  </a:cubicBezTo>
                  <a:cubicBezTo>
                    <a:pt x="21659" y="154301"/>
                    <a:pt x="19791" y="155258"/>
                    <a:pt x="17800" y="155258"/>
                  </a:cubicBezTo>
                  <a:lnTo>
                    <a:pt x="9863" y="155258"/>
                  </a:lnTo>
                  <a:cubicBezTo>
                    <a:pt x="6443" y="155258"/>
                    <a:pt x="3671" y="152485"/>
                    <a:pt x="3671" y="149067"/>
                  </a:cubicBezTo>
                  <a:cubicBezTo>
                    <a:pt x="3671" y="145810"/>
                    <a:pt x="6184" y="143141"/>
                    <a:pt x="9377" y="142893"/>
                  </a:cubicBezTo>
                  <a:cubicBezTo>
                    <a:pt x="-3126" y="100293"/>
                    <a:pt x="-3126" y="54964"/>
                    <a:pt x="9377" y="12364"/>
                  </a:cubicBezTo>
                  <a:cubicBezTo>
                    <a:pt x="6184" y="12116"/>
                    <a:pt x="3671" y="9447"/>
                    <a:pt x="3671" y="619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6372C199-57F8-3AD6-A122-7EA7C4A57DA9}"/>
                </a:ext>
              </a:extLst>
            </p:cNvPr>
            <p:cNvSpPr/>
            <p:nvPr/>
          </p:nvSpPr>
          <p:spPr>
            <a:xfrm>
              <a:off x="5515539" y="1446210"/>
              <a:ext cx="23992" cy="155261"/>
            </a:xfrm>
            <a:custGeom>
              <a:avLst/>
              <a:gdLst>
                <a:gd name="connsiteX0" fmla="*/ 4232 w 23992"/>
                <a:gd name="connsiteY0" fmla="*/ 320 h 155261"/>
                <a:gd name="connsiteX1" fmla="*/ 12065 w 23992"/>
                <a:gd name="connsiteY1" fmla="*/ 4232 h 155261"/>
                <a:gd name="connsiteX2" fmla="*/ 12065 w 23992"/>
                <a:gd name="connsiteY2" fmla="*/ 151029 h 155261"/>
                <a:gd name="connsiteX3" fmla="*/ 4232 w 23992"/>
                <a:gd name="connsiteY3" fmla="*/ 154941 h 155261"/>
                <a:gd name="connsiteX4" fmla="*/ 320 w 23992"/>
                <a:gd name="connsiteY4" fmla="*/ 147107 h 155261"/>
                <a:gd name="connsiteX5" fmla="*/ 320 w 23992"/>
                <a:gd name="connsiteY5" fmla="*/ 8154 h 155261"/>
                <a:gd name="connsiteX6" fmla="*/ 4232 w 23992"/>
                <a:gd name="connsiteY6" fmla="*/ 320 h 15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92" h="155261">
                  <a:moveTo>
                    <a:pt x="4232" y="320"/>
                  </a:moveTo>
                  <a:cubicBezTo>
                    <a:pt x="7475" y="-763"/>
                    <a:pt x="10982" y="989"/>
                    <a:pt x="12065" y="4232"/>
                  </a:cubicBezTo>
                  <a:cubicBezTo>
                    <a:pt x="27968" y="51860"/>
                    <a:pt x="27968" y="103401"/>
                    <a:pt x="12065" y="151029"/>
                  </a:cubicBezTo>
                  <a:cubicBezTo>
                    <a:pt x="10982" y="154272"/>
                    <a:pt x="7475" y="156024"/>
                    <a:pt x="4232" y="154941"/>
                  </a:cubicBezTo>
                  <a:cubicBezTo>
                    <a:pt x="989" y="153858"/>
                    <a:pt x="-762" y="150351"/>
                    <a:pt x="320" y="147107"/>
                  </a:cubicBezTo>
                  <a:cubicBezTo>
                    <a:pt x="15373" y="102025"/>
                    <a:pt x="15373" y="53237"/>
                    <a:pt x="320" y="8154"/>
                  </a:cubicBezTo>
                  <a:cubicBezTo>
                    <a:pt x="-762" y="4911"/>
                    <a:pt x="989" y="1403"/>
                    <a:pt x="4232" y="32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0E74F4D-8CB2-383A-317D-218291A306AD}"/>
                </a:ext>
              </a:extLst>
            </p:cNvPr>
            <p:cNvSpPr/>
            <p:nvPr/>
          </p:nvSpPr>
          <p:spPr>
            <a:xfrm>
              <a:off x="5420298" y="1541459"/>
              <a:ext cx="155257" cy="23991"/>
            </a:xfrm>
            <a:custGeom>
              <a:avLst/>
              <a:gdLst>
                <a:gd name="connsiteX0" fmla="*/ 2572 w 155257"/>
                <a:gd name="connsiteY0" fmla="*/ 1168 h 23991"/>
                <a:gd name="connsiteX1" fmla="*/ 8152 w 155257"/>
                <a:gd name="connsiteY1" fmla="*/ 319 h 23991"/>
                <a:gd name="connsiteX2" fmla="*/ 147105 w 155257"/>
                <a:gd name="connsiteY2" fmla="*/ 319 h 23991"/>
                <a:gd name="connsiteX3" fmla="*/ 152685 w 155257"/>
                <a:gd name="connsiteY3" fmla="*/ 1168 h 23991"/>
                <a:gd name="connsiteX4" fmla="*/ 155258 w 155257"/>
                <a:gd name="connsiteY4" fmla="*/ 6192 h 23991"/>
                <a:gd name="connsiteX5" fmla="*/ 155258 w 155257"/>
                <a:gd name="connsiteY5" fmla="*/ 14129 h 23991"/>
                <a:gd name="connsiteX6" fmla="*/ 149066 w 155257"/>
                <a:gd name="connsiteY6" fmla="*/ 20320 h 23991"/>
                <a:gd name="connsiteX7" fmla="*/ 142894 w 155257"/>
                <a:gd name="connsiteY7" fmla="*/ 14615 h 23991"/>
                <a:gd name="connsiteX8" fmla="*/ 12364 w 155257"/>
                <a:gd name="connsiteY8" fmla="*/ 14615 h 23991"/>
                <a:gd name="connsiteX9" fmla="*/ 6191 w 155257"/>
                <a:gd name="connsiteY9" fmla="*/ 20320 h 23991"/>
                <a:gd name="connsiteX10" fmla="*/ 0 w 155257"/>
                <a:gd name="connsiteY10" fmla="*/ 14129 h 23991"/>
                <a:gd name="connsiteX11" fmla="*/ 0 w 155257"/>
                <a:gd name="connsiteY11" fmla="*/ 6192 h 23991"/>
                <a:gd name="connsiteX12" fmla="*/ 2572 w 155257"/>
                <a:gd name="connsiteY12" fmla="*/ 1168 h 2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57" h="23991">
                  <a:moveTo>
                    <a:pt x="2572" y="1168"/>
                  </a:moveTo>
                  <a:cubicBezTo>
                    <a:pt x="4188" y="4"/>
                    <a:pt x="6264" y="-312"/>
                    <a:pt x="8152" y="319"/>
                  </a:cubicBezTo>
                  <a:cubicBezTo>
                    <a:pt x="53234" y="15372"/>
                    <a:pt x="102023" y="15372"/>
                    <a:pt x="147105" y="319"/>
                  </a:cubicBezTo>
                  <a:cubicBezTo>
                    <a:pt x="148994" y="-312"/>
                    <a:pt x="151069" y="4"/>
                    <a:pt x="152685" y="1168"/>
                  </a:cubicBezTo>
                  <a:cubicBezTo>
                    <a:pt x="154300" y="2331"/>
                    <a:pt x="155258" y="4201"/>
                    <a:pt x="155258" y="6192"/>
                  </a:cubicBezTo>
                  <a:lnTo>
                    <a:pt x="155258" y="14129"/>
                  </a:lnTo>
                  <a:cubicBezTo>
                    <a:pt x="155258" y="17548"/>
                    <a:pt x="152486" y="20320"/>
                    <a:pt x="149066" y="20320"/>
                  </a:cubicBezTo>
                  <a:cubicBezTo>
                    <a:pt x="145811" y="20320"/>
                    <a:pt x="143142" y="17807"/>
                    <a:pt x="142894" y="14615"/>
                  </a:cubicBezTo>
                  <a:cubicBezTo>
                    <a:pt x="100294" y="27117"/>
                    <a:pt x="54964" y="27117"/>
                    <a:pt x="12364" y="14615"/>
                  </a:cubicBezTo>
                  <a:cubicBezTo>
                    <a:pt x="12116" y="17807"/>
                    <a:pt x="9447" y="20320"/>
                    <a:pt x="6191" y="20320"/>
                  </a:cubicBezTo>
                  <a:cubicBezTo>
                    <a:pt x="2772" y="20320"/>
                    <a:pt x="0" y="17548"/>
                    <a:pt x="0" y="14129"/>
                  </a:cubicBezTo>
                  <a:lnTo>
                    <a:pt x="0" y="6192"/>
                  </a:lnTo>
                  <a:cubicBezTo>
                    <a:pt x="0" y="4201"/>
                    <a:pt x="957" y="2331"/>
                    <a:pt x="2572" y="116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9BA4D43-B527-DA81-1775-7B590A80FCEF}"/>
                </a:ext>
              </a:extLst>
            </p:cNvPr>
            <p:cNvSpPr/>
            <p:nvPr/>
          </p:nvSpPr>
          <p:spPr>
            <a:xfrm>
              <a:off x="5420289" y="1482226"/>
              <a:ext cx="155260" cy="23992"/>
            </a:xfrm>
            <a:custGeom>
              <a:avLst/>
              <a:gdLst>
                <a:gd name="connsiteX0" fmla="*/ 147107 w 155260"/>
                <a:gd name="connsiteY0" fmla="*/ 23672 h 23992"/>
                <a:gd name="connsiteX1" fmla="*/ 8154 w 155260"/>
                <a:gd name="connsiteY1" fmla="*/ 23672 h 23992"/>
                <a:gd name="connsiteX2" fmla="*/ 320 w 155260"/>
                <a:gd name="connsiteY2" fmla="*/ 19761 h 23992"/>
                <a:gd name="connsiteX3" fmla="*/ 4232 w 155260"/>
                <a:gd name="connsiteY3" fmla="*/ 11927 h 23992"/>
                <a:gd name="connsiteX4" fmla="*/ 151028 w 155260"/>
                <a:gd name="connsiteY4" fmla="*/ 11927 h 23992"/>
                <a:gd name="connsiteX5" fmla="*/ 154940 w 155260"/>
                <a:gd name="connsiteY5" fmla="*/ 19761 h 23992"/>
                <a:gd name="connsiteX6" fmla="*/ 147107 w 155260"/>
                <a:gd name="connsiteY6" fmla="*/ 23672 h 2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260" h="23992">
                  <a:moveTo>
                    <a:pt x="147107" y="23672"/>
                  </a:moveTo>
                  <a:cubicBezTo>
                    <a:pt x="102025" y="8619"/>
                    <a:pt x="53236" y="8619"/>
                    <a:pt x="8154" y="23672"/>
                  </a:cubicBezTo>
                  <a:cubicBezTo>
                    <a:pt x="4911" y="24755"/>
                    <a:pt x="1403" y="23004"/>
                    <a:pt x="320" y="19761"/>
                  </a:cubicBezTo>
                  <a:cubicBezTo>
                    <a:pt x="-763" y="16517"/>
                    <a:pt x="989" y="13010"/>
                    <a:pt x="4232" y="11927"/>
                  </a:cubicBezTo>
                  <a:cubicBezTo>
                    <a:pt x="51860" y="-3976"/>
                    <a:pt x="103401" y="-3976"/>
                    <a:pt x="151028" y="11927"/>
                  </a:cubicBezTo>
                  <a:cubicBezTo>
                    <a:pt x="154273" y="13010"/>
                    <a:pt x="156023" y="16517"/>
                    <a:pt x="154940" y="19761"/>
                  </a:cubicBezTo>
                  <a:cubicBezTo>
                    <a:pt x="153857" y="23004"/>
                    <a:pt x="150350" y="24755"/>
                    <a:pt x="147107" y="2367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49B3AF44-6B90-8219-B4CC-C25D4BA41DDA}"/>
              </a:ext>
            </a:extLst>
          </p:cNvPr>
          <p:cNvGrpSpPr/>
          <p:nvPr/>
        </p:nvGrpSpPr>
        <p:grpSpPr>
          <a:xfrm>
            <a:off x="3426639" y="2413636"/>
            <a:ext cx="304800" cy="304800"/>
            <a:chOff x="9180291" y="1371424"/>
            <a:chExt cx="304800" cy="304800"/>
          </a:xfrm>
        </p:grpSpPr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463666A3-FA0E-A57A-8504-B09686488069}"/>
                </a:ext>
              </a:extLst>
            </p:cNvPr>
            <p:cNvSpPr/>
            <p:nvPr/>
          </p:nvSpPr>
          <p:spPr>
            <a:xfrm>
              <a:off x="9180291" y="137142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7637446-71E9-33A5-71CC-0FAE960C39A8}"/>
                </a:ext>
              </a:extLst>
            </p:cNvPr>
            <p:cNvGrpSpPr/>
            <p:nvPr/>
          </p:nvGrpSpPr>
          <p:grpSpPr>
            <a:xfrm>
              <a:off x="9247344" y="1453674"/>
              <a:ext cx="170695" cy="140301"/>
              <a:chOff x="9233709" y="1453763"/>
              <a:chExt cx="170695" cy="140301"/>
            </a:xfrm>
          </p:grpSpPr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B0D93A13-32DC-95F4-1AB1-DF8B6A84A312}"/>
                  </a:ext>
                </a:extLst>
              </p:cNvPr>
              <p:cNvSpPr/>
              <p:nvPr/>
            </p:nvSpPr>
            <p:spPr>
              <a:xfrm>
                <a:off x="9233709" y="1453763"/>
                <a:ext cx="170695" cy="140301"/>
              </a:xfrm>
              <a:custGeom>
                <a:avLst/>
                <a:gdLst>
                  <a:gd name="connsiteX0" fmla="*/ 134010 w 170695"/>
                  <a:gd name="connsiteY0" fmla="*/ 44700 h 140301"/>
                  <a:gd name="connsiteX1" fmla="*/ 108341 w 170695"/>
                  <a:gd name="connsiteY1" fmla="*/ 7237 h 140301"/>
                  <a:gd name="connsiteX2" fmla="*/ 65825 w 170695"/>
                  <a:gd name="connsiteY2" fmla="*/ 1974 h 140301"/>
                  <a:gd name="connsiteX3" fmla="*/ 31344 w 170695"/>
                  <a:gd name="connsiteY3" fmla="*/ 27465 h 140301"/>
                  <a:gd name="connsiteX4" fmla="*/ 26425 w 170695"/>
                  <a:gd name="connsiteY4" fmla="*/ 69754 h 140301"/>
                  <a:gd name="connsiteX5" fmla="*/ 33617 w 170695"/>
                  <a:gd name="connsiteY5" fmla="*/ 140284 h 140301"/>
                  <a:gd name="connsiteX6" fmla="*/ 34052 w 170695"/>
                  <a:gd name="connsiteY6" fmla="*/ 140300 h 140301"/>
                  <a:gd name="connsiteX7" fmla="*/ 122057 w 170695"/>
                  <a:gd name="connsiteY7" fmla="*/ 140300 h 140301"/>
                  <a:gd name="connsiteX8" fmla="*/ 155102 w 170695"/>
                  <a:gd name="connsiteY8" fmla="*/ 127609 h 140301"/>
                  <a:gd name="connsiteX9" fmla="*/ 168462 w 170695"/>
                  <a:gd name="connsiteY9" fmla="*/ 77812 h 140301"/>
                  <a:gd name="connsiteX10" fmla="*/ 134010 w 170695"/>
                  <a:gd name="connsiteY10" fmla="*/ 44700 h 140301"/>
                  <a:gd name="connsiteX11" fmla="*/ 39046 w 170695"/>
                  <a:gd name="connsiteY11" fmla="*/ 68965 h 140301"/>
                  <a:gd name="connsiteX12" fmla="*/ 42040 w 170695"/>
                  <a:gd name="connsiteY12" fmla="*/ 33702 h 140301"/>
                  <a:gd name="connsiteX13" fmla="*/ 68973 w 170695"/>
                  <a:gd name="connsiteY13" fmla="*/ 13949 h 140301"/>
                  <a:gd name="connsiteX14" fmla="*/ 102070 w 170695"/>
                  <a:gd name="connsiteY14" fmla="*/ 17914 h 140301"/>
                  <a:gd name="connsiteX15" fmla="*/ 122639 w 170695"/>
                  <a:gd name="connsiteY15" fmla="*/ 51067 h 140301"/>
                  <a:gd name="connsiteX16" fmla="*/ 127966 w 170695"/>
                  <a:gd name="connsiteY16" fmla="*/ 56192 h 140301"/>
                  <a:gd name="connsiteX17" fmla="*/ 156618 w 170695"/>
                  <a:gd name="connsiteY17" fmla="*/ 81422 h 140301"/>
                  <a:gd name="connsiteX18" fmla="*/ 146901 w 170695"/>
                  <a:gd name="connsiteY18" fmla="*/ 118331 h 140301"/>
                  <a:gd name="connsiteX19" fmla="*/ 146781 w 170695"/>
                  <a:gd name="connsiteY19" fmla="*/ 118437 h 140301"/>
                  <a:gd name="connsiteX20" fmla="*/ 122125 w 170695"/>
                  <a:gd name="connsiteY20" fmla="*/ 127918 h 140301"/>
                  <a:gd name="connsiteX21" fmla="*/ 34279 w 170695"/>
                  <a:gd name="connsiteY21" fmla="*/ 127918 h 140301"/>
                  <a:gd name="connsiteX22" fmla="*/ 34268 w 170695"/>
                  <a:gd name="connsiteY22" fmla="*/ 81008 h 140301"/>
                  <a:gd name="connsiteX23" fmla="*/ 44894 w 170695"/>
                  <a:gd name="connsiteY23" fmla="*/ 83586 h 140301"/>
                  <a:gd name="connsiteX24" fmla="*/ 53221 w 170695"/>
                  <a:gd name="connsiteY24" fmla="*/ 80880 h 140301"/>
                  <a:gd name="connsiteX25" fmla="*/ 50515 w 170695"/>
                  <a:gd name="connsiteY25" fmla="*/ 72553 h 140301"/>
                  <a:gd name="connsiteX26" fmla="*/ 39046 w 170695"/>
                  <a:gd name="connsiteY26" fmla="*/ 68965 h 140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0695" h="140301">
                    <a:moveTo>
                      <a:pt x="134010" y="44700"/>
                    </a:moveTo>
                    <a:cubicBezTo>
                      <a:pt x="130010" y="26834"/>
                      <a:pt x="120538" y="14401"/>
                      <a:pt x="108341" y="7237"/>
                    </a:cubicBezTo>
                    <a:cubicBezTo>
                      <a:pt x="95327" y="-407"/>
                      <a:pt x="79808" y="-1702"/>
                      <a:pt x="65825" y="1974"/>
                    </a:cubicBezTo>
                    <a:cubicBezTo>
                      <a:pt x="51842" y="5650"/>
                      <a:pt x="38954" y="14413"/>
                      <a:pt x="31344" y="27465"/>
                    </a:cubicBezTo>
                    <a:cubicBezTo>
                      <a:pt x="24617" y="39004"/>
                      <a:pt x="22281" y="53438"/>
                      <a:pt x="26425" y="69754"/>
                    </a:cubicBezTo>
                    <a:cubicBezTo>
                      <a:pt x="-11061" y="79007"/>
                      <a:pt x="-8664" y="137303"/>
                      <a:pt x="33617" y="140284"/>
                    </a:cubicBezTo>
                    <a:cubicBezTo>
                      <a:pt x="33761" y="140294"/>
                      <a:pt x="33906" y="140300"/>
                      <a:pt x="34052" y="140300"/>
                    </a:cubicBezTo>
                    <a:lnTo>
                      <a:pt x="122057" y="140300"/>
                    </a:lnTo>
                    <a:cubicBezTo>
                      <a:pt x="134298" y="140384"/>
                      <a:pt x="146097" y="135858"/>
                      <a:pt x="155102" y="127609"/>
                    </a:cubicBezTo>
                    <a:cubicBezTo>
                      <a:pt x="170247" y="114352"/>
                      <a:pt x="173567" y="94558"/>
                      <a:pt x="168462" y="77812"/>
                    </a:cubicBezTo>
                    <a:cubicBezTo>
                      <a:pt x="163742" y="62328"/>
                      <a:pt x="151591" y="48696"/>
                      <a:pt x="134010" y="44700"/>
                    </a:cubicBezTo>
                    <a:close/>
                    <a:moveTo>
                      <a:pt x="39046" y="68965"/>
                    </a:moveTo>
                    <a:cubicBezTo>
                      <a:pt x="34782" y="54499"/>
                      <a:pt x="36824" y="42651"/>
                      <a:pt x="42040" y="33702"/>
                    </a:cubicBezTo>
                    <a:cubicBezTo>
                      <a:pt x="47788" y="23845"/>
                      <a:pt x="57745" y="16901"/>
                      <a:pt x="68973" y="13949"/>
                    </a:cubicBezTo>
                    <a:cubicBezTo>
                      <a:pt x="80201" y="10998"/>
                      <a:pt x="92261" y="12153"/>
                      <a:pt x="102070" y="17914"/>
                    </a:cubicBezTo>
                    <a:cubicBezTo>
                      <a:pt x="111732" y="23589"/>
                      <a:pt x="119811" y="34083"/>
                      <a:pt x="122639" y="51067"/>
                    </a:cubicBezTo>
                    <a:cubicBezTo>
                      <a:pt x="123088" y="53765"/>
                      <a:pt x="125254" y="55848"/>
                      <a:pt x="127966" y="56192"/>
                    </a:cubicBezTo>
                    <a:cubicBezTo>
                      <a:pt x="142337" y="58017"/>
                      <a:pt x="152680" y="68504"/>
                      <a:pt x="156618" y="81422"/>
                    </a:cubicBezTo>
                    <a:cubicBezTo>
                      <a:pt x="160555" y="94340"/>
                      <a:pt x="157819" y="108807"/>
                      <a:pt x="146901" y="118331"/>
                    </a:cubicBezTo>
                    <a:lnTo>
                      <a:pt x="146781" y="118437"/>
                    </a:lnTo>
                    <a:cubicBezTo>
                      <a:pt x="140082" y="124595"/>
                      <a:pt x="131279" y="127985"/>
                      <a:pt x="122125" y="127918"/>
                    </a:cubicBezTo>
                    <a:lnTo>
                      <a:pt x="34279" y="127918"/>
                    </a:lnTo>
                    <a:cubicBezTo>
                      <a:pt x="5087" y="125659"/>
                      <a:pt x="5083" y="83277"/>
                      <a:pt x="34268" y="81008"/>
                    </a:cubicBezTo>
                    <a:cubicBezTo>
                      <a:pt x="37994" y="81040"/>
                      <a:pt x="41635" y="81926"/>
                      <a:pt x="44894" y="83586"/>
                    </a:cubicBezTo>
                    <a:cubicBezTo>
                      <a:pt x="47941" y="85139"/>
                      <a:pt x="51669" y="83926"/>
                      <a:pt x="53221" y="80880"/>
                    </a:cubicBezTo>
                    <a:cubicBezTo>
                      <a:pt x="54773" y="77833"/>
                      <a:pt x="53562" y="74105"/>
                      <a:pt x="50515" y="72553"/>
                    </a:cubicBezTo>
                    <a:cubicBezTo>
                      <a:pt x="46913" y="70718"/>
                      <a:pt x="43034" y="69513"/>
                      <a:pt x="39046" y="689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48C765E1-924E-4423-BFDD-03F0DFA4E46C}"/>
                  </a:ext>
                </a:extLst>
              </p:cNvPr>
              <p:cNvSpPr/>
              <p:nvPr/>
            </p:nvSpPr>
            <p:spPr>
              <a:xfrm>
                <a:off x="9343321" y="1497853"/>
                <a:ext cx="25639" cy="15638"/>
              </a:xfrm>
              <a:custGeom>
                <a:avLst/>
                <a:gdLst>
                  <a:gd name="connsiteX0" fmla="*/ 25638 w 25639"/>
                  <a:gd name="connsiteY0" fmla="*/ 6085 h 15638"/>
                  <a:gd name="connsiteX1" fmla="*/ 19555 w 25639"/>
                  <a:gd name="connsiteY1" fmla="*/ 12382 h 15638"/>
                  <a:gd name="connsiteX2" fmla="*/ 8961 w 25639"/>
                  <a:gd name="connsiteY2" fmla="*/ 14984 h 15638"/>
                  <a:gd name="connsiteX3" fmla="*/ 655 w 25639"/>
                  <a:gd name="connsiteY3" fmla="*/ 12215 h 15638"/>
                  <a:gd name="connsiteX4" fmla="*/ 3424 w 25639"/>
                  <a:gd name="connsiteY4" fmla="*/ 3908 h 15638"/>
                  <a:gd name="connsiteX5" fmla="*/ 19341 w 25639"/>
                  <a:gd name="connsiteY5" fmla="*/ 1 h 15638"/>
                  <a:gd name="connsiteX6" fmla="*/ 25638 w 25639"/>
                  <a:gd name="connsiteY6" fmla="*/ 6085 h 15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39" h="15638">
                    <a:moveTo>
                      <a:pt x="25638" y="6085"/>
                    </a:moveTo>
                    <a:cubicBezTo>
                      <a:pt x="25697" y="9504"/>
                      <a:pt x="22974" y="12322"/>
                      <a:pt x="19555" y="12382"/>
                    </a:cubicBezTo>
                    <a:cubicBezTo>
                      <a:pt x="15879" y="12445"/>
                      <a:pt x="12264" y="13332"/>
                      <a:pt x="8961" y="14984"/>
                    </a:cubicBezTo>
                    <a:cubicBezTo>
                      <a:pt x="5904" y="16513"/>
                      <a:pt x="2184" y="15273"/>
                      <a:pt x="655" y="12215"/>
                    </a:cubicBezTo>
                    <a:cubicBezTo>
                      <a:pt x="-874" y="9156"/>
                      <a:pt x="366" y="5438"/>
                      <a:pt x="3424" y="3908"/>
                    </a:cubicBezTo>
                    <a:cubicBezTo>
                      <a:pt x="8376" y="1433"/>
                      <a:pt x="13810" y="96"/>
                      <a:pt x="19341" y="1"/>
                    </a:cubicBezTo>
                    <a:cubicBezTo>
                      <a:pt x="22761" y="-58"/>
                      <a:pt x="25579" y="2666"/>
                      <a:pt x="25638" y="60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AAFB81E-3012-405C-C1D2-1D86A1BE33D3}"/>
              </a:ext>
            </a:extLst>
          </p:cNvPr>
          <p:cNvGrpSpPr/>
          <p:nvPr/>
        </p:nvGrpSpPr>
        <p:grpSpPr>
          <a:xfrm>
            <a:off x="9285907" y="3901997"/>
            <a:ext cx="304800" cy="304800"/>
            <a:chOff x="8690818" y="1371424"/>
            <a:chExt cx="304800" cy="304800"/>
          </a:xfrm>
        </p:grpSpPr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A55AD7FA-8902-951A-15CD-BC6B769CB114}"/>
                </a:ext>
              </a:extLst>
            </p:cNvPr>
            <p:cNvSpPr/>
            <p:nvPr/>
          </p:nvSpPr>
          <p:spPr>
            <a:xfrm>
              <a:off x="8690818" y="137142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611ECD26-77F3-15C4-118F-1E45F04C9692}"/>
                </a:ext>
              </a:extLst>
            </p:cNvPr>
            <p:cNvGrpSpPr/>
            <p:nvPr/>
          </p:nvGrpSpPr>
          <p:grpSpPr>
            <a:xfrm>
              <a:off x="8757652" y="1438258"/>
              <a:ext cx="171132" cy="171132"/>
              <a:chOff x="8758392" y="1438266"/>
              <a:chExt cx="171132" cy="171132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2061F76C-7A4A-358C-BA2D-CB7813ECB8D1}"/>
                  </a:ext>
                </a:extLst>
              </p:cNvPr>
              <p:cNvSpPr/>
              <p:nvPr/>
            </p:nvSpPr>
            <p:spPr>
              <a:xfrm>
                <a:off x="8802045" y="1488589"/>
                <a:ext cx="83819" cy="39131"/>
              </a:xfrm>
              <a:custGeom>
                <a:avLst/>
                <a:gdLst>
                  <a:gd name="connsiteX0" fmla="*/ 0 w 83819"/>
                  <a:gd name="connsiteY0" fmla="*/ 6191 h 39131"/>
                  <a:gd name="connsiteX1" fmla="*/ 6191 w 83819"/>
                  <a:gd name="connsiteY1" fmla="*/ 0 h 39131"/>
                  <a:gd name="connsiteX2" fmla="*/ 64929 w 83819"/>
                  <a:gd name="connsiteY2" fmla="*/ 0 h 39131"/>
                  <a:gd name="connsiteX3" fmla="*/ 83820 w 83819"/>
                  <a:gd name="connsiteY3" fmla="*/ 18891 h 39131"/>
                  <a:gd name="connsiteX4" fmla="*/ 83820 w 83819"/>
                  <a:gd name="connsiteY4" fmla="*/ 32940 h 39131"/>
                  <a:gd name="connsiteX5" fmla="*/ 77629 w 83819"/>
                  <a:gd name="connsiteY5" fmla="*/ 39132 h 39131"/>
                  <a:gd name="connsiteX6" fmla="*/ 71438 w 83819"/>
                  <a:gd name="connsiteY6" fmla="*/ 32940 h 39131"/>
                  <a:gd name="connsiteX7" fmla="*/ 71438 w 83819"/>
                  <a:gd name="connsiteY7" fmla="*/ 18891 h 39131"/>
                  <a:gd name="connsiteX8" fmla="*/ 64929 w 83819"/>
                  <a:gd name="connsiteY8" fmla="*/ 12382 h 39131"/>
                  <a:gd name="connsiteX9" fmla="*/ 6191 w 83819"/>
                  <a:gd name="connsiteY9" fmla="*/ 12382 h 39131"/>
                  <a:gd name="connsiteX10" fmla="*/ 0 w 83819"/>
                  <a:gd name="connsiteY10" fmla="*/ 6191 h 39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819" h="39131">
                    <a:moveTo>
                      <a:pt x="0" y="6191"/>
                    </a:moveTo>
                    <a:cubicBezTo>
                      <a:pt x="0" y="2772"/>
                      <a:pt x="2772" y="0"/>
                      <a:pt x="6191" y="0"/>
                    </a:cubicBezTo>
                    <a:lnTo>
                      <a:pt x="64929" y="0"/>
                    </a:lnTo>
                    <a:cubicBezTo>
                      <a:pt x="75438" y="0"/>
                      <a:pt x="83820" y="8512"/>
                      <a:pt x="83820" y="18891"/>
                    </a:cubicBezTo>
                    <a:lnTo>
                      <a:pt x="83820" y="32940"/>
                    </a:lnTo>
                    <a:cubicBezTo>
                      <a:pt x="83820" y="36360"/>
                      <a:pt x="81048" y="39132"/>
                      <a:pt x="77629" y="39132"/>
                    </a:cubicBezTo>
                    <a:cubicBezTo>
                      <a:pt x="74209" y="39132"/>
                      <a:pt x="71438" y="36360"/>
                      <a:pt x="71438" y="32940"/>
                    </a:cubicBezTo>
                    <a:lnTo>
                      <a:pt x="71438" y="18891"/>
                    </a:lnTo>
                    <a:cubicBezTo>
                      <a:pt x="71438" y="15300"/>
                      <a:pt x="68549" y="12382"/>
                      <a:pt x="64929" y="12382"/>
                    </a:cubicBezTo>
                    <a:lnTo>
                      <a:pt x="6191" y="12382"/>
                    </a:lnTo>
                    <a:cubicBezTo>
                      <a:pt x="2772" y="12382"/>
                      <a:pt x="0" y="9611"/>
                      <a:pt x="0" y="61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F3245FC9-E7FA-9214-6E99-3F26B594BAA6}"/>
                  </a:ext>
                </a:extLst>
              </p:cNvPr>
              <p:cNvSpPr/>
              <p:nvPr/>
            </p:nvSpPr>
            <p:spPr>
              <a:xfrm>
                <a:off x="8802045" y="1475249"/>
                <a:ext cx="25797" cy="39132"/>
              </a:xfrm>
              <a:custGeom>
                <a:avLst/>
                <a:gdLst>
                  <a:gd name="connsiteX0" fmla="*/ 23996 w 25797"/>
                  <a:gd name="connsiteY0" fmla="*/ 1826 h 39132"/>
                  <a:gd name="connsiteX1" fmla="*/ 23971 w 25797"/>
                  <a:gd name="connsiteY1" fmla="*/ 10583 h 39132"/>
                  <a:gd name="connsiteX2" fmla="*/ 14960 w 25797"/>
                  <a:gd name="connsiteY2" fmla="*/ 19540 h 39132"/>
                  <a:gd name="connsiteX3" fmla="*/ 23984 w 25797"/>
                  <a:gd name="connsiteY3" fmla="*/ 28563 h 39132"/>
                  <a:gd name="connsiteX4" fmla="*/ 23984 w 25797"/>
                  <a:gd name="connsiteY4" fmla="*/ 37319 h 39132"/>
                  <a:gd name="connsiteX5" fmla="*/ 15228 w 25797"/>
                  <a:gd name="connsiteY5" fmla="*/ 37319 h 39132"/>
                  <a:gd name="connsiteX6" fmla="*/ 1814 w 25797"/>
                  <a:gd name="connsiteY6" fmla="*/ 23904 h 39132"/>
                  <a:gd name="connsiteX7" fmla="*/ 0 w 25797"/>
                  <a:gd name="connsiteY7" fmla="*/ 19518 h 39132"/>
                  <a:gd name="connsiteX8" fmla="*/ 1827 w 25797"/>
                  <a:gd name="connsiteY8" fmla="*/ 15137 h 39132"/>
                  <a:gd name="connsiteX9" fmla="*/ 15241 w 25797"/>
                  <a:gd name="connsiteY9" fmla="*/ 1801 h 39132"/>
                  <a:gd name="connsiteX10" fmla="*/ 23996 w 25797"/>
                  <a:gd name="connsiteY10" fmla="*/ 1826 h 39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97" h="39132">
                    <a:moveTo>
                      <a:pt x="23996" y="1826"/>
                    </a:moveTo>
                    <a:cubicBezTo>
                      <a:pt x="26407" y="4251"/>
                      <a:pt x="26396" y="8172"/>
                      <a:pt x="23971" y="10583"/>
                    </a:cubicBezTo>
                    <a:lnTo>
                      <a:pt x="14960" y="19540"/>
                    </a:lnTo>
                    <a:lnTo>
                      <a:pt x="23984" y="28563"/>
                    </a:lnTo>
                    <a:cubicBezTo>
                      <a:pt x="26401" y="30981"/>
                      <a:pt x="26401" y="34901"/>
                      <a:pt x="23984" y="37319"/>
                    </a:cubicBezTo>
                    <a:cubicBezTo>
                      <a:pt x="21566" y="39737"/>
                      <a:pt x="17646" y="39737"/>
                      <a:pt x="15228" y="37319"/>
                    </a:cubicBezTo>
                    <a:lnTo>
                      <a:pt x="1814" y="23904"/>
                    </a:lnTo>
                    <a:cubicBezTo>
                      <a:pt x="651" y="22741"/>
                      <a:pt x="-2" y="21163"/>
                      <a:pt x="0" y="19518"/>
                    </a:cubicBezTo>
                    <a:cubicBezTo>
                      <a:pt x="3" y="17872"/>
                      <a:pt x="660" y="16296"/>
                      <a:pt x="1827" y="15137"/>
                    </a:cubicBezTo>
                    <a:lnTo>
                      <a:pt x="15241" y="1801"/>
                    </a:lnTo>
                    <a:cubicBezTo>
                      <a:pt x="17666" y="-610"/>
                      <a:pt x="21586" y="-599"/>
                      <a:pt x="23996" y="18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576A1D18-6009-A198-738D-07BD621E1B8E}"/>
                  </a:ext>
                </a:extLst>
              </p:cNvPr>
              <p:cNvSpPr/>
              <p:nvPr/>
            </p:nvSpPr>
            <p:spPr>
              <a:xfrm>
                <a:off x="8802045" y="1519935"/>
                <a:ext cx="83819" cy="39131"/>
              </a:xfrm>
              <a:custGeom>
                <a:avLst/>
                <a:gdLst>
                  <a:gd name="connsiteX0" fmla="*/ 6191 w 83819"/>
                  <a:gd name="connsiteY0" fmla="*/ 0 h 39131"/>
                  <a:gd name="connsiteX1" fmla="*/ 12383 w 83819"/>
                  <a:gd name="connsiteY1" fmla="*/ 6191 h 39131"/>
                  <a:gd name="connsiteX2" fmla="*/ 12383 w 83819"/>
                  <a:gd name="connsiteY2" fmla="*/ 20241 h 39131"/>
                  <a:gd name="connsiteX3" fmla="*/ 18891 w 83819"/>
                  <a:gd name="connsiteY3" fmla="*/ 26749 h 39131"/>
                  <a:gd name="connsiteX4" fmla="*/ 77629 w 83819"/>
                  <a:gd name="connsiteY4" fmla="*/ 26749 h 39131"/>
                  <a:gd name="connsiteX5" fmla="*/ 83820 w 83819"/>
                  <a:gd name="connsiteY5" fmla="*/ 32940 h 39131"/>
                  <a:gd name="connsiteX6" fmla="*/ 77629 w 83819"/>
                  <a:gd name="connsiteY6" fmla="*/ 39132 h 39131"/>
                  <a:gd name="connsiteX7" fmla="*/ 18891 w 83819"/>
                  <a:gd name="connsiteY7" fmla="*/ 39132 h 39131"/>
                  <a:gd name="connsiteX8" fmla="*/ 0 w 83819"/>
                  <a:gd name="connsiteY8" fmla="*/ 20241 h 39131"/>
                  <a:gd name="connsiteX9" fmla="*/ 0 w 83819"/>
                  <a:gd name="connsiteY9" fmla="*/ 6191 h 39131"/>
                  <a:gd name="connsiteX10" fmla="*/ 6191 w 83819"/>
                  <a:gd name="connsiteY10" fmla="*/ 0 h 39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819" h="39131">
                    <a:moveTo>
                      <a:pt x="6191" y="0"/>
                    </a:moveTo>
                    <a:cubicBezTo>
                      <a:pt x="9611" y="0"/>
                      <a:pt x="12383" y="2772"/>
                      <a:pt x="12383" y="6191"/>
                    </a:cubicBezTo>
                    <a:lnTo>
                      <a:pt x="12383" y="20241"/>
                    </a:lnTo>
                    <a:cubicBezTo>
                      <a:pt x="12383" y="23832"/>
                      <a:pt x="15271" y="26749"/>
                      <a:pt x="18891" y="26749"/>
                    </a:cubicBezTo>
                    <a:lnTo>
                      <a:pt x="77629" y="26749"/>
                    </a:lnTo>
                    <a:cubicBezTo>
                      <a:pt x="81048" y="26749"/>
                      <a:pt x="83820" y="29521"/>
                      <a:pt x="83820" y="32940"/>
                    </a:cubicBezTo>
                    <a:cubicBezTo>
                      <a:pt x="83820" y="36360"/>
                      <a:pt x="81048" y="39132"/>
                      <a:pt x="77629" y="39132"/>
                    </a:cubicBezTo>
                    <a:lnTo>
                      <a:pt x="18891" y="39132"/>
                    </a:lnTo>
                    <a:cubicBezTo>
                      <a:pt x="8383" y="39132"/>
                      <a:pt x="0" y="30620"/>
                      <a:pt x="0" y="20241"/>
                    </a:cubicBezTo>
                    <a:lnTo>
                      <a:pt x="0" y="6191"/>
                    </a:lnTo>
                    <a:cubicBezTo>
                      <a:pt x="0" y="2772"/>
                      <a:pt x="2772" y="0"/>
                      <a:pt x="6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E30C20F9-1F98-A7AF-31CB-F2DF55F2DFE6}"/>
                  </a:ext>
                </a:extLst>
              </p:cNvPr>
              <p:cNvSpPr/>
              <p:nvPr/>
            </p:nvSpPr>
            <p:spPr>
              <a:xfrm>
                <a:off x="8860069" y="1533274"/>
                <a:ext cx="25796" cy="39132"/>
              </a:xfrm>
              <a:custGeom>
                <a:avLst/>
                <a:gdLst>
                  <a:gd name="connsiteX0" fmla="*/ 1814 w 25796"/>
                  <a:gd name="connsiteY0" fmla="*/ 1814 h 39132"/>
                  <a:gd name="connsiteX1" fmla="*/ 10569 w 25796"/>
                  <a:gd name="connsiteY1" fmla="*/ 1814 h 39132"/>
                  <a:gd name="connsiteX2" fmla="*/ 23984 w 25796"/>
                  <a:gd name="connsiteY2" fmla="*/ 15228 h 39132"/>
                  <a:gd name="connsiteX3" fmla="*/ 25797 w 25796"/>
                  <a:gd name="connsiteY3" fmla="*/ 19615 h 39132"/>
                  <a:gd name="connsiteX4" fmla="*/ 23971 w 25796"/>
                  <a:gd name="connsiteY4" fmla="*/ 23997 h 39132"/>
                  <a:gd name="connsiteX5" fmla="*/ 10557 w 25796"/>
                  <a:gd name="connsiteY5" fmla="*/ 37332 h 39132"/>
                  <a:gd name="connsiteX6" fmla="*/ 1800 w 25796"/>
                  <a:gd name="connsiteY6" fmla="*/ 37306 h 39132"/>
                  <a:gd name="connsiteX7" fmla="*/ 1826 w 25796"/>
                  <a:gd name="connsiteY7" fmla="*/ 28550 h 39132"/>
                  <a:gd name="connsiteX8" fmla="*/ 10837 w 25796"/>
                  <a:gd name="connsiteY8" fmla="*/ 19593 h 39132"/>
                  <a:gd name="connsiteX9" fmla="*/ 1814 w 25796"/>
                  <a:gd name="connsiteY9" fmla="*/ 10569 h 39132"/>
                  <a:gd name="connsiteX10" fmla="*/ 1814 w 25796"/>
                  <a:gd name="connsiteY10" fmla="*/ 1814 h 39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96" h="39132">
                    <a:moveTo>
                      <a:pt x="1814" y="1814"/>
                    </a:moveTo>
                    <a:cubicBezTo>
                      <a:pt x="4231" y="-605"/>
                      <a:pt x="8152" y="-605"/>
                      <a:pt x="10569" y="1814"/>
                    </a:cubicBezTo>
                    <a:lnTo>
                      <a:pt x="23984" y="15228"/>
                    </a:lnTo>
                    <a:cubicBezTo>
                      <a:pt x="25147" y="16391"/>
                      <a:pt x="25800" y="17970"/>
                      <a:pt x="25797" y="19615"/>
                    </a:cubicBezTo>
                    <a:cubicBezTo>
                      <a:pt x="25795" y="21260"/>
                      <a:pt x="25138" y="22836"/>
                      <a:pt x="23971" y="23997"/>
                    </a:cubicBezTo>
                    <a:lnTo>
                      <a:pt x="10557" y="37332"/>
                    </a:lnTo>
                    <a:cubicBezTo>
                      <a:pt x="8132" y="39742"/>
                      <a:pt x="4211" y="39731"/>
                      <a:pt x="1800" y="37306"/>
                    </a:cubicBezTo>
                    <a:cubicBezTo>
                      <a:pt x="-610" y="34881"/>
                      <a:pt x="-598" y="30961"/>
                      <a:pt x="1826" y="28550"/>
                    </a:cubicBezTo>
                    <a:lnTo>
                      <a:pt x="10837" y="19593"/>
                    </a:lnTo>
                    <a:lnTo>
                      <a:pt x="1814" y="10569"/>
                    </a:lnTo>
                    <a:cubicBezTo>
                      <a:pt x="-605" y="8152"/>
                      <a:pt x="-605" y="4231"/>
                      <a:pt x="1814" y="18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E15D9CA5-2D12-86C6-2ED0-C1124D7E2A43}"/>
                  </a:ext>
                </a:extLst>
              </p:cNvPr>
              <p:cNvSpPr/>
              <p:nvPr/>
            </p:nvSpPr>
            <p:spPr>
              <a:xfrm>
                <a:off x="8758392" y="1438266"/>
                <a:ext cx="171132" cy="171132"/>
              </a:xfrm>
              <a:custGeom>
                <a:avLst/>
                <a:gdLst>
                  <a:gd name="connsiteX0" fmla="*/ 85566 w 171132"/>
                  <a:gd name="connsiteY0" fmla="*/ 12383 h 171132"/>
                  <a:gd name="connsiteX1" fmla="*/ 12382 w 171132"/>
                  <a:gd name="connsiteY1" fmla="*/ 85566 h 171132"/>
                  <a:gd name="connsiteX2" fmla="*/ 85566 w 171132"/>
                  <a:gd name="connsiteY2" fmla="*/ 158750 h 171132"/>
                  <a:gd name="connsiteX3" fmla="*/ 158750 w 171132"/>
                  <a:gd name="connsiteY3" fmla="*/ 85566 h 171132"/>
                  <a:gd name="connsiteX4" fmla="*/ 85566 w 171132"/>
                  <a:gd name="connsiteY4" fmla="*/ 12383 h 171132"/>
                  <a:gd name="connsiteX5" fmla="*/ 0 w 171132"/>
                  <a:gd name="connsiteY5" fmla="*/ 85566 h 171132"/>
                  <a:gd name="connsiteX6" fmla="*/ 85566 w 171132"/>
                  <a:gd name="connsiteY6" fmla="*/ 0 h 171132"/>
                  <a:gd name="connsiteX7" fmla="*/ 171133 w 171132"/>
                  <a:gd name="connsiteY7" fmla="*/ 85566 h 171132"/>
                  <a:gd name="connsiteX8" fmla="*/ 85566 w 171132"/>
                  <a:gd name="connsiteY8" fmla="*/ 171132 h 171132"/>
                  <a:gd name="connsiteX9" fmla="*/ 0 w 171132"/>
                  <a:gd name="connsiteY9" fmla="*/ 85566 h 17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132" h="171132">
                    <a:moveTo>
                      <a:pt x="85566" y="12383"/>
                    </a:moveTo>
                    <a:cubicBezTo>
                      <a:pt x="45149" y="12383"/>
                      <a:pt x="12382" y="45148"/>
                      <a:pt x="12382" y="85566"/>
                    </a:cubicBezTo>
                    <a:cubicBezTo>
                      <a:pt x="12382" y="125985"/>
                      <a:pt x="45149" y="158750"/>
                      <a:pt x="85566" y="158750"/>
                    </a:cubicBezTo>
                    <a:cubicBezTo>
                      <a:pt x="125984" y="158750"/>
                      <a:pt x="158750" y="125985"/>
                      <a:pt x="158750" y="85566"/>
                    </a:cubicBezTo>
                    <a:cubicBezTo>
                      <a:pt x="158750" y="45148"/>
                      <a:pt x="125984" y="12383"/>
                      <a:pt x="85566" y="12383"/>
                    </a:cubicBezTo>
                    <a:close/>
                    <a:moveTo>
                      <a:pt x="0" y="85566"/>
                    </a:moveTo>
                    <a:cubicBezTo>
                      <a:pt x="0" y="38309"/>
                      <a:pt x="38310" y="0"/>
                      <a:pt x="85566" y="0"/>
                    </a:cubicBezTo>
                    <a:cubicBezTo>
                      <a:pt x="132823" y="0"/>
                      <a:pt x="171133" y="38309"/>
                      <a:pt x="171133" y="85566"/>
                    </a:cubicBezTo>
                    <a:cubicBezTo>
                      <a:pt x="171133" y="132823"/>
                      <a:pt x="132823" y="171132"/>
                      <a:pt x="85566" y="171132"/>
                    </a:cubicBezTo>
                    <a:cubicBezTo>
                      <a:pt x="38310" y="171132"/>
                      <a:pt x="0" y="132823"/>
                      <a:pt x="0" y="855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9B62D0F-0060-C286-B1C3-C79565EBA315}"/>
              </a:ext>
            </a:extLst>
          </p:cNvPr>
          <p:cNvGrpSpPr/>
          <p:nvPr/>
        </p:nvGrpSpPr>
        <p:grpSpPr>
          <a:xfrm>
            <a:off x="3426639" y="3901997"/>
            <a:ext cx="304800" cy="304800"/>
            <a:chOff x="8217481" y="1371424"/>
            <a:chExt cx="304800" cy="304800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2301AFF4-FF9F-BB8B-AA19-51A882E102A8}"/>
                </a:ext>
              </a:extLst>
            </p:cNvPr>
            <p:cNvSpPr/>
            <p:nvPr/>
          </p:nvSpPr>
          <p:spPr>
            <a:xfrm>
              <a:off x="8217481" y="137142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64D7E374-0A3C-F70F-16B6-49D6B271D6C8}"/>
                </a:ext>
              </a:extLst>
            </p:cNvPr>
            <p:cNvGrpSpPr/>
            <p:nvPr/>
          </p:nvGrpSpPr>
          <p:grpSpPr>
            <a:xfrm>
              <a:off x="8284277" y="1438258"/>
              <a:ext cx="171209" cy="171132"/>
              <a:chOff x="8283391" y="1438266"/>
              <a:chExt cx="171209" cy="171132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23B6FA08-ABAB-AFD2-C2DE-687F3DDA984D}"/>
                  </a:ext>
                </a:extLst>
              </p:cNvPr>
              <p:cNvSpPr/>
              <p:nvPr/>
            </p:nvSpPr>
            <p:spPr>
              <a:xfrm>
                <a:off x="8315137" y="1471994"/>
                <a:ext cx="12382" cy="28257"/>
              </a:xfrm>
              <a:custGeom>
                <a:avLst/>
                <a:gdLst>
                  <a:gd name="connsiteX0" fmla="*/ 6191 w 12382"/>
                  <a:gd name="connsiteY0" fmla="*/ 0 h 28257"/>
                  <a:gd name="connsiteX1" fmla="*/ 12383 w 12382"/>
                  <a:gd name="connsiteY1" fmla="*/ 6191 h 28257"/>
                  <a:gd name="connsiteX2" fmla="*/ 12383 w 12382"/>
                  <a:gd name="connsiteY2" fmla="*/ 22067 h 28257"/>
                  <a:gd name="connsiteX3" fmla="*/ 6191 w 12382"/>
                  <a:gd name="connsiteY3" fmla="*/ 28258 h 28257"/>
                  <a:gd name="connsiteX4" fmla="*/ 0 w 12382"/>
                  <a:gd name="connsiteY4" fmla="*/ 22067 h 28257"/>
                  <a:gd name="connsiteX5" fmla="*/ 0 w 12382"/>
                  <a:gd name="connsiteY5" fmla="*/ 6191 h 28257"/>
                  <a:gd name="connsiteX6" fmla="*/ 6191 w 12382"/>
                  <a:gd name="connsiteY6" fmla="*/ 0 h 2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82" h="28257">
                    <a:moveTo>
                      <a:pt x="6191" y="0"/>
                    </a:moveTo>
                    <a:cubicBezTo>
                      <a:pt x="9611" y="0"/>
                      <a:pt x="12383" y="2772"/>
                      <a:pt x="12383" y="6191"/>
                    </a:cubicBezTo>
                    <a:lnTo>
                      <a:pt x="12383" y="22067"/>
                    </a:lnTo>
                    <a:cubicBezTo>
                      <a:pt x="12383" y="25486"/>
                      <a:pt x="9611" y="28258"/>
                      <a:pt x="6191" y="28258"/>
                    </a:cubicBezTo>
                    <a:cubicBezTo>
                      <a:pt x="2772" y="28258"/>
                      <a:pt x="0" y="25486"/>
                      <a:pt x="0" y="22067"/>
                    </a:cubicBezTo>
                    <a:lnTo>
                      <a:pt x="0" y="6191"/>
                    </a:lnTo>
                    <a:cubicBezTo>
                      <a:pt x="0" y="2772"/>
                      <a:pt x="2772" y="0"/>
                      <a:pt x="6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C6C6664B-D9F8-416A-26A5-A2E8D135800E}"/>
                  </a:ext>
                </a:extLst>
              </p:cNvPr>
              <p:cNvSpPr/>
              <p:nvPr/>
            </p:nvSpPr>
            <p:spPr>
              <a:xfrm>
                <a:off x="8283391" y="1438266"/>
                <a:ext cx="171132" cy="171132"/>
              </a:xfrm>
              <a:custGeom>
                <a:avLst/>
                <a:gdLst>
                  <a:gd name="connsiteX0" fmla="*/ 14712 w 171132"/>
                  <a:gd name="connsiteY0" fmla="*/ 14712 h 171132"/>
                  <a:gd name="connsiteX1" fmla="*/ 61753 w 171132"/>
                  <a:gd name="connsiteY1" fmla="*/ 0 h 171132"/>
                  <a:gd name="connsiteX2" fmla="*/ 109378 w 171132"/>
                  <a:gd name="connsiteY2" fmla="*/ 0 h 171132"/>
                  <a:gd name="connsiteX3" fmla="*/ 156421 w 171132"/>
                  <a:gd name="connsiteY3" fmla="*/ 14712 h 171132"/>
                  <a:gd name="connsiteX4" fmla="*/ 171133 w 171132"/>
                  <a:gd name="connsiteY4" fmla="*/ 61754 h 171132"/>
                  <a:gd name="connsiteX5" fmla="*/ 171133 w 171132"/>
                  <a:gd name="connsiteY5" fmla="*/ 85566 h 171132"/>
                  <a:gd name="connsiteX6" fmla="*/ 164942 w 171132"/>
                  <a:gd name="connsiteY6" fmla="*/ 91757 h 171132"/>
                  <a:gd name="connsiteX7" fmla="*/ 158750 w 171132"/>
                  <a:gd name="connsiteY7" fmla="*/ 85566 h 171132"/>
                  <a:gd name="connsiteX8" fmla="*/ 158750 w 171132"/>
                  <a:gd name="connsiteY8" fmla="*/ 61754 h 171132"/>
                  <a:gd name="connsiteX9" fmla="*/ 147665 w 171132"/>
                  <a:gd name="connsiteY9" fmla="*/ 23468 h 171132"/>
                  <a:gd name="connsiteX10" fmla="*/ 109378 w 171132"/>
                  <a:gd name="connsiteY10" fmla="*/ 12383 h 171132"/>
                  <a:gd name="connsiteX11" fmla="*/ 61753 w 171132"/>
                  <a:gd name="connsiteY11" fmla="*/ 12383 h 171132"/>
                  <a:gd name="connsiteX12" fmla="*/ 23468 w 171132"/>
                  <a:gd name="connsiteY12" fmla="*/ 23468 h 171132"/>
                  <a:gd name="connsiteX13" fmla="*/ 12382 w 171132"/>
                  <a:gd name="connsiteY13" fmla="*/ 61754 h 171132"/>
                  <a:gd name="connsiteX14" fmla="*/ 12382 w 171132"/>
                  <a:gd name="connsiteY14" fmla="*/ 109379 h 171132"/>
                  <a:gd name="connsiteX15" fmla="*/ 23468 w 171132"/>
                  <a:gd name="connsiteY15" fmla="*/ 147665 h 171132"/>
                  <a:gd name="connsiteX16" fmla="*/ 61753 w 171132"/>
                  <a:gd name="connsiteY16" fmla="*/ 158750 h 171132"/>
                  <a:gd name="connsiteX17" fmla="*/ 85566 w 171132"/>
                  <a:gd name="connsiteY17" fmla="*/ 158750 h 171132"/>
                  <a:gd name="connsiteX18" fmla="*/ 91757 w 171132"/>
                  <a:gd name="connsiteY18" fmla="*/ 164941 h 171132"/>
                  <a:gd name="connsiteX19" fmla="*/ 85566 w 171132"/>
                  <a:gd name="connsiteY19" fmla="*/ 171132 h 171132"/>
                  <a:gd name="connsiteX20" fmla="*/ 61753 w 171132"/>
                  <a:gd name="connsiteY20" fmla="*/ 171132 h 171132"/>
                  <a:gd name="connsiteX21" fmla="*/ 14712 w 171132"/>
                  <a:gd name="connsiteY21" fmla="*/ 156421 h 171132"/>
                  <a:gd name="connsiteX22" fmla="*/ 0 w 171132"/>
                  <a:gd name="connsiteY22" fmla="*/ 109379 h 171132"/>
                  <a:gd name="connsiteX23" fmla="*/ 0 w 171132"/>
                  <a:gd name="connsiteY23" fmla="*/ 61754 h 171132"/>
                  <a:gd name="connsiteX24" fmla="*/ 14712 w 171132"/>
                  <a:gd name="connsiteY24" fmla="*/ 14712 h 17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71132" h="171132">
                    <a:moveTo>
                      <a:pt x="14712" y="14712"/>
                    </a:moveTo>
                    <a:cubicBezTo>
                      <a:pt x="25371" y="4053"/>
                      <a:pt x="41299" y="0"/>
                      <a:pt x="61753" y="0"/>
                    </a:cubicBezTo>
                    <a:lnTo>
                      <a:pt x="109378" y="0"/>
                    </a:lnTo>
                    <a:cubicBezTo>
                      <a:pt x="129833" y="0"/>
                      <a:pt x="145762" y="4053"/>
                      <a:pt x="156421" y="14712"/>
                    </a:cubicBezTo>
                    <a:cubicBezTo>
                      <a:pt x="167080" y="25371"/>
                      <a:pt x="171133" y="41300"/>
                      <a:pt x="171133" y="61754"/>
                    </a:cubicBezTo>
                    <a:lnTo>
                      <a:pt x="171133" y="85566"/>
                    </a:lnTo>
                    <a:cubicBezTo>
                      <a:pt x="171133" y="88986"/>
                      <a:pt x="168361" y="91757"/>
                      <a:pt x="164942" y="91757"/>
                    </a:cubicBezTo>
                    <a:cubicBezTo>
                      <a:pt x="161522" y="91757"/>
                      <a:pt x="158750" y="88986"/>
                      <a:pt x="158750" y="85566"/>
                    </a:cubicBezTo>
                    <a:lnTo>
                      <a:pt x="158750" y="61754"/>
                    </a:lnTo>
                    <a:cubicBezTo>
                      <a:pt x="158750" y="42521"/>
                      <a:pt x="154865" y="30668"/>
                      <a:pt x="147665" y="23468"/>
                    </a:cubicBezTo>
                    <a:cubicBezTo>
                      <a:pt x="140464" y="16267"/>
                      <a:pt x="128612" y="12383"/>
                      <a:pt x="109378" y="12383"/>
                    </a:cubicBezTo>
                    <a:lnTo>
                      <a:pt x="61753" y="12383"/>
                    </a:lnTo>
                    <a:cubicBezTo>
                      <a:pt x="42521" y="12383"/>
                      <a:pt x="30669" y="16267"/>
                      <a:pt x="23468" y="23468"/>
                    </a:cubicBezTo>
                    <a:cubicBezTo>
                      <a:pt x="16267" y="30668"/>
                      <a:pt x="12382" y="42521"/>
                      <a:pt x="12382" y="61754"/>
                    </a:cubicBezTo>
                    <a:lnTo>
                      <a:pt x="12382" y="109379"/>
                    </a:lnTo>
                    <a:cubicBezTo>
                      <a:pt x="12382" y="128612"/>
                      <a:pt x="16267" y="140464"/>
                      <a:pt x="23468" y="147665"/>
                    </a:cubicBezTo>
                    <a:cubicBezTo>
                      <a:pt x="30669" y="154865"/>
                      <a:pt x="42521" y="158750"/>
                      <a:pt x="61753" y="158750"/>
                    </a:cubicBezTo>
                    <a:lnTo>
                      <a:pt x="85566" y="158750"/>
                    </a:lnTo>
                    <a:cubicBezTo>
                      <a:pt x="88985" y="158750"/>
                      <a:pt x="91757" y="161522"/>
                      <a:pt x="91757" y="164941"/>
                    </a:cubicBezTo>
                    <a:cubicBezTo>
                      <a:pt x="91757" y="168360"/>
                      <a:pt x="88985" y="171132"/>
                      <a:pt x="85566" y="171132"/>
                    </a:cubicBezTo>
                    <a:lnTo>
                      <a:pt x="61753" y="171132"/>
                    </a:lnTo>
                    <a:cubicBezTo>
                      <a:pt x="41299" y="171132"/>
                      <a:pt x="25371" y="167079"/>
                      <a:pt x="14712" y="156421"/>
                    </a:cubicBezTo>
                    <a:cubicBezTo>
                      <a:pt x="4053" y="145762"/>
                      <a:pt x="0" y="129834"/>
                      <a:pt x="0" y="109379"/>
                    </a:cubicBezTo>
                    <a:lnTo>
                      <a:pt x="0" y="61754"/>
                    </a:lnTo>
                    <a:cubicBezTo>
                      <a:pt x="0" y="41300"/>
                      <a:pt x="4053" y="25371"/>
                      <a:pt x="14712" y="147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64188EF3-F07D-1DA9-15A9-A4D45CD3CCB3}"/>
                  </a:ext>
                </a:extLst>
              </p:cNvPr>
              <p:cNvSpPr/>
              <p:nvPr/>
            </p:nvSpPr>
            <p:spPr>
              <a:xfrm>
                <a:off x="8346894" y="1471994"/>
                <a:ext cx="12382" cy="28257"/>
              </a:xfrm>
              <a:custGeom>
                <a:avLst/>
                <a:gdLst>
                  <a:gd name="connsiteX0" fmla="*/ 6191 w 12382"/>
                  <a:gd name="connsiteY0" fmla="*/ 0 h 28257"/>
                  <a:gd name="connsiteX1" fmla="*/ 12382 w 12382"/>
                  <a:gd name="connsiteY1" fmla="*/ 6191 h 28257"/>
                  <a:gd name="connsiteX2" fmla="*/ 12382 w 12382"/>
                  <a:gd name="connsiteY2" fmla="*/ 22067 h 28257"/>
                  <a:gd name="connsiteX3" fmla="*/ 6191 w 12382"/>
                  <a:gd name="connsiteY3" fmla="*/ 28258 h 28257"/>
                  <a:gd name="connsiteX4" fmla="*/ 0 w 12382"/>
                  <a:gd name="connsiteY4" fmla="*/ 22067 h 28257"/>
                  <a:gd name="connsiteX5" fmla="*/ 0 w 12382"/>
                  <a:gd name="connsiteY5" fmla="*/ 6191 h 28257"/>
                  <a:gd name="connsiteX6" fmla="*/ 6191 w 12382"/>
                  <a:gd name="connsiteY6" fmla="*/ 0 h 2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82" h="28257">
                    <a:moveTo>
                      <a:pt x="6191" y="0"/>
                    </a:moveTo>
                    <a:cubicBezTo>
                      <a:pt x="9611" y="0"/>
                      <a:pt x="12382" y="2772"/>
                      <a:pt x="12382" y="6191"/>
                    </a:cubicBezTo>
                    <a:lnTo>
                      <a:pt x="12382" y="22067"/>
                    </a:lnTo>
                    <a:cubicBezTo>
                      <a:pt x="12382" y="25486"/>
                      <a:pt x="9611" y="28258"/>
                      <a:pt x="6191" y="28258"/>
                    </a:cubicBezTo>
                    <a:cubicBezTo>
                      <a:pt x="2772" y="28258"/>
                      <a:pt x="0" y="25486"/>
                      <a:pt x="0" y="22067"/>
                    </a:cubicBezTo>
                    <a:lnTo>
                      <a:pt x="0" y="6191"/>
                    </a:lnTo>
                    <a:cubicBezTo>
                      <a:pt x="0" y="2772"/>
                      <a:pt x="2772" y="0"/>
                      <a:pt x="6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E91FA496-2256-F0A3-3B15-7398687AAD89}"/>
                  </a:ext>
                </a:extLst>
              </p:cNvPr>
              <p:cNvSpPr/>
              <p:nvPr/>
            </p:nvSpPr>
            <p:spPr>
              <a:xfrm>
                <a:off x="8315137" y="1549385"/>
                <a:ext cx="12382" cy="28257"/>
              </a:xfrm>
              <a:custGeom>
                <a:avLst/>
                <a:gdLst>
                  <a:gd name="connsiteX0" fmla="*/ 6191 w 12382"/>
                  <a:gd name="connsiteY0" fmla="*/ 0 h 28257"/>
                  <a:gd name="connsiteX1" fmla="*/ 12383 w 12382"/>
                  <a:gd name="connsiteY1" fmla="*/ 6191 h 28257"/>
                  <a:gd name="connsiteX2" fmla="*/ 12383 w 12382"/>
                  <a:gd name="connsiteY2" fmla="*/ 22067 h 28257"/>
                  <a:gd name="connsiteX3" fmla="*/ 6191 w 12382"/>
                  <a:gd name="connsiteY3" fmla="*/ 28258 h 28257"/>
                  <a:gd name="connsiteX4" fmla="*/ 0 w 12382"/>
                  <a:gd name="connsiteY4" fmla="*/ 22067 h 28257"/>
                  <a:gd name="connsiteX5" fmla="*/ 0 w 12382"/>
                  <a:gd name="connsiteY5" fmla="*/ 6191 h 28257"/>
                  <a:gd name="connsiteX6" fmla="*/ 6191 w 12382"/>
                  <a:gd name="connsiteY6" fmla="*/ 0 h 2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82" h="28257">
                    <a:moveTo>
                      <a:pt x="6191" y="0"/>
                    </a:moveTo>
                    <a:cubicBezTo>
                      <a:pt x="9611" y="0"/>
                      <a:pt x="12383" y="2772"/>
                      <a:pt x="12383" y="6191"/>
                    </a:cubicBezTo>
                    <a:lnTo>
                      <a:pt x="12383" y="22067"/>
                    </a:lnTo>
                    <a:cubicBezTo>
                      <a:pt x="12383" y="25485"/>
                      <a:pt x="9611" y="28258"/>
                      <a:pt x="6191" y="28258"/>
                    </a:cubicBezTo>
                    <a:cubicBezTo>
                      <a:pt x="2772" y="28258"/>
                      <a:pt x="0" y="25485"/>
                      <a:pt x="0" y="22067"/>
                    </a:cubicBezTo>
                    <a:lnTo>
                      <a:pt x="0" y="6191"/>
                    </a:lnTo>
                    <a:cubicBezTo>
                      <a:pt x="0" y="2772"/>
                      <a:pt x="2772" y="0"/>
                      <a:pt x="6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66D987BA-C2C2-273C-BC18-E724A278EA86}"/>
                  </a:ext>
                </a:extLst>
              </p:cNvPr>
              <p:cNvSpPr/>
              <p:nvPr/>
            </p:nvSpPr>
            <p:spPr>
              <a:xfrm>
                <a:off x="8346894" y="1549385"/>
                <a:ext cx="12382" cy="28257"/>
              </a:xfrm>
              <a:custGeom>
                <a:avLst/>
                <a:gdLst>
                  <a:gd name="connsiteX0" fmla="*/ 6191 w 12382"/>
                  <a:gd name="connsiteY0" fmla="*/ 0 h 28257"/>
                  <a:gd name="connsiteX1" fmla="*/ 12382 w 12382"/>
                  <a:gd name="connsiteY1" fmla="*/ 6191 h 28257"/>
                  <a:gd name="connsiteX2" fmla="*/ 12382 w 12382"/>
                  <a:gd name="connsiteY2" fmla="*/ 22067 h 28257"/>
                  <a:gd name="connsiteX3" fmla="*/ 6191 w 12382"/>
                  <a:gd name="connsiteY3" fmla="*/ 28258 h 28257"/>
                  <a:gd name="connsiteX4" fmla="*/ 0 w 12382"/>
                  <a:gd name="connsiteY4" fmla="*/ 22067 h 28257"/>
                  <a:gd name="connsiteX5" fmla="*/ 0 w 12382"/>
                  <a:gd name="connsiteY5" fmla="*/ 6191 h 28257"/>
                  <a:gd name="connsiteX6" fmla="*/ 6191 w 12382"/>
                  <a:gd name="connsiteY6" fmla="*/ 0 h 2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82" h="28257">
                    <a:moveTo>
                      <a:pt x="6191" y="0"/>
                    </a:moveTo>
                    <a:cubicBezTo>
                      <a:pt x="9611" y="0"/>
                      <a:pt x="12382" y="2772"/>
                      <a:pt x="12382" y="6191"/>
                    </a:cubicBezTo>
                    <a:lnTo>
                      <a:pt x="12382" y="22067"/>
                    </a:lnTo>
                    <a:cubicBezTo>
                      <a:pt x="12382" y="25485"/>
                      <a:pt x="9611" y="28258"/>
                      <a:pt x="6191" y="28258"/>
                    </a:cubicBezTo>
                    <a:cubicBezTo>
                      <a:pt x="2772" y="28258"/>
                      <a:pt x="0" y="25485"/>
                      <a:pt x="0" y="22067"/>
                    </a:cubicBezTo>
                    <a:lnTo>
                      <a:pt x="0" y="6191"/>
                    </a:lnTo>
                    <a:cubicBezTo>
                      <a:pt x="0" y="2772"/>
                      <a:pt x="2772" y="0"/>
                      <a:pt x="6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E2527AE6-477E-4CDE-DC31-D90A13C391BE}"/>
                  </a:ext>
                </a:extLst>
              </p:cNvPr>
              <p:cNvSpPr/>
              <p:nvPr/>
            </p:nvSpPr>
            <p:spPr>
              <a:xfrm>
                <a:off x="8378641" y="1479938"/>
                <a:ext cx="44132" cy="12382"/>
              </a:xfrm>
              <a:custGeom>
                <a:avLst/>
                <a:gdLst>
                  <a:gd name="connsiteX0" fmla="*/ 0 w 44132"/>
                  <a:gd name="connsiteY0" fmla="*/ 6191 h 12382"/>
                  <a:gd name="connsiteX1" fmla="*/ 6191 w 44132"/>
                  <a:gd name="connsiteY1" fmla="*/ 0 h 12382"/>
                  <a:gd name="connsiteX2" fmla="*/ 37941 w 44132"/>
                  <a:gd name="connsiteY2" fmla="*/ 0 h 12382"/>
                  <a:gd name="connsiteX3" fmla="*/ 44132 w 44132"/>
                  <a:gd name="connsiteY3" fmla="*/ 6191 h 12382"/>
                  <a:gd name="connsiteX4" fmla="*/ 37941 w 44132"/>
                  <a:gd name="connsiteY4" fmla="*/ 12383 h 12382"/>
                  <a:gd name="connsiteX5" fmla="*/ 6191 w 44132"/>
                  <a:gd name="connsiteY5" fmla="*/ 12383 h 12382"/>
                  <a:gd name="connsiteX6" fmla="*/ 0 w 44132"/>
                  <a:gd name="connsiteY6" fmla="*/ 6191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2" h="12382">
                    <a:moveTo>
                      <a:pt x="0" y="6191"/>
                    </a:moveTo>
                    <a:cubicBezTo>
                      <a:pt x="0" y="2772"/>
                      <a:pt x="2772" y="0"/>
                      <a:pt x="6191" y="0"/>
                    </a:cubicBezTo>
                    <a:lnTo>
                      <a:pt x="37941" y="0"/>
                    </a:lnTo>
                    <a:cubicBezTo>
                      <a:pt x="41360" y="0"/>
                      <a:pt x="44132" y="2772"/>
                      <a:pt x="44132" y="6191"/>
                    </a:cubicBezTo>
                    <a:cubicBezTo>
                      <a:pt x="44132" y="9611"/>
                      <a:pt x="41360" y="12383"/>
                      <a:pt x="37941" y="12383"/>
                    </a:cubicBezTo>
                    <a:lnTo>
                      <a:pt x="6191" y="12383"/>
                    </a:lnTo>
                    <a:cubicBezTo>
                      <a:pt x="2772" y="12383"/>
                      <a:pt x="0" y="9611"/>
                      <a:pt x="0" y="61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B471AA4D-57F7-71B9-A329-8D2AED8A00C7}"/>
                  </a:ext>
                </a:extLst>
              </p:cNvPr>
              <p:cNvSpPr/>
              <p:nvPr/>
            </p:nvSpPr>
            <p:spPr>
              <a:xfrm>
                <a:off x="8283391" y="1517647"/>
                <a:ext cx="171132" cy="12382"/>
              </a:xfrm>
              <a:custGeom>
                <a:avLst/>
                <a:gdLst>
                  <a:gd name="connsiteX0" fmla="*/ 0 w 171132"/>
                  <a:gd name="connsiteY0" fmla="*/ 6191 h 12382"/>
                  <a:gd name="connsiteX1" fmla="*/ 6191 w 171132"/>
                  <a:gd name="connsiteY1" fmla="*/ 0 h 12382"/>
                  <a:gd name="connsiteX2" fmla="*/ 164942 w 171132"/>
                  <a:gd name="connsiteY2" fmla="*/ 0 h 12382"/>
                  <a:gd name="connsiteX3" fmla="*/ 171133 w 171132"/>
                  <a:gd name="connsiteY3" fmla="*/ 6191 h 12382"/>
                  <a:gd name="connsiteX4" fmla="*/ 164942 w 171132"/>
                  <a:gd name="connsiteY4" fmla="*/ 12383 h 12382"/>
                  <a:gd name="connsiteX5" fmla="*/ 6191 w 171132"/>
                  <a:gd name="connsiteY5" fmla="*/ 12383 h 12382"/>
                  <a:gd name="connsiteX6" fmla="*/ 0 w 171132"/>
                  <a:gd name="connsiteY6" fmla="*/ 6191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132" h="12382">
                    <a:moveTo>
                      <a:pt x="0" y="6191"/>
                    </a:moveTo>
                    <a:cubicBezTo>
                      <a:pt x="0" y="2772"/>
                      <a:pt x="2772" y="0"/>
                      <a:pt x="6191" y="0"/>
                    </a:cubicBezTo>
                    <a:lnTo>
                      <a:pt x="164942" y="0"/>
                    </a:lnTo>
                    <a:cubicBezTo>
                      <a:pt x="168361" y="0"/>
                      <a:pt x="171133" y="2772"/>
                      <a:pt x="171133" y="6191"/>
                    </a:cubicBezTo>
                    <a:cubicBezTo>
                      <a:pt x="171133" y="9610"/>
                      <a:pt x="168361" y="12383"/>
                      <a:pt x="164942" y="12383"/>
                    </a:cubicBezTo>
                    <a:lnTo>
                      <a:pt x="6191" y="12383"/>
                    </a:lnTo>
                    <a:cubicBezTo>
                      <a:pt x="2772" y="12383"/>
                      <a:pt x="0" y="9610"/>
                      <a:pt x="0" y="61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83A278A2-AC20-0A23-1CE5-66A1C96650FE}"/>
                  </a:ext>
                </a:extLst>
              </p:cNvPr>
              <p:cNvSpPr/>
              <p:nvPr/>
            </p:nvSpPr>
            <p:spPr>
              <a:xfrm>
                <a:off x="8378641" y="1537478"/>
                <a:ext cx="75959" cy="60007"/>
              </a:xfrm>
              <a:custGeom>
                <a:avLst/>
                <a:gdLst>
                  <a:gd name="connsiteX0" fmla="*/ 60414 w 75959"/>
                  <a:gd name="connsiteY0" fmla="*/ 17319 h 60007"/>
                  <a:gd name="connsiteX1" fmla="*/ 48869 w 75959"/>
                  <a:gd name="connsiteY1" fmla="*/ 3132 h 60007"/>
                  <a:gd name="connsiteX2" fmla="*/ 29273 w 75959"/>
                  <a:gd name="connsiteY2" fmla="*/ 835 h 60007"/>
                  <a:gd name="connsiteX3" fmla="*/ 13183 w 75959"/>
                  <a:gd name="connsiteY3" fmla="*/ 11979 h 60007"/>
                  <a:gd name="connsiteX4" fmla="*/ 9995 w 75959"/>
                  <a:gd name="connsiteY4" fmla="*/ 27251 h 60007"/>
                  <a:gd name="connsiteX5" fmla="*/ 0 w 75959"/>
                  <a:gd name="connsiteY5" fmla="*/ 42778 h 60007"/>
                  <a:gd name="connsiteX6" fmla="*/ 16961 w 75959"/>
                  <a:gd name="connsiteY6" fmla="*/ 59993 h 60007"/>
                  <a:gd name="connsiteX7" fmla="*/ 17366 w 75959"/>
                  <a:gd name="connsiteY7" fmla="*/ 60007 h 60007"/>
                  <a:gd name="connsiteX8" fmla="*/ 52653 w 75959"/>
                  <a:gd name="connsiteY8" fmla="*/ 60007 h 60007"/>
                  <a:gd name="connsiteX9" fmla="*/ 68219 w 75959"/>
                  <a:gd name="connsiteY9" fmla="*/ 54439 h 60007"/>
                  <a:gd name="connsiteX10" fmla="*/ 60414 w 75959"/>
                  <a:gd name="connsiteY10" fmla="*/ 17319 h 60007"/>
                  <a:gd name="connsiteX11" fmla="*/ 22357 w 75959"/>
                  <a:gd name="connsiteY11" fmla="*/ 26205 h 60007"/>
                  <a:gd name="connsiteX12" fmla="*/ 23668 w 75959"/>
                  <a:gd name="connsiteY12" fmla="*/ 18565 h 60007"/>
                  <a:gd name="connsiteX13" fmla="*/ 32209 w 75959"/>
                  <a:gd name="connsiteY13" fmla="*/ 12865 h 60007"/>
                  <a:gd name="connsiteX14" fmla="*/ 42942 w 75959"/>
                  <a:gd name="connsiteY14" fmla="*/ 14004 h 60007"/>
                  <a:gd name="connsiteX15" fmla="*/ 49253 w 75959"/>
                  <a:gd name="connsiteY15" fmla="*/ 23613 h 60007"/>
                  <a:gd name="connsiteX16" fmla="*/ 54622 w 75959"/>
                  <a:gd name="connsiteY16" fmla="*/ 28668 h 60007"/>
                  <a:gd name="connsiteX17" fmla="*/ 60365 w 75959"/>
                  <a:gd name="connsiteY17" fmla="*/ 44867 h 60007"/>
                  <a:gd name="connsiteX18" fmla="*/ 60243 w 75959"/>
                  <a:gd name="connsiteY18" fmla="*/ 44968 h 60007"/>
                  <a:gd name="connsiteX19" fmla="*/ 52715 w 75959"/>
                  <a:gd name="connsiteY19" fmla="*/ 47624 h 60007"/>
                  <a:gd name="connsiteX20" fmla="*/ 17592 w 75959"/>
                  <a:gd name="connsiteY20" fmla="*/ 47624 h 60007"/>
                  <a:gd name="connsiteX21" fmla="*/ 13556 w 75959"/>
                  <a:gd name="connsiteY21" fmla="*/ 45916 h 60007"/>
                  <a:gd name="connsiteX22" fmla="*/ 12383 w 75959"/>
                  <a:gd name="connsiteY22" fmla="*/ 42778 h 60007"/>
                  <a:gd name="connsiteX23" fmla="*/ 13556 w 75959"/>
                  <a:gd name="connsiteY23" fmla="*/ 39639 h 60007"/>
                  <a:gd name="connsiteX24" fmla="*/ 17560 w 75959"/>
                  <a:gd name="connsiteY24" fmla="*/ 37934 h 60007"/>
                  <a:gd name="connsiteX25" fmla="*/ 20195 w 75959"/>
                  <a:gd name="connsiteY25" fmla="*/ 38549 h 60007"/>
                  <a:gd name="connsiteX26" fmla="*/ 28439 w 75959"/>
                  <a:gd name="connsiteY26" fmla="*/ 35598 h 60007"/>
                  <a:gd name="connsiteX27" fmla="*/ 25489 w 75959"/>
                  <a:gd name="connsiteY27" fmla="*/ 27355 h 60007"/>
                  <a:gd name="connsiteX28" fmla="*/ 22357 w 75959"/>
                  <a:gd name="connsiteY28" fmla="*/ 26205 h 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5959" h="60007">
                    <a:moveTo>
                      <a:pt x="60414" y="17319"/>
                    </a:moveTo>
                    <a:cubicBezTo>
                      <a:pt x="58278" y="10772"/>
                      <a:pt x="54125" y="5997"/>
                      <a:pt x="48869" y="3132"/>
                    </a:cubicBezTo>
                    <a:cubicBezTo>
                      <a:pt x="42748" y="-205"/>
                      <a:pt x="35603" y="-710"/>
                      <a:pt x="29273" y="835"/>
                    </a:cubicBezTo>
                    <a:cubicBezTo>
                      <a:pt x="22953" y="2378"/>
                      <a:pt x="16869" y="6109"/>
                      <a:pt x="13183" y="11979"/>
                    </a:cubicBezTo>
                    <a:cubicBezTo>
                      <a:pt x="10428" y="16363"/>
                      <a:pt x="9241" y="21584"/>
                      <a:pt x="9995" y="27251"/>
                    </a:cubicBezTo>
                    <a:cubicBezTo>
                      <a:pt x="3535" y="30178"/>
                      <a:pt x="0" y="36396"/>
                      <a:pt x="0" y="42778"/>
                    </a:cubicBezTo>
                    <a:cubicBezTo>
                      <a:pt x="0" y="51172"/>
                      <a:pt x="6116" y="59284"/>
                      <a:pt x="16961" y="59993"/>
                    </a:cubicBezTo>
                    <a:cubicBezTo>
                      <a:pt x="17096" y="60002"/>
                      <a:pt x="17231" y="60007"/>
                      <a:pt x="17366" y="60007"/>
                    </a:cubicBezTo>
                    <a:lnTo>
                      <a:pt x="52653" y="60007"/>
                    </a:lnTo>
                    <a:cubicBezTo>
                      <a:pt x="58343" y="60040"/>
                      <a:pt x="63904" y="58095"/>
                      <a:pt x="68219" y="54439"/>
                    </a:cubicBezTo>
                    <a:cubicBezTo>
                      <a:pt x="82199" y="43045"/>
                      <a:pt x="75820" y="22327"/>
                      <a:pt x="60414" y="17319"/>
                    </a:cubicBezTo>
                    <a:close/>
                    <a:moveTo>
                      <a:pt x="22357" y="26205"/>
                    </a:moveTo>
                    <a:cubicBezTo>
                      <a:pt x="21781" y="22933"/>
                      <a:pt x="22492" y="20437"/>
                      <a:pt x="23668" y="18565"/>
                    </a:cubicBezTo>
                    <a:cubicBezTo>
                      <a:pt x="25338" y="15906"/>
                      <a:pt x="28417" y="13790"/>
                      <a:pt x="32209" y="12865"/>
                    </a:cubicBezTo>
                    <a:cubicBezTo>
                      <a:pt x="35991" y="11942"/>
                      <a:pt x="39908" y="12349"/>
                      <a:pt x="42942" y="14004"/>
                    </a:cubicBezTo>
                    <a:cubicBezTo>
                      <a:pt x="45796" y="15560"/>
                      <a:pt x="48328" y="18453"/>
                      <a:pt x="49253" y="23613"/>
                    </a:cubicBezTo>
                    <a:cubicBezTo>
                      <a:pt x="49735" y="26297"/>
                      <a:pt x="51914" y="28349"/>
                      <a:pt x="54622" y="28668"/>
                    </a:cubicBezTo>
                    <a:cubicBezTo>
                      <a:pt x="63724" y="29742"/>
                      <a:pt x="65998" y="40305"/>
                      <a:pt x="60365" y="44867"/>
                    </a:cubicBezTo>
                    <a:lnTo>
                      <a:pt x="60243" y="44968"/>
                    </a:lnTo>
                    <a:cubicBezTo>
                      <a:pt x="58268" y="46653"/>
                      <a:pt x="55586" y="47644"/>
                      <a:pt x="52715" y="47624"/>
                    </a:cubicBezTo>
                    <a:lnTo>
                      <a:pt x="17592" y="47624"/>
                    </a:lnTo>
                    <a:cubicBezTo>
                      <a:pt x="15438" y="47446"/>
                      <a:pt x="14233" y="46657"/>
                      <a:pt x="13556" y="45916"/>
                    </a:cubicBezTo>
                    <a:cubicBezTo>
                      <a:pt x="12806" y="45095"/>
                      <a:pt x="12383" y="43977"/>
                      <a:pt x="12383" y="42778"/>
                    </a:cubicBezTo>
                    <a:cubicBezTo>
                      <a:pt x="12383" y="41578"/>
                      <a:pt x="12806" y="40460"/>
                      <a:pt x="13556" y="39639"/>
                    </a:cubicBezTo>
                    <a:cubicBezTo>
                      <a:pt x="14229" y="38902"/>
                      <a:pt x="15427" y="38117"/>
                      <a:pt x="17560" y="37934"/>
                    </a:cubicBezTo>
                    <a:cubicBezTo>
                      <a:pt x="18512" y="37960"/>
                      <a:pt x="19414" y="38179"/>
                      <a:pt x="20195" y="38549"/>
                    </a:cubicBezTo>
                    <a:cubicBezTo>
                      <a:pt x="23287" y="40011"/>
                      <a:pt x="26977" y="38690"/>
                      <a:pt x="28439" y="35598"/>
                    </a:cubicBezTo>
                    <a:cubicBezTo>
                      <a:pt x="29901" y="32507"/>
                      <a:pt x="28580" y="28816"/>
                      <a:pt x="25489" y="27355"/>
                    </a:cubicBezTo>
                    <a:cubicBezTo>
                      <a:pt x="24478" y="26877"/>
                      <a:pt x="23430" y="26494"/>
                      <a:pt x="22357" y="262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1D67CEE-91DB-BFE6-CD2C-0B4674A5BB7E}"/>
              </a:ext>
            </a:extLst>
          </p:cNvPr>
          <p:cNvGrpSpPr/>
          <p:nvPr/>
        </p:nvGrpSpPr>
        <p:grpSpPr>
          <a:xfrm>
            <a:off x="6354240" y="3901997"/>
            <a:ext cx="304800" cy="304800"/>
            <a:chOff x="8691471" y="1371424"/>
            <a:chExt cx="304800" cy="304800"/>
          </a:xfrm>
        </p:grpSpPr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09EF25F6-8202-D3CA-8399-3E21338D99F9}"/>
                </a:ext>
              </a:extLst>
            </p:cNvPr>
            <p:cNvSpPr/>
            <p:nvPr/>
          </p:nvSpPr>
          <p:spPr>
            <a:xfrm>
              <a:off x="8691471" y="137142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410F5E22-38AB-3C3F-12B6-B6C72CEDC967}"/>
                </a:ext>
              </a:extLst>
            </p:cNvPr>
            <p:cNvGrpSpPr/>
            <p:nvPr/>
          </p:nvGrpSpPr>
          <p:grpSpPr>
            <a:xfrm>
              <a:off x="8758305" y="1438258"/>
              <a:ext cx="171132" cy="171132"/>
              <a:chOff x="9628811" y="1438266"/>
              <a:chExt cx="171132" cy="171132"/>
            </a:xfrm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7113C601-7404-D5F7-1883-724E670DF585}"/>
                  </a:ext>
                </a:extLst>
              </p:cNvPr>
              <p:cNvSpPr/>
              <p:nvPr/>
            </p:nvSpPr>
            <p:spPr>
              <a:xfrm>
                <a:off x="9628811" y="1438266"/>
                <a:ext cx="171132" cy="171132"/>
              </a:xfrm>
              <a:custGeom>
                <a:avLst/>
                <a:gdLst>
                  <a:gd name="connsiteX0" fmla="*/ 0 w 171132"/>
                  <a:gd name="connsiteY0" fmla="*/ 85566 h 171132"/>
                  <a:gd name="connsiteX1" fmla="*/ 85566 w 171132"/>
                  <a:gd name="connsiteY1" fmla="*/ 0 h 171132"/>
                  <a:gd name="connsiteX2" fmla="*/ 171133 w 171132"/>
                  <a:gd name="connsiteY2" fmla="*/ 85566 h 171132"/>
                  <a:gd name="connsiteX3" fmla="*/ 85566 w 171132"/>
                  <a:gd name="connsiteY3" fmla="*/ 171132 h 171132"/>
                  <a:gd name="connsiteX4" fmla="*/ 0 w 171132"/>
                  <a:gd name="connsiteY4" fmla="*/ 85566 h 171132"/>
                  <a:gd name="connsiteX5" fmla="*/ 85566 w 171132"/>
                  <a:gd name="connsiteY5" fmla="*/ 12383 h 171132"/>
                  <a:gd name="connsiteX6" fmla="*/ 12382 w 171132"/>
                  <a:gd name="connsiteY6" fmla="*/ 85566 h 171132"/>
                  <a:gd name="connsiteX7" fmla="*/ 85566 w 171132"/>
                  <a:gd name="connsiteY7" fmla="*/ 158750 h 171132"/>
                  <a:gd name="connsiteX8" fmla="*/ 158750 w 171132"/>
                  <a:gd name="connsiteY8" fmla="*/ 85566 h 171132"/>
                  <a:gd name="connsiteX9" fmla="*/ 85566 w 171132"/>
                  <a:gd name="connsiteY9" fmla="*/ 12383 h 17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132" h="171132">
                    <a:moveTo>
                      <a:pt x="0" y="85566"/>
                    </a:moveTo>
                    <a:cubicBezTo>
                      <a:pt x="0" y="38491"/>
                      <a:pt x="38491" y="0"/>
                      <a:pt x="85566" y="0"/>
                    </a:cubicBezTo>
                    <a:cubicBezTo>
                      <a:pt x="132642" y="0"/>
                      <a:pt x="171133" y="38491"/>
                      <a:pt x="171133" y="85566"/>
                    </a:cubicBezTo>
                    <a:cubicBezTo>
                      <a:pt x="171133" y="132642"/>
                      <a:pt x="132642" y="171132"/>
                      <a:pt x="85566" y="171132"/>
                    </a:cubicBezTo>
                    <a:cubicBezTo>
                      <a:pt x="38491" y="171132"/>
                      <a:pt x="0" y="132642"/>
                      <a:pt x="0" y="85566"/>
                    </a:cubicBezTo>
                    <a:close/>
                    <a:moveTo>
                      <a:pt x="85566" y="12383"/>
                    </a:moveTo>
                    <a:cubicBezTo>
                      <a:pt x="45329" y="12383"/>
                      <a:pt x="12382" y="45330"/>
                      <a:pt x="12382" y="85566"/>
                    </a:cubicBezTo>
                    <a:cubicBezTo>
                      <a:pt x="12382" y="125804"/>
                      <a:pt x="45329" y="158750"/>
                      <a:pt x="85566" y="158750"/>
                    </a:cubicBezTo>
                    <a:cubicBezTo>
                      <a:pt x="125803" y="158750"/>
                      <a:pt x="158750" y="125804"/>
                      <a:pt x="158750" y="85566"/>
                    </a:cubicBezTo>
                    <a:cubicBezTo>
                      <a:pt x="158750" y="45330"/>
                      <a:pt x="125803" y="12383"/>
                      <a:pt x="85566" y="123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D32BAEEA-B67D-3FDC-E66C-5BBD7264CABB}"/>
                  </a:ext>
                </a:extLst>
              </p:cNvPr>
              <p:cNvSpPr/>
              <p:nvPr/>
            </p:nvSpPr>
            <p:spPr>
              <a:xfrm>
                <a:off x="9674454" y="1495174"/>
                <a:ext cx="79851" cy="57308"/>
              </a:xfrm>
              <a:custGeom>
                <a:avLst/>
                <a:gdLst>
                  <a:gd name="connsiteX0" fmla="*/ 78042 w 79851"/>
                  <a:gd name="connsiteY0" fmla="*/ 1818 h 57308"/>
                  <a:gd name="connsiteX1" fmla="*/ 78034 w 79851"/>
                  <a:gd name="connsiteY1" fmla="*/ 10573 h 57308"/>
                  <a:gd name="connsiteX2" fmla="*/ 33028 w 79851"/>
                  <a:gd name="connsiteY2" fmla="*/ 55500 h 57308"/>
                  <a:gd name="connsiteX3" fmla="*/ 24277 w 79851"/>
                  <a:gd name="connsiteY3" fmla="*/ 55496 h 57308"/>
                  <a:gd name="connsiteX4" fmla="*/ 1814 w 79851"/>
                  <a:gd name="connsiteY4" fmla="*/ 33032 h 57308"/>
                  <a:gd name="connsiteX5" fmla="*/ 1814 w 79851"/>
                  <a:gd name="connsiteY5" fmla="*/ 24277 h 57308"/>
                  <a:gd name="connsiteX6" fmla="*/ 10569 w 79851"/>
                  <a:gd name="connsiteY6" fmla="*/ 24277 h 57308"/>
                  <a:gd name="connsiteX7" fmla="*/ 28658 w 79851"/>
                  <a:gd name="connsiteY7" fmla="*/ 42366 h 57308"/>
                  <a:gd name="connsiteX8" fmla="*/ 69286 w 79851"/>
                  <a:gd name="connsiteY8" fmla="*/ 1810 h 57308"/>
                  <a:gd name="connsiteX9" fmla="*/ 78042 w 79851"/>
                  <a:gd name="connsiteY9" fmla="*/ 1818 h 57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9851" h="57308">
                    <a:moveTo>
                      <a:pt x="78042" y="1818"/>
                    </a:moveTo>
                    <a:cubicBezTo>
                      <a:pt x="80458" y="4237"/>
                      <a:pt x="80454" y="8157"/>
                      <a:pt x="78034" y="10573"/>
                    </a:cubicBezTo>
                    <a:lnTo>
                      <a:pt x="33028" y="55500"/>
                    </a:lnTo>
                    <a:cubicBezTo>
                      <a:pt x="30610" y="57913"/>
                      <a:pt x="26693" y="57912"/>
                      <a:pt x="24277" y="55496"/>
                    </a:cubicBezTo>
                    <a:lnTo>
                      <a:pt x="1814" y="33032"/>
                    </a:lnTo>
                    <a:cubicBezTo>
                      <a:pt x="-605" y="30615"/>
                      <a:pt x="-605" y="26694"/>
                      <a:pt x="1814" y="24277"/>
                    </a:cubicBezTo>
                    <a:cubicBezTo>
                      <a:pt x="4231" y="21859"/>
                      <a:pt x="8152" y="21859"/>
                      <a:pt x="10569" y="24277"/>
                    </a:cubicBezTo>
                    <a:lnTo>
                      <a:pt x="28658" y="42366"/>
                    </a:lnTo>
                    <a:lnTo>
                      <a:pt x="69286" y="1810"/>
                    </a:lnTo>
                    <a:cubicBezTo>
                      <a:pt x="71706" y="-607"/>
                      <a:pt x="75626" y="-603"/>
                      <a:pt x="78042" y="18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E730CEA-E0F7-7427-82E9-6CD7E6E58AC1}"/>
              </a:ext>
            </a:extLst>
          </p:cNvPr>
          <p:cNvGrpSpPr/>
          <p:nvPr/>
        </p:nvGrpSpPr>
        <p:grpSpPr>
          <a:xfrm>
            <a:off x="498275" y="3901997"/>
            <a:ext cx="304800" cy="304800"/>
            <a:chOff x="7728008" y="1371424"/>
            <a:chExt cx="304800" cy="304800"/>
          </a:xfrm>
        </p:grpSpPr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6E3ED1DC-C80F-3CC1-EEF5-8C18C5B407B1}"/>
                </a:ext>
              </a:extLst>
            </p:cNvPr>
            <p:cNvSpPr/>
            <p:nvPr/>
          </p:nvSpPr>
          <p:spPr>
            <a:xfrm>
              <a:off x="7728008" y="137142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A4E5F997-A966-6531-6062-8EDE7B8ABD3C}"/>
                </a:ext>
              </a:extLst>
            </p:cNvPr>
            <p:cNvGrpSpPr/>
            <p:nvPr/>
          </p:nvGrpSpPr>
          <p:grpSpPr>
            <a:xfrm>
              <a:off x="7803454" y="1438298"/>
              <a:ext cx="153908" cy="171052"/>
              <a:chOff x="7809967" y="1438322"/>
              <a:chExt cx="153908" cy="171052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556F8553-B1FC-7253-C41D-748FA9FF86BE}"/>
                  </a:ext>
                </a:extLst>
              </p:cNvPr>
              <p:cNvSpPr/>
              <p:nvPr/>
            </p:nvSpPr>
            <p:spPr>
              <a:xfrm>
                <a:off x="7809967" y="1438322"/>
                <a:ext cx="153908" cy="171052"/>
              </a:xfrm>
              <a:custGeom>
                <a:avLst/>
                <a:gdLst>
                  <a:gd name="connsiteX0" fmla="*/ 63776 w 153908"/>
                  <a:gd name="connsiteY0" fmla="*/ 14960 h 171052"/>
                  <a:gd name="connsiteX1" fmla="*/ 63776 w 153908"/>
                  <a:gd name="connsiteY1" fmla="*/ 14960 h 171052"/>
                  <a:gd name="connsiteX2" fmla="*/ 19537 w 153908"/>
                  <a:gd name="connsiteY2" fmla="*/ 33068 h 171052"/>
                  <a:gd name="connsiteX3" fmla="*/ 14554 w 153908"/>
                  <a:gd name="connsiteY3" fmla="*/ 37437 h 171052"/>
                  <a:gd name="connsiteX4" fmla="*/ 12383 w 153908"/>
                  <a:gd name="connsiteY4" fmla="*/ 43676 h 171052"/>
                  <a:gd name="connsiteX5" fmla="*/ 12383 w 153908"/>
                  <a:gd name="connsiteY5" fmla="*/ 78522 h 171052"/>
                  <a:gd name="connsiteX6" fmla="*/ 74506 w 153908"/>
                  <a:gd name="connsiteY6" fmla="*/ 158356 h 171052"/>
                  <a:gd name="connsiteX7" fmla="*/ 79324 w 153908"/>
                  <a:gd name="connsiteY7" fmla="*/ 158356 h 171052"/>
                  <a:gd name="connsiteX8" fmla="*/ 141446 w 153908"/>
                  <a:gd name="connsiteY8" fmla="*/ 78522 h 171052"/>
                  <a:gd name="connsiteX9" fmla="*/ 141526 w 153908"/>
                  <a:gd name="connsiteY9" fmla="*/ 43676 h 171052"/>
                  <a:gd name="connsiteX10" fmla="*/ 141526 w 153908"/>
                  <a:gd name="connsiteY10" fmla="*/ 43676 h 171052"/>
                  <a:gd name="connsiteX11" fmla="*/ 139333 w 153908"/>
                  <a:gd name="connsiteY11" fmla="*/ 37448 h 171052"/>
                  <a:gd name="connsiteX12" fmla="*/ 134345 w 153908"/>
                  <a:gd name="connsiteY12" fmla="*/ 33057 h 171052"/>
                  <a:gd name="connsiteX13" fmla="*/ 90133 w 153908"/>
                  <a:gd name="connsiteY13" fmla="*/ 14960 h 171052"/>
                  <a:gd name="connsiteX14" fmla="*/ 90133 w 153908"/>
                  <a:gd name="connsiteY14" fmla="*/ 14960 h 171052"/>
                  <a:gd name="connsiteX15" fmla="*/ 63776 w 153908"/>
                  <a:gd name="connsiteY15" fmla="*/ 14960 h 171052"/>
                  <a:gd name="connsiteX16" fmla="*/ 59098 w 153908"/>
                  <a:gd name="connsiteY16" fmla="*/ 3495 h 171052"/>
                  <a:gd name="connsiteX17" fmla="*/ 94811 w 153908"/>
                  <a:gd name="connsiteY17" fmla="*/ 3495 h 171052"/>
                  <a:gd name="connsiteX18" fmla="*/ 139022 w 153908"/>
                  <a:gd name="connsiteY18" fmla="*/ 21592 h 171052"/>
                  <a:gd name="connsiteX19" fmla="*/ 139022 w 153908"/>
                  <a:gd name="connsiteY19" fmla="*/ 21592 h 171052"/>
                  <a:gd name="connsiteX20" fmla="*/ 149593 w 153908"/>
                  <a:gd name="connsiteY20" fmla="*/ 30516 h 171052"/>
                  <a:gd name="connsiteX21" fmla="*/ 153909 w 153908"/>
                  <a:gd name="connsiteY21" fmla="*/ 43676 h 171052"/>
                  <a:gd name="connsiteX22" fmla="*/ 153829 w 153908"/>
                  <a:gd name="connsiteY22" fmla="*/ 78522 h 171052"/>
                  <a:gd name="connsiteX23" fmla="*/ 153829 w 153908"/>
                  <a:gd name="connsiteY23" fmla="*/ 78522 h 171052"/>
                  <a:gd name="connsiteX24" fmla="*/ 82611 w 153908"/>
                  <a:gd name="connsiteY24" fmla="*/ 170293 h 171052"/>
                  <a:gd name="connsiteX25" fmla="*/ 82591 w 153908"/>
                  <a:gd name="connsiteY25" fmla="*/ 170299 h 171052"/>
                  <a:gd name="connsiteX26" fmla="*/ 71237 w 153908"/>
                  <a:gd name="connsiteY26" fmla="*/ 170299 h 171052"/>
                  <a:gd name="connsiteX27" fmla="*/ 71217 w 153908"/>
                  <a:gd name="connsiteY27" fmla="*/ 170293 h 171052"/>
                  <a:gd name="connsiteX28" fmla="*/ 0 w 153908"/>
                  <a:gd name="connsiteY28" fmla="*/ 78522 h 171052"/>
                  <a:gd name="connsiteX29" fmla="*/ 0 w 153908"/>
                  <a:gd name="connsiteY29" fmla="*/ 43676 h 171052"/>
                  <a:gd name="connsiteX30" fmla="*/ 4278 w 153908"/>
                  <a:gd name="connsiteY30" fmla="*/ 30528 h 171052"/>
                  <a:gd name="connsiteX31" fmla="*/ 14894 w 153908"/>
                  <a:gd name="connsiteY31" fmla="*/ 21589 h 171052"/>
                  <a:gd name="connsiteX32" fmla="*/ 59098 w 153908"/>
                  <a:gd name="connsiteY32" fmla="*/ 3495 h 17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3908" h="171052">
                    <a:moveTo>
                      <a:pt x="63776" y="14960"/>
                    </a:moveTo>
                    <a:cubicBezTo>
                      <a:pt x="63777" y="14959"/>
                      <a:pt x="63774" y="14960"/>
                      <a:pt x="63776" y="14960"/>
                    </a:cubicBezTo>
                    <a:lnTo>
                      <a:pt x="19537" y="33068"/>
                    </a:lnTo>
                    <a:cubicBezTo>
                      <a:pt x="17867" y="33740"/>
                      <a:pt x="16014" y="35264"/>
                      <a:pt x="14554" y="37437"/>
                    </a:cubicBezTo>
                    <a:cubicBezTo>
                      <a:pt x="13093" y="39610"/>
                      <a:pt x="12383" y="41901"/>
                      <a:pt x="12383" y="43676"/>
                    </a:cubicBezTo>
                    <a:lnTo>
                      <a:pt x="12383" y="78522"/>
                    </a:lnTo>
                    <a:cubicBezTo>
                      <a:pt x="12383" y="114449"/>
                      <a:pt x="38600" y="148431"/>
                      <a:pt x="74506" y="158356"/>
                    </a:cubicBezTo>
                    <a:cubicBezTo>
                      <a:pt x="76052" y="158776"/>
                      <a:pt x="77777" y="158776"/>
                      <a:pt x="79324" y="158356"/>
                    </a:cubicBezTo>
                    <a:cubicBezTo>
                      <a:pt x="115229" y="148431"/>
                      <a:pt x="141446" y="114449"/>
                      <a:pt x="141446" y="78522"/>
                    </a:cubicBezTo>
                    <a:lnTo>
                      <a:pt x="141526" y="43676"/>
                    </a:lnTo>
                    <a:cubicBezTo>
                      <a:pt x="141526" y="43678"/>
                      <a:pt x="141526" y="43674"/>
                      <a:pt x="141526" y="43676"/>
                    </a:cubicBezTo>
                    <a:cubicBezTo>
                      <a:pt x="141524" y="41924"/>
                      <a:pt x="140809" y="39634"/>
                      <a:pt x="139333" y="37448"/>
                    </a:cubicBezTo>
                    <a:cubicBezTo>
                      <a:pt x="137854" y="35261"/>
                      <a:pt x="135989" y="33728"/>
                      <a:pt x="134345" y="33057"/>
                    </a:cubicBezTo>
                    <a:lnTo>
                      <a:pt x="90133" y="14960"/>
                    </a:lnTo>
                    <a:cubicBezTo>
                      <a:pt x="90134" y="14960"/>
                      <a:pt x="90132" y="14959"/>
                      <a:pt x="90133" y="14960"/>
                    </a:cubicBezTo>
                    <a:cubicBezTo>
                      <a:pt x="81712" y="11525"/>
                      <a:pt x="72196" y="11525"/>
                      <a:pt x="63776" y="14960"/>
                    </a:cubicBezTo>
                    <a:close/>
                    <a:moveTo>
                      <a:pt x="59098" y="3495"/>
                    </a:moveTo>
                    <a:cubicBezTo>
                      <a:pt x="70518" y="-1165"/>
                      <a:pt x="83389" y="-1165"/>
                      <a:pt x="94811" y="3495"/>
                    </a:cubicBezTo>
                    <a:lnTo>
                      <a:pt x="139022" y="21592"/>
                    </a:lnTo>
                    <a:cubicBezTo>
                      <a:pt x="139023" y="21592"/>
                      <a:pt x="139021" y="21592"/>
                      <a:pt x="139022" y="21592"/>
                    </a:cubicBezTo>
                    <a:cubicBezTo>
                      <a:pt x="143409" y="23382"/>
                      <a:pt x="147062" y="26771"/>
                      <a:pt x="149593" y="30516"/>
                    </a:cubicBezTo>
                    <a:cubicBezTo>
                      <a:pt x="152123" y="34261"/>
                      <a:pt x="153909" y="38920"/>
                      <a:pt x="153909" y="43676"/>
                    </a:cubicBezTo>
                    <a:lnTo>
                      <a:pt x="153829" y="78522"/>
                    </a:lnTo>
                    <a:cubicBezTo>
                      <a:pt x="153829" y="78524"/>
                      <a:pt x="153829" y="78519"/>
                      <a:pt x="153829" y="78522"/>
                    </a:cubicBezTo>
                    <a:cubicBezTo>
                      <a:pt x="153826" y="120217"/>
                      <a:pt x="123694" y="158943"/>
                      <a:pt x="82611" y="170293"/>
                    </a:cubicBezTo>
                    <a:lnTo>
                      <a:pt x="82591" y="170299"/>
                    </a:lnTo>
                    <a:cubicBezTo>
                      <a:pt x="78906" y="171304"/>
                      <a:pt x="74924" y="171304"/>
                      <a:pt x="71237" y="170299"/>
                    </a:cubicBezTo>
                    <a:lnTo>
                      <a:pt x="71217" y="170293"/>
                    </a:lnTo>
                    <a:cubicBezTo>
                      <a:pt x="30133" y="158942"/>
                      <a:pt x="0" y="120219"/>
                      <a:pt x="0" y="78522"/>
                    </a:cubicBezTo>
                    <a:lnTo>
                      <a:pt x="0" y="43676"/>
                    </a:lnTo>
                    <a:cubicBezTo>
                      <a:pt x="0" y="38943"/>
                      <a:pt x="1750" y="34288"/>
                      <a:pt x="4278" y="30528"/>
                    </a:cubicBezTo>
                    <a:cubicBezTo>
                      <a:pt x="6803" y="26772"/>
                      <a:pt x="10460" y="23379"/>
                      <a:pt x="14894" y="21589"/>
                    </a:cubicBezTo>
                    <a:lnTo>
                      <a:pt x="59098" y="349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D270C0D9-7CC1-DE97-1D37-865BC419AA9F}"/>
                  </a:ext>
                </a:extLst>
              </p:cNvPr>
              <p:cNvSpPr/>
              <p:nvPr/>
            </p:nvSpPr>
            <p:spPr>
              <a:xfrm>
                <a:off x="7857276" y="1495248"/>
                <a:ext cx="59293" cy="46514"/>
              </a:xfrm>
              <a:custGeom>
                <a:avLst/>
                <a:gdLst>
                  <a:gd name="connsiteX0" fmla="*/ 57480 w 59293"/>
                  <a:gd name="connsiteY0" fmla="*/ 1814 h 46514"/>
                  <a:gd name="connsiteX1" fmla="*/ 57480 w 59293"/>
                  <a:gd name="connsiteY1" fmla="*/ 10569 h 46514"/>
                  <a:gd name="connsiteX2" fmla="*/ 23349 w 59293"/>
                  <a:gd name="connsiteY2" fmla="*/ 44701 h 46514"/>
                  <a:gd name="connsiteX3" fmla="*/ 14593 w 59293"/>
                  <a:gd name="connsiteY3" fmla="*/ 44701 h 46514"/>
                  <a:gd name="connsiteX4" fmla="*/ 1814 w 59293"/>
                  <a:gd name="connsiteY4" fmla="*/ 31921 h 46514"/>
                  <a:gd name="connsiteX5" fmla="*/ 1814 w 59293"/>
                  <a:gd name="connsiteY5" fmla="*/ 23165 h 46514"/>
                  <a:gd name="connsiteX6" fmla="*/ 10569 w 59293"/>
                  <a:gd name="connsiteY6" fmla="*/ 23165 h 46514"/>
                  <a:gd name="connsiteX7" fmla="*/ 18971 w 59293"/>
                  <a:gd name="connsiteY7" fmla="*/ 31567 h 46514"/>
                  <a:gd name="connsiteX8" fmla="*/ 48724 w 59293"/>
                  <a:gd name="connsiteY8" fmla="*/ 1814 h 46514"/>
                  <a:gd name="connsiteX9" fmla="*/ 57480 w 59293"/>
                  <a:gd name="connsiteY9" fmla="*/ 1814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293" h="46514">
                    <a:moveTo>
                      <a:pt x="57480" y="1814"/>
                    </a:moveTo>
                    <a:cubicBezTo>
                      <a:pt x="59898" y="4231"/>
                      <a:pt x="59898" y="8152"/>
                      <a:pt x="57480" y="10569"/>
                    </a:cubicBezTo>
                    <a:lnTo>
                      <a:pt x="23349" y="44701"/>
                    </a:lnTo>
                    <a:cubicBezTo>
                      <a:pt x="20931" y="47119"/>
                      <a:pt x="17011" y="47119"/>
                      <a:pt x="14593" y="44701"/>
                    </a:cubicBezTo>
                    <a:lnTo>
                      <a:pt x="1814" y="31921"/>
                    </a:lnTo>
                    <a:cubicBezTo>
                      <a:pt x="-605" y="29503"/>
                      <a:pt x="-605" y="25583"/>
                      <a:pt x="1814" y="23165"/>
                    </a:cubicBezTo>
                    <a:cubicBezTo>
                      <a:pt x="4231" y="20748"/>
                      <a:pt x="8152" y="20748"/>
                      <a:pt x="10569" y="23165"/>
                    </a:cubicBezTo>
                    <a:lnTo>
                      <a:pt x="18971" y="31567"/>
                    </a:lnTo>
                    <a:lnTo>
                      <a:pt x="48724" y="1814"/>
                    </a:lnTo>
                    <a:cubicBezTo>
                      <a:pt x="51142" y="-605"/>
                      <a:pt x="55062" y="-605"/>
                      <a:pt x="57480" y="18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3CF4E88-2926-2E0C-36DA-8DF6FD10E56E}"/>
              </a:ext>
            </a:extLst>
          </p:cNvPr>
          <p:cNvGrpSpPr/>
          <p:nvPr/>
        </p:nvGrpSpPr>
        <p:grpSpPr>
          <a:xfrm>
            <a:off x="6354240" y="5543995"/>
            <a:ext cx="304800" cy="304800"/>
            <a:chOff x="7254671" y="1371424"/>
            <a:chExt cx="304800" cy="304800"/>
          </a:xfrm>
        </p:grpSpPr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93B47830-E46C-17D3-960D-FDA04ECB8CDA}"/>
                </a:ext>
              </a:extLst>
            </p:cNvPr>
            <p:cNvSpPr/>
            <p:nvPr/>
          </p:nvSpPr>
          <p:spPr>
            <a:xfrm>
              <a:off x="7254671" y="137142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E66EFAE1-B5A7-E31C-75A7-4608E50C2038}"/>
                </a:ext>
              </a:extLst>
            </p:cNvPr>
            <p:cNvSpPr/>
            <p:nvPr/>
          </p:nvSpPr>
          <p:spPr>
            <a:xfrm>
              <a:off x="7311997" y="1428959"/>
              <a:ext cx="190148" cy="189731"/>
            </a:xfrm>
            <a:custGeom>
              <a:avLst/>
              <a:gdLst>
                <a:gd name="connsiteX0" fmla="*/ 90213 w 190148"/>
                <a:gd name="connsiteY0" fmla="*/ 14991 h 189731"/>
                <a:gd name="connsiteX1" fmla="*/ 90202 w 190148"/>
                <a:gd name="connsiteY1" fmla="*/ 14997 h 189731"/>
                <a:gd name="connsiteX2" fmla="*/ 32811 w 190148"/>
                <a:gd name="connsiteY2" fmla="*/ 45940 h 189731"/>
                <a:gd name="connsiteX3" fmla="*/ 32811 w 190148"/>
                <a:gd name="connsiteY3" fmla="*/ 45940 h 189731"/>
                <a:gd name="connsiteX4" fmla="*/ 31397 w 190148"/>
                <a:gd name="connsiteY4" fmla="*/ 48662 h 189731"/>
                <a:gd name="connsiteX5" fmla="*/ 32810 w 190148"/>
                <a:gd name="connsiteY5" fmla="*/ 51382 h 189731"/>
                <a:gd name="connsiteX6" fmla="*/ 32810 w 190148"/>
                <a:gd name="connsiteY6" fmla="*/ 51382 h 189731"/>
                <a:gd name="connsiteX7" fmla="*/ 90202 w 190148"/>
                <a:gd name="connsiteY7" fmla="*/ 82326 h 189731"/>
                <a:gd name="connsiteX8" fmla="*/ 90213 w 190148"/>
                <a:gd name="connsiteY8" fmla="*/ 82332 h 189731"/>
                <a:gd name="connsiteX9" fmla="*/ 99935 w 190148"/>
                <a:gd name="connsiteY9" fmla="*/ 82332 h 189731"/>
                <a:gd name="connsiteX10" fmla="*/ 99945 w 190148"/>
                <a:gd name="connsiteY10" fmla="*/ 82326 h 189731"/>
                <a:gd name="connsiteX11" fmla="*/ 157336 w 190148"/>
                <a:gd name="connsiteY11" fmla="*/ 51382 h 189731"/>
                <a:gd name="connsiteX12" fmla="*/ 157336 w 190148"/>
                <a:gd name="connsiteY12" fmla="*/ 51382 h 189731"/>
                <a:gd name="connsiteX13" fmla="*/ 158750 w 190148"/>
                <a:gd name="connsiteY13" fmla="*/ 48662 h 189731"/>
                <a:gd name="connsiteX14" fmla="*/ 157337 w 190148"/>
                <a:gd name="connsiteY14" fmla="*/ 45941 h 189731"/>
                <a:gd name="connsiteX15" fmla="*/ 157337 w 190148"/>
                <a:gd name="connsiteY15" fmla="*/ 45941 h 189731"/>
                <a:gd name="connsiteX16" fmla="*/ 99945 w 190148"/>
                <a:gd name="connsiteY16" fmla="*/ 14997 h 189731"/>
                <a:gd name="connsiteX17" fmla="*/ 99936 w 190148"/>
                <a:gd name="connsiteY17" fmla="*/ 14992 h 189731"/>
                <a:gd name="connsiteX18" fmla="*/ 90213 w 190148"/>
                <a:gd name="connsiteY18" fmla="*/ 14991 h 189731"/>
                <a:gd name="connsiteX19" fmla="*/ 83717 w 190148"/>
                <a:gd name="connsiteY19" fmla="*/ 2863 h 189731"/>
                <a:gd name="connsiteX20" fmla="*/ 106430 w 190148"/>
                <a:gd name="connsiteY20" fmla="*/ 2863 h 189731"/>
                <a:gd name="connsiteX21" fmla="*/ 106453 w 190148"/>
                <a:gd name="connsiteY21" fmla="*/ 2875 h 189731"/>
                <a:gd name="connsiteX22" fmla="*/ 163867 w 190148"/>
                <a:gd name="connsiteY22" fmla="*/ 33831 h 189731"/>
                <a:gd name="connsiteX23" fmla="*/ 163869 w 190148"/>
                <a:gd name="connsiteY23" fmla="*/ 63491 h 189731"/>
                <a:gd name="connsiteX24" fmla="*/ 106453 w 190148"/>
                <a:gd name="connsiteY24" fmla="*/ 94448 h 189731"/>
                <a:gd name="connsiteX25" fmla="*/ 106430 w 190148"/>
                <a:gd name="connsiteY25" fmla="*/ 94460 h 189731"/>
                <a:gd name="connsiteX26" fmla="*/ 83717 w 190148"/>
                <a:gd name="connsiteY26" fmla="*/ 94460 h 189731"/>
                <a:gd name="connsiteX27" fmla="*/ 83695 w 190148"/>
                <a:gd name="connsiteY27" fmla="*/ 94448 h 189731"/>
                <a:gd name="connsiteX28" fmla="*/ 26280 w 190148"/>
                <a:gd name="connsiteY28" fmla="*/ 63492 h 189731"/>
                <a:gd name="connsiteX29" fmla="*/ 26279 w 190148"/>
                <a:gd name="connsiteY29" fmla="*/ 33832 h 189731"/>
                <a:gd name="connsiteX30" fmla="*/ 83717 w 190148"/>
                <a:gd name="connsiteY30" fmla="*/ 2863 h 189731"/>
                <a:gd name="connsiteX31" fmla="*/ 18000 w 190148"/>
                <a:gd name="connsiteY31" fmla="*/ 84491 h 189731"/>
                <a:gd name="connsiteX32" fmla="*/ 13758 w 190148"/>
                <a:gd name="connsiteY32" fmla="*/ 87070 h 189731"/>
                <a:gd name="connsiteX33" fmla="*/ 13758 w 190148"/>
                <a:gd name="connsiteY33" fmla="*/ 137517 h 189731"/>
                <a:gd name="connsiteX34" fmla="*/ 20824 w 190148"/>
                <a:gd name="connsiteY34" fmla="*/ 148925 h 189731"/>
                <a:gd name="connsiteX35" fmla="*/ 20836 w 190148"/>
                <a:gd name="connsiteY35" fmla="*/ 148931 h 189731"/>
                <a:gd name="connsiteX36" fmla="*/ 74161 w 190148"/>
                <a:gd name="connsiteY36" fmla="*/ 175638 h 189731"/>
                <a:gd name="connsiteX37" fmla="*/ 78405 w 190148"/>
                <a:gd name="connsiteY37" fmla="*/ 173059 h 189731"/>
                <a:gd name="connsiteX38" fmla="*/ 78405 w 190148"/>
                <a:gd name="connsiteY38" fmla="*/ 122613 h 189731"/>
                <a:gd name="connsiteX39" fmla="*/ 71339 w 190148"/>
                <a:gd name="connsiteY39" fmla="*/ 111205 h 189731"/>
                <a:gd name="connsiteX40" fmla="*/ 71327 w 190148"/>
                <a:gd name="connsiteY40" fmla="*/ 111198 h 189731"/>
                <a:gd name="connsiteX41" fmla="*/ 18000 w 190148"/>
                <a:gd name="connsiteY41" fmla="*/ 84491 h 189731"/>
                <a:gd name="connsiteX42" fmla="*/ 18000 w 190148"/>
                <a:gd name="connsiteY42" fmla="*/ 84491 h 189731"/>
                <a:gd name="connsiteX43" fmla="*/ 0 w 190148"/>
                <a:gd name="connsiteY43" fmla="*/ 87070 h 189731"/>
                <a:gd name="connsiteX44" fmla="*/ 24155 w 190148"/>
                <a:gd name="connsiteY44" fmla="*/ 72185 h 189731"/>
                <a:gd name="connsiteX45" fmla="*/ 77545 w 190148"/>
                <a:gd name="connsiteY45" fmla="*/ 98925 h 189731"/>
                <a:gd name="connsiteX46" fmla="*/ 92163 w 190148"/>
                <a:gd name="connsiteY46" fmla="*/ 122613 h 189731"/>
                <a:gd name="connsiteX47" fmla="*/ 92163 w 190148"/>
                <a:gd name="connsiteY47" fmla="*/ 173059 h 189731"/>
                <a:gd name="connsiteX48" fmla="*/ 68008 w 190148"/>
                <a:gd name="connsiteY48" fmla="*/ 187944 h 189731"/>
                <a:gd name="connsiteX49" fmla="*/ 14647 w 190148"/>
                <a:gd name="connsiteY49" fmla="*/ 161219 h 189731"/>
                <a:gd name="connsiteX50" fmla="*/ 14618 w 190148"/>
                <a:gd name="connsiteY50" fmla="*/ 161204 h 189731"/>
                <a:gd name="connsiteX51" fmla="*/ 0 w 190148"/>
                <a:gd name="connsiteY51" fmla="*/ 137517 h 189731"/>
                <a:gd name="connsiteX52" fmla="*/ 0 w 190148"/>
                <a:gd name="connsiteY52" fmla="*/ 87070 h 189731"/>
                <a:gd name="connsiteX53" fmla="*/ 165993 w 190148"/>
                <a:gd name="connsiteY53" fmla="*/ 72185 h 189731"/>
                <a:gd name="connsiteX54" fmla="*/ 190148 w 190148"/>
                <a:gd name="connsiteY54" fmla="*/ 87070 h 189731"/>
                <a:gd name="connsiteX55" fmla="*/ 190148 w 190148"/>
                <a:gd name="connsiteY55" fmla="*/ 137517 h 189731"/>
                <a:gd name="connsiteX56" fmla="*/ 175529 w 190148"/>
                <a:gd name="connsiteY56" fmla="*/ 161204 h 189731"/>
                <a:gd name="connsiteX57" fmla="*/ 175501 w 190148"/>
                <a:gd name="connsiteY57" fmla="*/ 161219 h 189731"/>
                <a:gd name="connsiteX58" fmla="*/ 122143 w 190148"/>
                <a:gd name="connsiteY58" fmla="*/ 187941 h 189731"/>
                <a:gd name="connsiteX59" fmla="*/ 97984 w 190148"/>
                <a:gd name="connsiteY59" fmla="*/ 173059 h 189731"/>
                <a:gd name="connsiteX60" fmla="*/ 97984 w 190148"/>
                <a:gd name="connsiteY60" fmla="*/ 122613 h 189731"/>
                <a:gd name="connsiteX61" fmla="*/ 112602 w 190148"/>
                <a:gd name="connsiteY61" fmla="*/ 98925 h 189731"/>
                <a:gd name="connsiteX62" fmla="*/ 112631 w 190148"/>
                <a:gd name="connsiteY62" fmla="*/ 98911 h 189731"/>
                <a:gd name="connsiteX63" fmla="*/ 165993 w 190148"/>
                <a:gd name="connsiteY63" fmla="*/ 72185 h 189731"/>
                <a:gd name="connsiteX64" fmla="*/ 172146 w 190148"/>
                <a:gd name="connsiteY64" fmla="*/ 84492 h 189731"/>
                <a:gd name="connsiteX65" fmla="*/ 172146 w 190148"/>
                <a:gd name="connsiteY65" fmla="*/ 84492 h 189731"/>
                <a:gd name="connsiteX66" fmla="*/ 118820 w 190148"/>
                <a:gd name="connsiteY66" fmla="*/ 111198 h 189731"/>
                <a:gd name="connsiteX67" fmla="*/ 118809 w 190148"/>
                <a:gd name="connsiteY67" fmla="*/ 111204 h 189731"/>
                <a:gd name="connsiteX68" fmla="*/ 111742 w 190148"/>
                <a:gd name="connsiteY68" fmla="*/ 122613 h 189731"/>
                <a:gd name="connsiteX69" fmla="*/ 111742 w 190148"/>
                <a:gd name="connsiteY69" fmla="*/ 173059 h 189731"/>
                <a:gd name="connsiteX70" fmla="*/ 115986 w 190148"/>
                <a:gd name="connsiteY70" fmla="*/ 175638 h 189731"/>
                <a:gd name="connsiteX71" fmla="*/ 169311 w 190148"/>
                <a:gd name="connsiteY71" fmla="*/ 148931 h 189731"/>
                <a:gd name="connsiteX72" fmla="*/ 169323 w 190148"/>
                <a:gd name="connsiteY72" fmla="*/ 148926 h 189731"/>
                <a:gd name="connsiteX73" fmla="*/ 176389 w 190148"/>
                <a:gd name="connsiteY73" fmla="*/ 137517 h 189731"/>
                <a:gd name="connsiteX74" fmla="*/ 176389 w 190148"/>
                <a:gd name="connsiteY74" fmla="*/ 87070 h 189731"/>
                <a:gd name="connsiteX75" fmla="*/ 172146 w 190148"/>
                <a:gd name="connsiteY75" fmla="*/ 84492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90148" h="189731">
                  <a:moveTo>
                    <a:pt x="90213" y="14991"/>
                  </a:moveTo>
                  <a:cubicBezTo>
                    <a:pt x="90209" y="14993"/>
                    <a:pt x="90206" y="14995"/>
                    <a:pt x="90202" y="14997"/>
                  </a:cubicBezTo>
                  <a:lnTo>
                    <a:pt x="32811" y="45940"/>
                  </a:lnTo>
                  <a:cubicBezTo>
                    <a:pt x="32812" y="45940"/>
                    <a:pt x="32811" y="45940"/>
                    <a:pt x="32811" y="45940"/>
                  </a:cubicBezTo>
                  <a:cubicBezTo>
                    <a:pt x="32029" y="46363"/>
                    <a:pt x="31397" y="47292"/>
                    <a:pt x="31397" y="48662"/>
                  </a:cubicBezTo>
                  <a:cubicBezTo>
                    <a:pt x="31397" y="50030"/>
                    <a:pt x="32028" y="50959"/>
                    <a:pt x="32810" y="51382"/>
                  </a:cubicBezTo>
                  <a:cubicBezTo>
                    <a:pt x="32810" y="51382"/>
                    <a:pt x="32809" y="51381"/>
                    <a:pt x="32810" y="51382"/>
                  </a:cubicBezTo>
                  <a:lnTo>
                    <a:pt x="90202" y="82326"/>
                  </a:lnTo>
                  <a:cubicBezTo>
                    <a:pt x="90206" y="82328"/>
                    <a:pt x="90209" y="82330"/>
                    <a:pt x="90213" y="82332"/>
                  </a:cubicBezTo>
                  <a:cubicBezTo>
                    <a:pt x="93296" y="83976"/>
                    <a:pt x="96852" y="83976"/>
                    <a:pt x="99935" y="82332"/>
                  </a:cubicBezTo>
                  <a:cubicBezTo>
                    <a:pt x="99939" y="82330"/>
                    <a:pt x="99942" y="82328"/>
                    <a:pt x="99945" y="82326"/>
                  </a:cubicBezTo>
                  <a:lnTo>
                    <a:pt x="157336" y="51382"/>
                  </a:lnTo>
                  <a:cubicBezTo>
                    <a:pt x="157336" y="51382"/>
                    <a:pt x="157335" y="51383"/>
                    <a:pt x="157336" y="51382"/>
                  </a:cubicBezTo>
                  <a:cubicBezTo>
                    <a:pt x="158118" y="50960"/>
                    <a:pt x="158750" y="50030"/>
                    <a:pt x="158750" y="48662"/>
                  </a:cubicBezTo>
                  <a:cubicBezTo>
                    <a:pt x="158750" y="47292"/>
                    <a:pt x="158119" y="46364"/>
                    <a:pt x="157337" y="45941"/>
                  </a:cubicBezTo>
                  <a:cubicBezTo>
                    <a:pt x="157338" y="45941"/>
                    <a:pt x="157337" y="45941"/>
                    <a:pt x="157337" y="45941"/>
                  </a:cubicBezTo>
                  <a:lnTo>
                    <a:pt x="99945" y="14997"/>
                  </a:lnTo>
                  <a:cubicBezTo>
                    <a:pt x="99942" y="14995"/>
                    <a:pt x="99939" y="14993"/>
                    <a:pt x="99936" y="14992"/>
                  </a:cubicBezTo>
                  <a:cubicBezTo>
                    <a:pt x="96852" y="13347"/>
                    <a:pt x="93296" y="13347"/>
                    <a:pt x="90213" y="14991"/>
                  </a:cubicBezTo>
                  <a:close/>
                  <a:moveTo>
                    <a:pt x="83717" y="2863"/>
                  </a:moveTo>
                  <a:cubicBezTo>
                    <a:pt x="90859" y="-954"/>
                    <a:pt x="99289" y="-954"/>
                    <a:pt x="106430" y="2863"/>
                  </a:cubicBezTo>
                  <a:lnTo>
                    <a:pt x="106453" y="2875"/>
                  </a:lnTo>
                  <a:lnTo>
                    <a:pt x="163867" y="33831"/>
                  </a:lnTo>
                  <a:cubicBezTo>
                    <a:pt x="175387" y="40045"/>
                    <a:pt x="175388" y="57276"/>
                    <a:pt x="163869" y="63491"/>
                  </a:cubicBezTo>
                  <a:lnTo>
                    <a:pt x="106453" y="94448"/>
                  </a:lnTo>
                  <a:lnTo>
                    <a:pt x="106430" y="94460"/>
                  </a:lnTo>
                  <a:cubicBezTo>
                    <a:pt x="99289" y="98276"/>
                    <a:pt x="90859" y="98276"/>
                    <a:pt x="83717" y="94460"/>
                  </a:cubicBezTo>
                  <a:lnTo>
                    <a:pt x="83695" y="94448"/>
                  </a:lnTo>
                  <a:lnTo>
                    <a:pt x="26280" y="63492"/>
                  </a:lnTo>
                  <a:cubicBezTo>
                    <a:pt x="14760" y="57277"/>
                    <a:pt x="14759" y="40046"/>
                    <a:pt x="26279" y="33832"/>
                  </a:cubicBezTo>
                  <a:lnTo>
                    <a:pt x="83717" y="2863"/>
                  </a:lnTo>
                  <a:close/>
                  <a:moveTo>
                    <a:pt x="18000" y="84491"/>
                  </a:moveTo>
                  <a:cubicBezTo>
                    <a:pt x="15990" y="83487"/>
                    <a:pt x="13758" y="84929"/>
                    <a:pt x="13758" y="87070"/>
                  </a:cubicBezTo>
                  <a:lnTo>
                    <a:pt x="13758" y="137517"/>
                  </a:lnTo>
                  <a:cubicBezTo>
                    <a:pt x="13758" y="142288"/>
                    <a:pt x="16493" y="146724"/>
                    <a:pt x="20824" y="148925"/>
                  </a:cubicBezTo>
                  <a:cubicBezTo>
                    <a:pt x="20828" y="148927"/>
                    <a:pt x="20832" y="148929"/>
                    <a:pt x="20836" y="148931"/>
                  </a:cubicBezTo>
                  <a:lnTo>
                    <a:pt x="74161" y="175638"/>
                  </a:lnTo>
                  <a:cubicBezTo>
                    <a:pt x="76172" y="176643"/>
                    <a:pt x="78405" y="175201"/>
                    <a:pt x="78405" y="173059"/>
                  </a:cubicBezTo>
                  <a:lnTo>
                    <a:pt x="78405" y="122613"/>
                  </a:lnTo>
                  <a:cubicBezTo>
                    <a:pt x="78405" y="117842"/>
                    <a:pt x="75671" y="113405"/>
                    <a:pt x="71339" y="111205"/>
                  </a:cubicBezTo>
                  <a:cubicBezTo>
                    <a:pt x="71335" y="111203"/>
                    <a:pt x="71331" y="111201"/>
                    <a:pt x="71327" y="111198"/>
                  </a:cubicBezTo>
                  <a:lnTo>
                    <a:pt x="18000" y="84491"/>
                  </a:lnTo>
                  <a:cubicBezTo>
                    <a:pt x="18001" y="84491"/>
                    <a:pt x="18000" y="84491"/>
                    <a:pt x="18000" y="84491"/>
                  </a:cubicBezTo>
                  <a:close/>
                  <a:moveTo>
                    <a:pt x="0" y="87070"/>
                  </a:moveTo>
                  <a:cubicBezTo>
                    <a:pt x="0" y="74571"/>
                    <a:pt x="13113" y="66665"/>
                    <a:pt x="24155" y="72185"/>
                  </a:cubicBezTo>
                  <a:lnTo>
                    <a:pt x="77545" y="98925"/>
                  </a:lnTo>
                  <a:cubicBezTo>
                    <a:pt x="86436" y="103429"/>
                    <a:pt x="92163" y="112571"/>
                    <a:pt x="92163" y="122613"/>
                  </a:cubicBezTo>
                  <a:lnTo>
                    <a:pt x="92163" y="173059"/>
                  </a:lnTo>
                  <a:cubicBezTo>
                    <a:pt x="92163" y="185558"/>
                    <a:pt x="79050" y="193464"/>
                    <a:pt x="68008" y="187944"/>
                  </a:cubicBezTo>
                  <a:lnTo>
                    <a:pt x="14647" y="161219"/>
                  </a:lnTo>
                  <a:lnTo>
                    <a:pt x="14618" y="161204"/>
                  </a:lnTo>
                  <a:cubicBezTo>
                    <a:pt x="5727" y="156699"/>
                    <a:pt x="0" y="147559"/>
                    <a:pt x="0" y="137517"/>
                  </a:cubicBezTo>
                  <a:lnTo>
                    <a:pt x="0" y="87070"/>
                  </a:lnTo>
                  <a:close/>
                  <a:moveTo>
                    <a:pt x="165993" y="72185"/>
                  </a:moveTo>
                  <a:cubicBezTo>
                    <a:pt x="177035" y="66665"/>
                    <a:pt x="190148" y="74571"/>
                    <a:pt x="190148" y="87070"/>
                  </a:cubicBezTo>
                  <a:lnTo>
                    <a:pt x="190148" y="137517"/>
                  </a:lnTo>
                  <a:cubicBezTo>
                    <a:pt x="190148" y="147559"/>
                    <a:pt x="184420" y="156699"/>
                    <a:pt x="175529" y="161204"/>
                  </a:cubicBezTo>
                  <a:lnTo>
                    <a:pt x="175501" y="161219"/>
                  </a:lnTo>
                  <a:lnTo>
                    <a:pt x="122143" y="187941"/>
                  </a:lnTo>
                  <a:cubicBezTo>
                    <a:pt x="111101" y="193463"/>
                    <a:pt x="97984" y="185558"/>
                    <a:pt x="97984" y="173059"/>
                  </a:cubicBezTo>
                  <a:lnTo>
                    <a:pt x="97984" y="122613"/>
                  </a:lnTo>
                  <a:cubicBezTo>
                    <a:pt x="97984" y="112571"/>
                    <a:pt x="103712" y="103429"/>
                    <a:pt x="112602" y="98925"/>
                  </a:cubicBezTo>
                  <a:lnTo>
                    <a:pt x="112631" y="98911"/>
                  </a:lnTo>
                  <a:lnTo>
                    <a:pt x="165993" y="72185"/>
                  </a:lnTo>
                  <a:close/>
                  <a:moveTo>
                    <a:pt x="172146" y="84492"/>
                  </a:moveTo>
                  <a:cubicBezTo>
                    <a:pt x="172147" y="84491"/>
                    <a:pt x="172144" y="84492"/>
                    <a:pt x="172146" y="84492"/>
                  </a:cubicBezTo>
                  <a:lnTo>
                    <a:pt x="118820" y="111198"/>
                  </a:lnTo>
                  <a:cubicBezTo>
                    <a:pt x="118816" y="111201"/>
                    <a:pt x="118812" y="111202"/>
                    <a:pt x="118809" y="111204"/>
                  </a:cubicBezTo>
                  <a:cubicBezTo>
                    <a:pt x="114477" y="113404"/>
                    <a:pt x="111742" y="117842"/>
                    <a:pt x="111742" y="122613"/>
                  </a:cubicBezTo>
                  <a:lnTo>
                    <a:pt x="111742" y="173059"/>
                  </a:lnTo>
                  <a:cubicBezTo>
                    <a:pt x="111742" y="175201"/>
                    <a:pt x="113975" y="176643"/>
                    <a:pt x="115986" y="175638"/>
                  </a:cubicBezTo>
                  <a:lnTo>
                    <a:pt x="169311" y="148931"/>
                  </a:lnTo>
                  <a:cubicBezTo>
                    <a:pt x="169315" y="148929"/>
                    <a:pt x="169319" y="148927"/>
                    <a:pt x="169323" y="148926"/>
                  </a:cubicBezTo>
                  <a:cubicBezTo>
                    <a:pt x="173655" y="146725"/>
                    <a:pt x="176389" y="142288"/>
                    <a:pt x="176389" y="137517"/>
                  </a:cubicBezTo>
                  <a:lnTo>
                    <a:pt x="176389" y="87070"/>
                  </a:lnTo>
                  <a:cubicBezTo>
                    <a:pt x="176389" y="84929"/>
                    <a:pt x="174156" y="83489"/>
                    <a:pt x="172146" y="8449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85C9E54-6F3C-A238-D825-A079A7E31DDE}"/>
              </a:ext>
            </a:extLst>
          </p:cNvPr>
          <p:cNvGrpSpPr/>
          <p:nvPr/>
        </p:nvGrpSpPr>
        <p:grpSpPr>
          <a:xfrm>
            <a:off x="498275" y="5543995"/>
            <a:ext cx="304800" cy="304800"/>
            <a:chOff x="4929858" y="1371424"/>
            <a:chExt cx="304800" cy="304800"/>
          </a:xfrm>
        </p:grpSpPr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12431A40-5F3F-4CAD-2C77-CC72FE8B4E32}"/>
                </a:ext>
              </a:extLst>
            </p:cNvPr>
            <p:cNvSpPr/>
            <p:nvPr/>
          </p:nvSpPr>
          <p:spPr>
            <a:xfrm>
              <a:off x="4929858" y="137142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1E1CFC70-21BA-A240-B00F-836DBF549077}"/>
                </a:ext>
              </a:extLst>
            </p:cNvPr>
            <p:cNvGrpSpPr/>
            <p:nvPr/>
          </p:nvGrpSpPr>
          <p:grpSpPr>
            <a:xfrm>
              <a:off x="5007131" y="1434283"/>
              <a:ext cx="150254" cy="179082"/>
              <a:chOff x="5842686" y="1438247"/>
              <a:chExt cx="150254" cy="179082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6164DA09-2956-9B61-8D85-D82222673153}"/>
                  </a:ext>
                </a:extLst>
              </p:cNvPr>
              <p:cNvSpPr/>
              <p:nvPr/>
            </p:nvSpPr>
            <p:spPr>
              <a:xfrm>
                <a:off x="5842686" y="1438247"/>
                <a:ext cx="150254" cy="123517"/>
              </a:xfrm>
              <a:custGeom>
                <a:avLst/>
                <a:gdLst>
                  <a:gd name="connsiteX0" fmla="*/ 118176 w 150254"/>
                  <a:gd name="connsiteY0" fmla="*/ 38974 h 123517"/>
                  <a:gd name="connsiteX1" fmla="*/ 95581 w 150254"/>
                  <a:gd name="connsiteY1" fmla="*/ 6400 h 123517"/>
                  <a:gd name="connsiteX2" fmla="*/ 57953 w 150254"/>
                  <a:gd name="connsiteY2" fmla="*/ 1738 h 123517"/>
                  <a:gd name="connsiteX3" fmla="*/ 27412 w 150254"/>
                  <a:gd name="connsiteY3" fmla="*/ 24250 h 123517"/>
                  <a:gd name="connsiteX4" fmla="*/ 22816 w 150254"/>
                  <a:gd name="connsiteY4" fmla="*/ 60828 h 123517"/>
                  <a:gd name="connsiteX5" fmla="*/ 30010 w 150254"/>
                  <a:gd name="connsiteY5" fmla="*/ 123500 h 123517"/>
                  <a:gd name="connsiteX6" fmla="*/ 30450 w 150254"/>
                  <a:gd name="connsiteY6" fmla="*/ 123516 h 123517"/>
                  <a:gd name="connsiteX7" fmla="*/ 107102 w 150254"/>
                  <a:gd name="connsiteY7" fmla="*/ 123516 h 123517"/>
                  <a:gd name="connsiteX8" fmla="*/ 136407 w 150254"/>
                  <a:gd name="connsiteY8" fmla="*/ 112264 h 123517"/>
                  <a:gd name="connsiteX9" fmla="*/ 118176 w 150254"/>
                  <a:gd name="connsiteY9" fmla="*/ 38974 h 123517"/>
                  <a:gd name="connsiteX10" fmla="*/ 30670 w 150254"/>
                  <a:gd name="connsiteY10" fmla="*/ 72002 h 123517"/>
                  <a:gd name="connsiteX11" fmla="*/ 32863 w 150254"/>
                  <a:gd name="connsiteY11" fmla="*/ 71636 h 123517"/>
                  <a:gd name="connsiteX12" fmla="*/ 36594 w 150254"/>
                  <a:gd name="connsiteY12" fmla="*/ 63715 h 123517"/>
                  <a:gd name="connsiteX13" fmla="*/ 38098 w 150254"/>
                  <a:gd name="connsiteY13" fmla="*/ 30505 h 123517"/>
                  <a:gd name="connsiteX14" fmla="*/ 61090 w 150254"/>
                  <a:gd name="connsiteY14" fmla="*/ 13717 h 123517"/>
                  <a:gd name="connsiteX15" fmla="*/ 89319 w 150254"/>
                  <a:gd name="connsiteY15" fmla="*/ 17082 h 123517"/>
                  <a:gd name="connsiteX16" fmla="*/ 106813 w 150254"/>
                  <a:gd name="connsiteY16" fmla="*/ 45312 h 123517"/>
                  <a:gd name="connsiteX17" fmla="*/ 112140 w 150254"/>
                  <a:gd name="connsiteY17" fmla="*/ 50441 h 123517"/>
                  <a:gd name="connsiteX18" fmla="*/ 128214 w 150254"/>
                  <a:gd name="connsiteY18" fmla="*/ 102979 h 123517"/>
                  <a:gd name="connsiteX19" fmla="*/ 128126 w 150254"/>
                  <a:gd name="connsiteY19" fmla="*/ 103057 h 123517"/>
                  <a:gd name="connsiteX20" fmla="*/ 107180 w 150254"/>
                  <a:gd name="connsiteY20" fmla="*/ 111134 h 123517"/>
                  <a:gd name="connsiteX21" fmla="*/ 30683 w 150254"/>
                  <a:gd name="connsiteY21" fmla="*/ 111134 h 123517"/>
                  <a:gd name="connsiteX22" fmla="*/ 30670 w 150254"/>
                  <a:gd name="connsiteY22" fmla="*/ 72002 h 123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0254" h="123517">
                    <a:moveTo>
                      <a:pt x="118176" y="38974"/>
                    </a:moveTo>
                    <a:cubicBezTo>
                      <a:pt x="114598" y="23518"/>
                      <a:pt x="106295" y="12681"/>
                      <a:pt x="95581" y="6400"/>
                    </a:cubicBezTo>
                    <a:cubicBezTo>
                      <a:pt x="84046" y="-363"/>
                      <a:pt x="70309" y="-1499"/>
                      <a:pt x="57953" y="1738"/>
                    </a:cubicBezTo>
                    <a:cubicBezTo>
                      <a:pt x="45596" y="4975"/>
                      <a:pt x="34174" y="12702"/>
                      <a:pt x="27412" y="24250"/>
                    </a:cubicBezTo>
                    <a:cubicBezTo>
                      <a:pt x="21534" y="34289"/>
                      <a:pt x="19438" y="46777"/>
                      <a:pt x="22816" y="60828"/>
                    </a:cubicBezTo>
                    <a:cubicBezTo>
                      <a:pt x="-9948" y="69688"/>
                      <a:pt x="-7316" y="120841"/>
                      <a:pt x="30010" y="123500"/>
                    </a:cubicBezTo>
                    <a:cubicBezTo>
                      <a:pt x="30157" y="123510"/>
                      <a:pt x="30304" y="123516"/>
                      <a:pt x="30450" y="123516"/>
                    </a:cubicBezTo>
                    <a:lnTo>
                      <a:pt x="107102" y="123516"/>
                    </a:lnTo>
                    <a:cubicBezTo>
                      <a:pt x="117952" y="123601"/>
                      <a:pt x="128388" y="119526"/>
                      <a:pt x="136407" y="112264"/>
                    </a:cubicBezTo>
                    <a:cubicBezTo>
                      <a:pt x="161923" y="89899"/>
                      <a:pt x="150044" y="46619"/>
                      <a:pt x="118176" y="38974"/>
                    </a:cubicBezTo>
                    <a:close/>
                    <a:moveTo>
                      <a:pt x="30670" y="72002"/>
                    </a:moveTo>
                    <a:cubicBezTo>
                      <a:pt x="31397" y="72014"/>
                      <a:pt x="32138" y="71896"/>
                      <a:pt x="32863" y="71636"/>
                    </a:cubicBezTo>
                    <a:cubicBezTo>
                      <a:pt x="36080" y="70479"/>
                      <a:pt x="37751" y="66933"/>
                      <a:pt x="36594" y="63715"/>
                    </a:cubicBezTo>
                    <a:cubicBezTo>
                      <a:pt x="31612" y="49860"/>
                      <a:pt x="33293" y="38713"/>
                      <a:pt x="38098" y="30505"/>
                    </a:cubicBezTo>
                    <a:cubicBezTo>
                      <a:pt x="42990" y="22151"/>
                      <a:pt x="51481" y="16234"/>
                      <a:pt x="61090" y="13717"/>
                    </a:cubicBezTo>
                    <a:cubicBezTo>
                      <a:pt x="70701" y="11199"/>
                      <a:pt x="80986" y="12197"/>
                      <a:pt x="89319" y="17082"/>
                    </a:cubicBezTo>
                    <a:cubicBezTo>
                      <a:pt x="97503" y="21880"/>
                      <a:pt x="104402" y="30776"/>
                      <a:pt x="106813" y="45312"/>
                    </a:cubicBezTo>
                    <a:cubicBezTo>
                      <a:pt x="107261" y="48011"/>
                      <a:pt x="109426" y="50096"/>
                      <a:pt x="112140" y="50441"/>
                    </a:cubicBezTo>
                    <a:cubicBezTo>
                      <a:pt x="136786" y="53579"/>
                      <a:pt x="146880" y="86663"/>
                      <a:pt x="128214" y="102979"/>
                    </a:cubicBezTo>
                    <a:lnTo>
                      <a:pt x="128126" y="103057"/>
                    </a:lnTo>
                    <a:cubicBezTo>
                      <a:pt x="122347" y="108306"/>
                      <a:pt x="114873" y="111199"/>
                      <a:pt x="107180" y="111134"/>
                    </a:cubicBezTo>
                    <a:lnTo>
                      <a:pt x="30683" y="111134"/>
                    </a:lnTo>
                    <a:cubicBezTo>
                      <a:pt x="6224" y="109192"/>
                      <a:pt x="6345" y="73941"/>
                      <a:pt x="30670" y="720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216FF564-39B4-1E41-5662-4FBDA261DAE2}"/>
                  </a:ext>
                </a:extLst>
              </p:cNvPr>
              <p:cNvSpPr/>
              <p:nvPr/>
            </p:nvSpPr>
            <p:spPr>
              <a:xfrm>
                <a:off x="5911630" y="1549385"/>
                <a:ext cx="12382" cy="36195"/>
              </a:xfrm>
              <a:custGeom>
                <a:avLst/>
                <a:gdLst>
                  <a:gd name="connsiteX0" fmla="*/ 6191 w 12382"/>
                  <a:gd name="connsiteY0" fmla="*/ 0 h 36195"/>
                  <a:gd name="connsiteX1" fmla="*/ 12382 w 12382"/>
                  <a:gd name="connsiteY1" fmla="*/ 6191 h 36195"/>
                  <a:gd name="connsiteX2" fmla="*/ 12382 w 12382"/>
                  <a:gd name="connsiteY2" fmla="*/ 30004 h 36195"/>
                  <a:gd name="connsiteX3" fmla="*/ 6191 w 12382"/>
                  <a:gd name="connsiteY3" fmla="*/ 36195 h 36195"/>
                  <a:gd name="connsiteX4" fmla="*/ 0 w 12382"/>
                  <a:gd name="connsiteY4" fmla="*/ 30004 h 36195"/>
                  <a:gd name="connsiteX5" fmla="*/ 0 w 12382"/>
                  <a:gd name="connsiteY5" fmla="*/ 6191 h 36195"/>
                  <a:gd name="connsiteX6" fmla="*/ 6191 w 12382"/>
                  <a:gd name="connsiteY6" fmla="*/ 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82" h="36195">
                    <a:moveTo>
                      <a:pt x="6191" y="0"/>
                    </a:moveTo>
                    <a:cubicBezTo>
                      <a:pt x="9611" y="0"/>
                      <a:pt x="12382" y="2772"/>
                      <a:pt x="12382" y="6191"/>
                    </a:cubicBezTo>
                    <a:lnTo>
                      <a:pt x="12382" y="30004"/>
                    </a:lnTo>
                    <a:cubicBezTo>
                      <a:pt x="12382" y="33423"/>
                      <a:pt x="9611" y="36195"/>
                      <a:pt x="6191" y="36195"/>
                    </a:cubicBezTo>
                    <a:cubicBezTo>
                      <a:pt x="2772" y="36195"/>
                      <a:pt x="0" y="33423"/>
                      <a:pt x="0" y="30004"/>
                    </a:cubicBezTo>
                    <a:lnTo>
                      <a:pt x="0" y="6191"/>
                    </a:lnTo>
                    <a:cubicBezTo>
                      <a:pt x="0" y="2772"/>
                      <a:pt x="2772" y="0"/>
                      <a:pt x="6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E589F5B5-F137-B3AD-4BC3-3BEFAF06F5C1}"/>
                  </a:ext>
                </a:extLst>
              </p:cNvPr>
              <p:cNvSpPr/>
              <p:nvPr/>
            </p:nvSpPr>
            <p:spPr>
              <a:xfrm>
                <a:off x="5895762" y="1573197"/>
                <a:ext cx="44132" cy="44132"/>
              </a:xfrm>
              <a:custGeom>
                <a:avLst/>
                <a:gdLst>
                  <a:gd name="connsiteX0" fmla="*/ 22067 w 44132"/>
                  <a:gd name="connsiteY0" fmla="*/ 12383 h 44132"/>
                  <a:gd name="connsiteX1" fmla="*/ 12382 w 44132"/>
                  <a:gd name="connsiteY1" fmla="*/ 22067 h 44132"/>
                  <a:gd name="connsiteX2" fmla="*/ 22067 w 44132"/>
                  <a:gd name="connsiteY2" fmla="*/ 31750 h 44132"/>
                  <a:gd name="connsiteX3" fmla="*/ 31750 w 44132"/>
                  <a:gd name="connsiteY3" fmla="*/ 22067 h 44132"/>
                  <a:gd name="connsiteX4" fmla="*/ 22067 w 44132"/>
                  <a:gd name="connsiteY4" fmla="*/ 12383 h 44132"/>
                  <a:gd name="connsiteX5" fmla="*/ 0 w 44132"/>
                  <a:gd name="connsiteY5" fmla="*/ 22067 h 44132"/>
                  <a:gd name="connsiteX6" fmla="*/ 22067 w 44132"/>
                  <a:gd name="connsiteY6" fmla="*/ 0 h 44132"/>
                  <a:gd name="connsiteX7" fmla="*/ 44132 w 44132"/>
                  <a:gd name="connsiteY7" fmla="*/ 22067 h 44132"/>
                  <a:gd name="connsiteX8" fmla="*/ 22067 w 44132"/>
                  <a:gd name="connsiteY8" fmla="*/ 44132 h 44132"/>
                  <a:gd name="connsiteX9" fmla="*/ 0 w 44132"/>
                  <a:gd name="connsiteY9" fmla="*/ 22067 h 4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132" h="44132">
                    <a:moveTo>
                      <a:pt x="22067" y="12383"/>
                    </a:moveTo>
                    <a:cubicBezTo>
                      <a:pt x="16718" y="12383"/>
                      <a:pt x="12382" y="16718"/>
                      <a:pt x="12382" y="22067"/>
                    </a:cubicBezTo>
                    <a:cubicBezTo>
                      <a:pt x="12382" y="27414"/>
                      <a:pt x="16718" y="31750"/>
                      <a:pt x="22067" y="31750"/>
                    </a:cubicBezTo>
                    <a:cubicBezTo>
                      <a:pt x="27414" y="31750"/>
                      <a:pt x="31750" y="27414"/>
                      <a:pt x="31750" y="22067"/>
                    </a:cubicBezTo>
                    <a:cubicBezTo>
                      <a:pt x="31750" y="16718"/>
                      <a:pt x="27414" y="12383"/>
                      <a:pt x="22067" y="12383"/>
                    </a:cubicBezTo>
                    <a:close/>
                    <a:moveTo>
                      <a:pt x="0" y="22067"/>
                    </a:moveTo>
                    <a:cubicBezTo>
                      <a:pt x="0" y="9879"/>
                      <a:pt x="9879" y="0"/>
                      <a:pt x="22067" y="0"/>
                    </a:cubicBezTo>
                    <a:cubicBezTo>
                      <a:pt x="34253" y="0"/>
                      <a:pt x="44132" y="9879"/>
                      <a:pt x="44132" y="22067"/>
                    </a:cubicBezTo>
                    <a:cubicBezTo>
                      <a:pt x="44132" y="34253"/>
                      <a:pt x="34253" y="44132"/>
                      <a:pt x="22067" y="44132"/>
                    </a:cubicBezTo>
                    <a:cubicBezTo>
                      <a:pt x="9879" y="44132"/>
                      <a:pt x="0" y="34253"/>
                      <a:pt x="0" y="220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B47BFB16-C948-B68C-C96B-FF11F463E849}"/>
                  </a:ext>
                </a:extLst>
              </p:cNvPr>
              <p:cNvSpPr/>
              <p:nvPr/>
            </p:nvSpPr>
            <p:spPr>
              <a:xfrm>
                <a:off x="5927509" y="1589066"/>
                <a:ext cx="44132" cy="12382"/>
              </a:xfrm>
              <a:custGeom>
                <a:avLst/>
                <a:gdLst>
                  <a:gd name="connsiteX0" fmla="*/ 0 w 44132"/>
                  <a:gd name="connsiteY0" fmla="*/ 6191 h 12382"/>
                  <a:gd name="connsiteX1" fmla="*/ 6191 w 44132"/>
                  <a:gd name="connsiteY1" fmla="*/ 0 h 12382"/>
                  <a:gd name="connsiteX2" fmla="*/ 37941 w 44132"/>
                  <a:gd name="connsiteY2" fmla="*/ 0 h 12382"/>
                  <a:gd name="connsiteX3" fmla="*/ 44132 w 44132"/>
                  <a:gd name="connsiteY3" fmla="*/ 6191 h 12382"/>
                  <a:gd name="connsiteX4" fmla="*/ 37941 w 44132"/>
                  <a:gd name="connsiteY4" fmla="*/ 12382 h 12382"/>
                  <a:gd name="connsiteX5" fmla="*/ 6191 w 44132"/>
                  <a:gd name="connsiteY5" fmla="*/ 12382 h 12382"/>
                  <a:gd name="connsiteX6" fmla="*/ 0 w 44132"/>
                  <a:gd name="connsiteY6" fmla="*/ 6191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2" h="12382">
                    <a:moveTo>
                      <a:pt x="0" y="6191"/>
                    </a:moveTo>
                    <a:cubicBezTo>
                      <a:pt x="0" y="2772"/>
                      <a:pt x="2772" y="0"/>
                      <a:pt x="6191" y="0"/>
                    </a:cubicBezTo>
                    <a:lnTo>
                      <a:pt x="37941" y="0"/>
                    </a:lnTo>
                    <a:cubicBezTo>
                      <a:pt x="41360" y="0"/>
                      <a:pt x="44132" y="2772"/>
                      <a:pt x="44132" y="6191"/>
                    </a:cubicBezTo>
                    <a:cubicBezTo>
                      <a:pt x="44132" y="9611"/>
                      <a:pt x="41360" y="12382"/>
                      <a:pt x="37941" y="12382"/>
                    </a:cubicBezTo>
                    <a:lnTo>
                      <a:pt x="6191" y="12382"/>
                    </a:lnTo>
                    <a:cubicBezTo>
                      <a:pt x="2772" y="12382"/>
                      <a:pt x="0" y="9611"/>
                      <a:pt x="0" y="61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31BE1CEE-DBAE-8012-B60E-B3820D401AAC}"/>
                  </a:ext>
                </a:extLst>
              </p:cNvPr>
              <p:cNvSpPr/>
              <p:nvPr/>
            </p:nvSpPr>
            <p:spPr>
              <a:xfrm>
                <a:off x="5864005" y="1589066"/>
                <a:ext cx="44132" cy="12382"/>
              </a:xfrm>
              <a:custGeom>
                <a:avLst/>
                <a:gdLst>
                  <a:gd name="connsiteX0" fmla="*/ 0 w 44132"/>
                  <a:gd name="connsiteY0" fmla="*/ 6191 h 12382"/>
                  <a:gd name="connsiteX1" fmla="*/ 6191 w 44132"/>
                  <a:gd name="connsiteY1" fmla="*/ 0 h 12382"/>
                  <a:gd name="connsiteX2" fmla="*/ 37941 w 44132"/>
                  <a:gd name="connsiteY2" fmla="*/ 0 h 12382"/>
                  <a:gd name="connsiteX3" fmla="*/ 44132 w 44132"/>
                  <a:gd name="connsiteY3" fmla="*/ 6191 h 12382"/>
                  <a:gd name="connsiteX4" fmla="*/ 37941 w 44132"/>
                  <a:gd name="connsiteY4" fmla="*/ 12382 h 12382"/>
                  <a:gd name="connsiteX5" fmla="*/ 6191 w 44132"/>
                  <a:gd name="connsiteY5" fmla="*/ 12382 h 12382"/>
                  <a:gd name="connsiteX6" fmla="*/ 0 w 44132"/>
                  <a:gd name="connsiteY6" fmla="*/ 6191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2" h="12382">
                    <a:moveTo>
                      <a:pt x="0" y="6191"/>
                    </a:moveTo>
                    <a:cubicBezTo>
                      <a:pt x="0" y="2772"/>
                      <a:pt x="2772" y="0"/>
                      <a:pt x="6191" y="0"/>
                    </a:cubicBezTo>
                    <a:lnTo>
                      <a:pt x="37941" y="0"/>
                    </a:lnTo>
                    <a:cubicBezTo>
                      <a:pt x="41360" y="0"/>
                      <a:pt x="44132" y="2772"/>
                      <a:pt x="44132" y="6191"/>
                    </a:cubicBezTo>
                    <a:cubicBezTo>
                      <a:pt x="44132" y="9611"/>
                      <a:pt x="41360" y="12382"/>
                      <a:pt x="37941" y="12382"/>
                    </a:cubicBezTo>
                    <a:lnTo>
                      <a:pt x="6191" y="12382"/>
                    </a:lnTo>
                    <a:cubicBezTo>
                      <a:pt x="2772" y="12382"/>
                      <a:pt x="0" y="9611"/>
                      <a:pt x="0" y="61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19563CD-3450-775D-8849-30CAF091E5E4}"/>
              </a:ext>
            </a:extLst>
          </p:cNvPr>
          <p:cNvGrpSpPr/>
          <p:nvPr/>
        </p:nvGrpSpPr>
        <p:grpSpPr>
          <a:xfrm>
            <a:off x="9281840" y="2413636"/>
            <a:ext cx="304800" cy="304800"/>
            <a:chOff x="6238073" y="1371424"/>
            <a:chExt cx="304800" cy="304800"/>
          </a:xfrm>
        </p:grpSpPr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09743319-B1C7-2F42-DED6-3AE2F3751F47}"/>
                </a:ext>
              </a:extLst>
            </p:cNvPr>
            <p:cNvSpPr/>
            <p:nvPr/>
          </p:nvSpPr>
          <p:spPr>
            <a:xfrm>
              <a:off x="6238073" y="137142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0FEF1079-31D1-AB81-8126-6C04C068AFB1}"/>
                </a:ext>
              </a:extLst>
            </p:cNvPr>
            <p:cNvGrpSpPr/>
            <p:nvPr/>
          </p:nvGrpSpPr>
          <p:grpSpPr>
            <a:xfrm>
              <a:off x="6312845" y="1446196"/>
              <a:ext cx="155257" cy="155256"/>
              <a:chOff x="6315194" y="1446191"/>
              <a:chExt cx="155257" cy="155256"/>
            </a:xfrm>
          </p:grpSpPr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B9953740-DC54-E98D-B945-F9F2D8160793}"/>
                  </a:ext>
                </a:extLst>
              </p:cNvPr>
              <p:cNvSpPr/>
              <p:nvPr/>
            </p:nvSpPr>
            <p:spPr>
              <a:xfrm>
                <a:off x="6315194" y="1517628"/>
                <a:ext cx="155257" cy="83819"/>
              </a:xfrm>
              <a:custGeom>
                <a:avLst/>
                <a:gdLst>
                  <a:gd name="connsiteX0" fmla="*/ 6191 w 155257"/>
                  <a:gd name="connsiteY0" fmla="*/ 0 h 83819"/>
                  <a:gd name="connsiteX1" fmla="*/ 12382 w 155257"/>
                  <a:gd name="connsiteY1" fmla="*/ 6191 h 83819"/>
                  <a:gd name="connsiteX2" fmla="*/ 12382 w 155257"/>
                  <a:gd name="connsiteY2" fmla="*/ 45647 h 83819"/>
                  <a:gd name="connsiteX3" fmla="*/ 29599 w 155257"/>
                  <a:gd name="connsiteY3" fmla="*/ 62961 h 83819"/>
                  <a:gd name="connsiteX4" fmla="*/ 77629 w 155257"/>
                  <a:gd name="connsiteY4" fmla="*/ 71438 h 83819"/>
                  <a:gd name="connsiteX5" fmla="*/ 125658 w 155257"/>
                  <a:gd name="connsiteY5" fmla="*/ 62961 h 83819"/>
                  <a:gd name="connsiteX6" fmla="*/ 142875 w 155257"/>
                  <a:gd name="connsiteY6" fmla="*/ 45647 h 83819"/>
                  <a:gd name="connsiteX7" fmla="*/ 142875 w 155257"/>
                  <a:gd name="connsiteY7" fmla="*/ 6191 h 83819"/>
                  <a:gd name="connsiteX8" fmla="*/ 149066 w 155257"/>
                  <a:gd name="connsiteY8" fmla="*/ 0 h 83819"/>
                  <a:gd name="connsiteX9" fmla="*/ 155257 w 155257"/>
                  <a:gd name="connsiteY9" fmla="*/ 6191 h 83819"/>
                  <a:gd name="connsiteX10" fmla="*/ 155257 w 155257"/>
                  <a:gd name="connsiteY10" fmla="*/ 45647 h 83819"/>
                  <a:gd name="connsiteX11" fmla="*/ 130628 w 155257"/>
                  <a:gd name="connsiteY11" fmla="*/ 74303 h 83819"/>
                  <a:gd name="connsiteX12" fmla="*/ 77629 w 155257"/>
                  <a:gd name="connsiteY12" fmla="*/ 83820 h 83819"/>
                  <a:gd name="connsiteX13" fmla="*/ 24630 w 155257"/>
                  <a:gd name="connsiteY13" fmla="*/ 74303 h 83819"/>
                  <a:gd name="connsiteX14" fmla="*/ 0 w 155257"/>
                  <a:gd name="connsiteY14" fmla="*/ 45647 h 83819"/>
                  <a:gd name="connsiteX15" fmla="*/ 0 w 155257"/>
                  <a:gd name="connsiteY15" fmla="*/ 6191 h 83819"/>
                  <a:gd name="connsiteX16" fmla="*/ 6191 w 155257"/>
                  <a:gd name="connsiteY16" fmla="*/ 0 h 8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5257" h="83819">
                    <a:moveTo>
                      <a:pt x="6191" y="0"/>
                    </a:moveTo>
                    <a:cubicBezTo>
                      <a:pt x="9611" y="0"/>
                      <a:pt x="12382" y="2772"/>
                      <a:pt x="12382" y="6191"/>
                    </a:cubicBezTo>
                    <a:lnTo>
                      <a:pt x="12382" y="45647"/>
                    </a:lnTo>
                    <a:cubicBezTo>
                      <a:pt x="12382" y="51048"/>
                      <a:pt x="17173" y="57517"/>
                      <a:pt x="29599" y="62961"/>
                    </a:cubicBezTo>
                    <a:cubicBezTo>
                      <a:pt x="41540" y="68193"/>
                      <a:pt x="58503" y="71438"/>
                      <a:pt x="77629" y="71438"/>
                    </a:cubicBezTo>
                    <a:cubicBezTo>
                      <a:pt x="96754" y="71438"/>
                      <a:pt x="113717" y="68193"/>
                      <a:pt x="125658" y="62961"/>
                    </a:cubicBezTo>
                    <a:cubicBezTo>
                      <a:pt x="138085" y="57517"/>
                      <a:pt x="142875" y="51048"/>
                      <a:pt x="142875" y="45647"/>
                    </a:cubicBezTo>
                    <a:lnTo>
                      <a:pt x="142875" y="6191"/>
                    </a:lnTo>
                    <a:cubicBezTo>
                      <a:pt x="142875" y="2772"/>
                      <a:pt x="145647" y="0"/>
                      <a:pt x="149066" y="0"/>
                    </a:cubicBezTo>
                    <a:cubicBezTo>
                      <a:pt x="152486" y="0"/>
                      <a:pt x="155257" y="2772"/>
                      <a:pt x="155257" y="6191"/>
                    </a:cubicBezTo>
                    <a:lnTo>
                      <a:pt x="155257" y="45647"/>
                    </a:lnTo>
                    <a:cubicBezTo>
                      <a:pt x="155257" y="58896"/>
                      <a:pt x="144057" y="68419"/>
                      <a:pt x="130628" y="74303"/>
                    </a:cubicBezTo>
                    <a:cubicBezTo>
                      <a:pt x="116714" y="80399"/>
                      <a:pt x="97959" y="83820"/>
                      <a:pt x="77629" y="83820"/>
                    </a:cubicBezTo>
                    <a:cubicBezTo>
                      <a:pt x="57298" y="83820"/>
                      <a:pt x="38543" y="80399"/>
                      <a:pt x="24630" y="74303"/>
                    </a:cubicBezTo>
                    <a:cubicBezTo>
                      <a:pt x="11201" y="68419"/>
                      <a:pt x="0" y="58896"/>
                      <a:pt x="0" y="45647"/>
                    </a:cubicBezTo>
                    <a:lnTo>
                      <a:pt x="0" y="6191"/>
                    </a:lnTo>
                    <a:cubicBezTo>
                      <a:pt x="0" y="2772"/>
                      <a:pt x="2772" y="0"/>
                      <a:pt x="6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A791D7FE-41F4-F4B9-CA29-6C693F620B95}"/>
                  </a:ext>
                </a:extLst>
              </p:cNvPr>
              <p:cNvSpPr/>
              <p:nvPr/>
            </p:nvSpPr>
            <p:spPr>
              <a:xfrm>
                <a:off x="6315194" y="1446191"/>
                <a:ext cx="155257" cy="115569"/>
              </a:xfrm>
              <a:custGeom>
                <a:avLst/>
                <a:gdLst>
                  <a:gd name="connsiteX0" fmla="*/ 29719 w 155257"/>
                  <a:gd name="connsiteY0" fmla="*/ 21511 h 115569"/>
                  <a:gd name="connsiteX1" fmla="*/ 12382 w 155257"/>
                  <a:gd name="connsiteY1" fmla="*/ 39317 h 115569"/>
                  <a:gd name="connsiteX2" fmla="*/ 12382 w 155257"/>
                  <a:gd name="connsiteY2" fmla="*/ 78013 h 115569"/>
                  <a:gd name="connsiteX3" fmla="*/ 29559 w 155257"/>
                  <a:gd name="connsiteY3" fmla="*/ 94867 h 115569"/>
                  <a:gd name="connsiteX4" fmla="*/ 77629 w 155257"/>
                  <a:gd name="connsiteY4" fmla="*/ 103187 h 115569"/>
                  <a:gd name="connsiteX5" fmla="*/ 125698 w 155257"/>
                  <a:gd name="connsiteY5" fmla="*/ 94867 h 115569"/>
                  <a:gd name="connsiteX6" fmla="*/ 142875 w 155257"/>
                  <a:gd name="connsiteY6" fmla="*/ 78013 h 115569"/>
                  <a:gd name="connsiteX7" fmla="*/ 142875 w 155257"/>
                  <a:gd name="connsiteY7" fmla="*/ 39317 h 115569"/>
                  <a:gd name="connsiteX8" fmla="*/ 125573 w 155257"/>
                  <a:gd name="connsiteY8" fmla="*/ 21479 h 115569"/>
                  <a:gd name="connsiteX9" fmla="*/ 77629 w 155257"/>
                  <a:gd name="connsiteY9" fmla="*/ 12382 h 115569"/>
                  <a:gd name="connsiteX10" fmla="*/ 29719 w 155257"/>
                  <a:gd name="connsiteY10" fmla="*/ 21511 h 115569"/>
                  <a:gd name="connsiteX11" fmla="*/ 24510 w 155257"/>
                  <a:gd name="connsiteY11" fmla="*/ 10278 h 115569"/>
                  <a:gd name="connsiteX12" fmla="*/ 77629 w 155257"/>
                  <a:gd name="connsiteY12" fmla="*/ 0 h 115569"/>
                  <a:gd name="connsiteX13" fmla="*/ 130777 w 155257"/>
                  <a:gd name="connsiteY13" fmla="*/ 10243 h 115569"/>
                  <a:gd name="connsiteX14" fmla="*/ 130816 w 155257"/>
                  <a:gd name="connsiteY14" fmla="*/ 10261 h 115569"/>
                  <a:gd name="connsiteX15" fmla="*/ 155257 w 155257"/>
                  <a:gd name="connsiteY15" fmla="*/ 39317 h 115569"/>
                  <a:gd name="connsiteX16" fmla="*/ 155257 w 155257"/>
                  <a:gd name="connsiteY16" fmla="*/ 78013 h 115569"/>
                  <a:gd name="connsiteX17" fmla="*/ 130588 w 155257"/>
                  <a:gd name="connsiteY17" fmla="*/ 106244 h 115569"/>
                  <a:gd name="connsiteX18" fmla="*/ 77629 w 155257"/>
                  <a:gd name="connsiteY18" fmla="*/ 115570 h 115569"/>
                  <a:gd name="connsiteX19" fmla="*/ 24670 w 155257"/>
                  <a:gd name="connsiteY19" fmla="*/ 106244 h 115569"/>
                  <a:gd name="connsiteX20" fmla="*/ 0 w 155257"/>
                  <a:gd name="connsiteY20" fmla="*/ 78013 h 115569"/>
                  <a:gd name="connsiteX21" fmla="*/ 0 w 155257"/>
                  <a:gd name="connsiteY21" fmla="*/ 39317 h 115569"/>
                  <a:gd name="connsiteX22" fmla="*/ 24510 w 155257"/>
                  <a:gd name="connsiteY22" fmla="*/ 10278 h 115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5257" h="115569">
                    <a:moveTo>
                      <a:pt x="29719" y="21511"/>
                    </a:moveTo>
                    <a:cubicBezTo>
                      <a:pt x="17261" y="27288"/>
                      <a:pt x="12382" y="34026"/>
                      <a:pt x="12382" y="39317"/>
                    </a:cubicBezTo>
                    <a:lnTo>
                      <a:pt x="12382" y="78013"/>
                    </a:lnTo>
                    <a:cubicBezTo>
                      <a:pt x="12382" y="83169"/>
                      <a:pt x="17076" y="89503"/>
                      <a:pt x="29559" y="94867"/>
                    </a:cubicBezTo>
                    <a:cubicBezTo>
                      <a:pt x="41513" y="100004"/>
                      <a:pt x="58490" y="103187"/>
                      <a:pt x="77629" y="103187"/>
                    </a:cubicBezTo>
                    <a:cubicBezTo>
                      <a:pt x="96767" y="103187"/>
                      <a:pt x="113745" y="100004"/>
                      <a:pt x="125698" y="94867"/>
                    </a:cubicBezTo>
                    <a:cubicBezTo>
                      <a:pt x="138181" y="89503"/>
                      <a:pt x="142875" y="83169"/>
                      <a:pt x="142875" y="78013"/>
                    </a:cubicBezTo>
                    <a:lnTo>
                      <a:pt x="142875" y="39317"/>
                    </a:lnTo>
                    <a:cubicBezTo>
                      <a:pt x="142875" y="34028"/>
                      <a:pt x="137978" y="27309"/>
                      <a:pt x="125573" y="21479"/>
                    </a:cubicBezTo>
                    <a:cubicBezTo>
                      <a:pt x="113585" y="15955"/>
                      <a:pt x="96710" y="12382"/>
                      <a:pt x="77629" y="12382"/>
                    </a:cubicBezTo>
                    <a:cubicBezTo>
                      <a:pt x="58592" y="12382"/>
                      <a:pt x="41660" y="15974"/>
                      <a:pt x="29719" y="21511"/>
                    </a:cubicBezTo>
                    <a:close/>
                    <a:moveTo>
                      <a:pt x="24510" y="10278"/>
                    </a:moveTo>
                    <a:cubicBezTo>
                      <a:pt x="38423" y="3826"/>
                      <a:pt x="57210" y="0"/>
                      <a:pt x="77629" y="0"/>
                    </a:cubicBezTo>
                    <a:cubicBezTo>
                      <a:pt x="98103" y="0"/>
                      <a:pt x="116829" y="3811"/>
                      <a:pt x="130777" y="10243"/>
                    </a:cubicBezTo>
                    <a:lnTo>
                      <a:pt x="130816" y="10261"/>
                    </a:lnTo>
                    <a:cubicBezTo>
                      <a:pt x="144114" y="16506"/>
                      <a:pt x="155257" y="26316"/>
                      <a:pt x="155257" y="39317"/>
                    </a:cubicBezTo>
                    <a:lnTo>
                      <a:pt x="155257" y="78013"/>
                    </a:lnTo>
                    <a:cubicBezTo>
                      <a:pt x="155257" y="91147"/>
                      <a:pt x="143960" y="100497"/>
                      <a:pt x="130588" y="106244"/>
                    </a:cubicBezTo>
                    <a:cubicBezTo>
                      <a:pt x="116687" y="112217"/>
                      <a:pt x="97946" y="115570"/>
                      <a:pt x="77629" y="115570"/>
                    </a:cubicBezTo>
                    <a:cubicBezTo>
                      <a:pt x="57312" y="115570"/>
                      <a:pt x="38570" y="112217"/>
                      <a:pt x="24670" y="106244"/>
                    </a:cubicBezTo>
                    <a:cubicBezTo>
                      <a:pt x="11297" y="100497"/>
                      <a:pt x="0" y="91147"/>
                      <a:pt x="0" y="78013"/>
                    </a:cubicBezTo>
                    <a:lnTo>
                      <a:pt x="0" y="39317"/>
                    </a:lnTo>
                    <a:cubicBezTo>
                      <a:pt x="0" y="26316"/>
                      <a:pt x="11112" y="16490"/>
                      <a:pt x="24510" y="102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7143920D-479A-C551-82CD-590CB9A3E145}"/>
                  </a:ext>
                </a:extLst>
              </p:cNvPr>
              <p:cNvSpPr/>
              <p:nvPr/>
            </p:nvSpPr>
            <p:spPr>
              <a:xfrm>
                <a:off x="6315194" y="1446191"/>
                <a:ext cx="155257" cy="75882"/>
              </a:xfrm>
              <a:custGeom>
                <a:avLst/>
                <a:gdLst>
                  <a:gd name="connsiteX0" fmla="*/ 77629 w 155257"/>
                  <a:gd name="connsiteY0" fmla="*/ 12382 h 75882"/>
                  <a:gd name="connsiteX1" fmla="*/ 29653 w 155257"/>
                  <a:gd name="connsiteY1" fmla="*/ 21402 h 75882"/>
                  <a:gd name="connsiteX2" fmla="*/ 12382 w 155257"/>
                  <a:gd name="connsiteY2" fmla="*/ 38807 h 75882"/>
                  <a:gd name="connsiteX3" fmla="*/ 17810 w 155257"/>
                  <a:gd name="connsiteY3" fmla="*/ 48371 h 75882"/>
                  <a:gd name="connsiteX4" fmla="*/ 17822 w 155257"/>
                  <a:gd name="connsiteY4" fmla="*/ 48381 h 75882"/>
                  <a:gd name="connsiteX5" fmla="*/ 41214 w 155257"/>
                  <a:gd name="connsiteY5" fmla="*/ 59200 h 75882"/>
                  <a:gd name="connsiteX6" fmla="*/ 77629 w 155257"/>
                  <a:gd name="connsiteY6" fmla="*/ 63500 h 75882"/>
                  <a:gd name="connsiteX7" fmla="*/ 114044 w 155257"/>
                  <a:gd name="connsiteY7" fmla="*/ 59200 h 75882"/>
                  <a:gd name="connsiteX8" fmla="*/ 137435 w 155257"/>
                  <a:gd name="connsiteY8" fmla="*/ 48381 h 75882"/>
                  <a:gd name="connsiteX9" fmla="*/ 137448 w 155257"/>
                  <a:gd name="connsiteY9" fmla="*/ 48371 h 75882"/>
                  <a:gd name="connsiteX10" fmla="*/ 142875 w 155257"/>
                  <a:gd name="connsiteY10" fmla="*/ 38807 h 75882"/>
                  <a:gd name="connsiteX11" fmla="*/ 125606 w 155257"/>
                  <a:gd name="connsiteY11" fmla="*/ 21344 h 75882"/>
                  <a:gd name="connsiteX12" fmla="*/ 77629 w 155257"/>
                  <a:gd name="connsiteY12" fmla="*/ 12382 h 75882"/>
                  <a:gd name="connsiteX13" fmla="*/ 24495 w 155257"/>
                  <a:gd name="connsiteY13" fmla="*/ 10145 h 75882"/>
                  <a:gd name="connsiteX14" fmla="*/ 77629 w 155257"/>
                  <a:gd name="connsiteY14" fmla="*/ 0 h 75882"/>
                  <a:gd name="connsiteX15" fmla="*/ 130744 w 155257"/>
                  <a:gd name="connsiteY15" fmla="*/ 10079 h 75882"/>
                  <a:gd name="connsiteX16" fmla="*/ 130783 w 155257"/>
                  <a:gd name="connsiteY16" fmla="*/ 10097 h 75882"/>
                  <a:gd name="connsiteX17" fmla="*/ 155257 w 155257"/>
                  <a:gd name="connsiteY17" fmla="*/ 38807 h 75882"/>
                  <a:gd name="connsiteX18" fmla="*/ 145525 w 155257"/>
                  <a:gd name="connsiteY18" fmla="*/ 57756 h 75882"/>
                  <a:gd name="connsiteX19" fmla="*/ 117185 w 155257"/>
                  <a:gd name="connsiteY19" fmla="*/ 71177 h 75882"/>
                  <a:gd name="connsiteX20" fmla="*/ 77629 w 155257"/>
                  <a:gd name="connsiteY20" fmla="*/ 75883 h 75882"/>
                  <a:gd name="connsiteX21" fmla="*/ 38072 w 155257"/>
                  <a:gd name="connsiteY21" fmla="*/ 71177 h 75882"/>
                  <a:gd name="connsiteX22" fmla="*/ 9733 w 155257"/>
                  <a:gd name="connsiteY22" fmla="*/ 57756 h 75882"/>
                  <a:gd name="connsiteX23" fmla="*/ 0 w 155257"/>
                  <a:gd name="connsiteY23" fmla="*/ 38807 h 75882"/>
                  <a:gd name="connsiteX24" fmla="*/ 24495 w 155257"/>
                  <a:gd name="connsiteY24" fmla="*/ 10145 h 7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5257" h="75882">
                    <a:moveTo>
                      <a:pt x="77629" y="12382"/>
                    </a:moveTo>
                    <a:cubicBezTo>
                      <a:pt x="58523" y="12382"/>
                      <a:pt x="41638" y="15907"/>
                      <a:pt x="29653" y="21402"/>
                    </a:cubicBezTo>
                    <a:cubicBezTo>
                      <a:pt x="17209" y="27100"/>
                      <a:pt x="12382" y="33712"/>
                      <a:pt x="12382" y="38807"/>
                    </a:cubicBezTo>
                    <a:cubicBezTo>
                      <a:pt x="12382" y="41706"/>
                      <a:pt x="13862" y="44977"/>
                      <a:pt x="17810" y="48371"/>
                    </a:cubicBezTo>
                    <a:lnTo>
                      <a:pt x="17822" y="48381"/>
                    </a:lnTo>
                    <a:cubicBezTo>
                      <a:pt x="22713" y="52606"/>
                      <a:pt x="30694" y="56440"/>
                      <a:pt x="41214" y="59200"/>
                    </a:cubicBezTo>
                    <a:cubicBezTo>
                      <a:pt x="51637" y="61933"/>
                      <a:pt x="64125" y="63500"/>
                      <a:pt x="77629" y="63500"/>
                    </a:cubicBezTo>
                    <a:cubicBezTo>
                      <a:pt x="91133" y="63500"/>
                      <a:pt x="103621" y="61933"/>
                      <a:pt x="114044" y="59200"/>
                    </a:cubicBezTo>
                    <a:cubicBezTo>
                      <a:pt x="124563" y="56440"/>
                      <a:pt x="132544" y="52606"/>
                      <a:pt x="137435" y="48381"/>
                    </a:cubicBezTo>
                    <a:lnTo>
                      <a:pt x="137448" y="48371"/>
                    </a:lnTo>
                    <a:cubicBezTo>
                      <a:pt x="141396" y="44977"/>
                      <a:pt x="142875" y="41706"/>
                      <a:pt x="142875" y="38807"/>
                    </a:cubicBezTo>
                    <a:cubicBezTo>
                      <a:pt x="142875" y="33710"/>
                      <a:pt x="138052" y="27105"/>
                      <a:pt x="125606" y="21344"/>
                    </a:cubicBezTo>
                    <a:cubicBezTo>
                      <a:pt x="113608" y="15902"/>
                      <a:pt x="96722" y="12382"/>
                      <a:pt x="77629" y="12382"/>
                    </a:cubicBezTo>
                    <a:close/>
                    <a:moveTo>
                      <a:pt x="24495" y="10145"/>
                    </a:moveTo>
                    <a:cubicBezTo>
                      <a:pt x="38447" y="3749"/>
                      <a:pt x="57170" y="0"/>
                      <a:pt x="77629" y="0"/>
                    </a:cubicBezTo>
                    <a:cubicBezTo>
                      <a:pt x="98091" y="0"/>
                      <a:pt x="116805" y="3750"/>
                      <a:pt x="130744" y="10079"/>
                    </a:cubicBezTo>
                    <a:lnTo>
                      <a:pt x="130783" y="10097"/>
                    </a:lnTo>
                    <a:cubicBezTo>
                      <a:pt x="144039" y="16226"/>
                      <a:pt x="155257" y="25896"/>
                      <a:pt x="155257" y="38807"/>
                    </a:cubicBezTo>
                    <a:cubicBezTo>
                      <a:pt x="155257" y="46412"/>
                      <a:pt x="151245" y="52837"/>
                      <a:pt x="145525" y="57756"/>
                    </a:cubicBezTo>
                    <a:cubicBezTo>
                      <a:pt x="138656" y="63688"/>
                      <a:pt x="128670" y="68165"/>
                      <a:pt x="117185" y="71177"/>
                    </a:cubicBezTo>
                    <a:cubicBezTo>
                      <a:pt x="105599" y="74216"/>
                      <a:pt x="92040" y="75883"/>
                      <a:pt x="77629" y="75883"/>
                    </a:cubicBezTo>
                    <a:cubicBezTo>
                      <a:pt x="63217" y="75883"/>
                      <a:pt x="49658" y="74216"/>
                      <a:pt x="38072" y="71177"/>
                    </a:cubicBezTo>
                    <a:cubicBezTo>
                      <a:pt x="26587" y="68165"/>
                      <a:pt x="16602" y="63688"/>
                      <a:pt x="9733" y="57756"/>
                    </a:cubicBezTo>
                    <a:cubicBezTo>
                      <a:pt x="4013" y="52838"/>
                      <a:pt x="0" y="46412"/>
                      <a:pt x="0" y="38807"/>
                    </a:cubicBezTo>
                    <a:cubicBezTo>
                      <a:pt x="0" y="25893"/>
                      <a:pt x="11223" y="16223"/>
                      <a:pt x="24495" y="10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DC36D5B-A190-D26F-82AC-5E2B7C742E96}"/>
              </a:ext>
            </a:extLst>
          </p:cNvPr>
          <p:cNvGrpSpPr/>
          <p:nvPr/>
        </p:nvGrpSpPr>
        <p:grpSpPr>
          <a:xfrm>
            <a:off x="6354240" y="2413636"/>
            <a:ext cx="304800" cy="304800"/>
            <a:chOff x="6759819" y="1371424"/>
            <a:chExt cx="304800" cy="304800"/>
          </a:xfrm>
        </p:grpSpPr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6485581E-34D4-72CD-46DE-BA3C8216F308}"/>
                </a:ext>
              </a:extLst>
            </p:cNvPr>
            <p:cNvSpPr/>
            <p:nvPr/>
          </p:nvSpPr>
          <p:spPr>
            <a:xfrm>
              <a:off x="6759819" y="137142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B5CE2ABA-7F08-062D-7CDE-4DC3CE9853AC}"/>
                </a:ext>
              </a:extLst>
            </p:cNvPr>
            <p:cNvGrpSpPr/>
            <p:nvPr/>
          </p:nvGrpSpPr>
          <p:grpSpPr>
            <a:xfrm>
              <a:off x="6826653" y="1438258"/>
              <a:ext cx="171132" cy="171132"/>
              <a:chOff x="6839523" y="1438266"/>
              <a:chExt cx="171132" cy="171132"/>
            </a:xfrm>
          </p:grpSpPr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4BB07167-549B-6C62-8870-038147F2C765}"/>
                  </a:ext>
                </a:extLst>
              </p:cNvPr>
              <p:cNvSpPr/>
              <p:nvPr/>
            </p:nvSpPr>
            <p:spPr>
              <a:xfrm>
                <a:off x="6839523" y="1438266"/>
                <a:ext cx="171132" cy="171132"/>
              </a:xfrm>
              <a:custGeom>
                <a:avLst/>
                <a:gdLst>
                  <a:gd name="connsiteX0" fmla="*/ 14712 w 171132"/>
                  <a:gd name="connsiteY0" fmla="*/ 14712 h 171132"/>
                  <a:gd name="connsiteX1" fmla="*/ 61753 w 171132"/>
                  <a:gd name="connsiteY1" fmla="*/ 0 h 171132"/>
                  <a:gd name="connsiteX2" fmla="*/ 109378 w 171132"/>
                  <a:gd name="connsiteY2" fmla="*/ 0 h 171132"/>
                  <a:gd name="connsiteX3" fmla="*/ 156421 w 171132"/>
                  <a:gd name="connsiteY3" fmla="*/ 14712 h 171132"/>
                  <a:gd name="connsiteX4" fmla="*/ 171133 w 171132"/>
                  <a:gd name="connsiteY4" fmla="*/ 61754 h 171132"/>
                  <a:gd name="connsiteX5" fmla="*/ 171133 w 171132"/>
                  <a:gd name="connsiteY5" fmla="*/ 109379 h 171132"/>
                  <a:gd name="connsiteX6" fmla="*/ 156421 w 171132"/>
                  <a:gd name="connsiteY6" fmla="*/ 156421 h 171132"/>
                  <a:gd name="connsiteX7" fmla="*/ 109378 w 171132"/>
                  <a:gd name="connsiteY7" fmla="*/ 171132 h 171132"/>
                  <a:gd name="connsiteX8" fmla="*/ 61753 w 171132"/>
                  <a:gd name="connsiteY8" fmla="*/ 171132 h 171132"/>
                  <a:gd name="connsiteX9" fmla="*/ 14712 w 171132"/>
                  <a:gd name="connsiteY9" fmla="*/ 156421 h 171132"/>
                  <a:gd name="connsiteX10" fmla="*/ 0 w 171132"/>
                  <a:gd name="connsiteY10" fmla="*/ 109379 h 171132"/>
                  <a:gd name="connsiteX11" fmla="*/ 0 w 171132"/>
                  <a:gd name="connsiteY11" fmla="*/ 61754 h 171132"/>
                  <a:gd name="connsiteX12" fmla="*/ 14712 w 171132"/>
                  <a:gd name="connsiteY12" fmla="*/ 14712 h 171132"/>
                  <a:gd name="connsiteX13" fmla="*/ 23468 w 171132"/>
                  <a:gd name="connsiteY13" fmla="*/ 23468 h 171132"/>
                  <a:gd name="connsiteX14" fmla="*/ 12382 w 171132"/>
                  <a:gd name="connsiteY14" fmla="*/ 61754 h 171132"/>
                  <a:gd name="connsiteX15" fmla="*/ 12382 w 171132"/>
                  <a:gd name="connsiteY15" fmla="*/ 109379 h 171132"/>
                  <a:gd name="connsiteX16" fmla="*/ 23468 w 171132"/>
                  <a:gd name="connsiteY16" fmla="*/ 147665 h 171132"/>
                  <a:gd name="connsiteX17" fmla="*/ 61753 w 171132"/>
                  <a:gd name="connsiteY17" fmla="*/ 158750 h 171132"/>
                  <a:gd name="connsiteX18" fmla="*/ 109378 w 171132"/>
                  <a:gd name="connsiteY18" fmla="*/ 158750 h 171132"/>
                  <a:gd name="connsiteX19" fmla="*/ 147665 w 171132"/>
                  <a:gd name="connsiteY19" fmla="*/ 147665 h 171132"/>
                  <a:gd name="connsiteX20" fmla="*/ 158750 w 171132"/>
                  <a:gd name="connsiteY20" fmla="*/ 109379 h 171132"/>
                  <a:gd name="connsiteX21" fmla="*/ 158750 w 171132"/>
                  <a:gd name="connsiteY21" fmla="*/ 61754 h 171132"/>
                  <a:gd name="connsiteX22" fmla="*/ 147665 w 171132"/>
                  <a:gd name="connsiteY22" fmla="*/ 23468 h 171132"/>
                  <a:gd name="connsiteX23" fmla="*/ 109378 w 171132"/>
                  <a:gd name="connsiteY23" fmla="*/ 12383 h 171132"/>
                  <a:gd name="connsiteX24" fmla="*/ 61753 w 171132"/>
                  <a:gd name="connsiteY24" fmla="*/ 12383 h 171132"/>
                  <a:gd name="connsiteX25" fmla="*/ 23468 w 171132"/>
                  <a:gd name="connsiteY25" fmla="*/ 23468 h 17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1132" h="171132">
                    <a:moveTo>
                      <a:pt x="14712" y="14712"/>
                    </a:moveTo>
                    <a:cubicBezTo>
                      <a:pt x="25371" y="4053"/>
                      <a:pt x="41299" y="0"/>
                      <a:pt x="61753" y="0"/>
                    </a:cubicBezTo>
                    <a:lnTo>
                      <a:pt x="109378" y="0"/>
                    </a:lnTo>
                    <a:cubicBezTo>
                      <a:pt x="129833" y="0"/>
                      <a:pt x="145762" y="4053"/>
                      <a:pt x="156421" y="14712"/>
                    </a:cubicBezTo>
                    <a:cubicBezTo>
                      <a:pt x="167080" y="25371"/>
                      <a:pt x="171133" y="41300"/>
                      <a:pt x="171133" y="61754"/>
                    </a:cubicBezTo>
                    <a:lnTo>
                      <a:pt x="171133" y="109379"/>
                    </a:lnTo>
                    <a:cubicBezTo>
                      <a:pt x="171133" y="129834"/>
                      <a:pt x="167080" y="145762"/>
                      <a:pt x="156421" y="156421"/>
                    </a:cubicBezTo>
                    <a:cubicBezTo>
                      <a:pt x="145762" y="167079"/>
                      <a:pt x="129833" y="171132"/>
                      <a:pt x="109378" y="171132"/>
                    </a:cubicBezTo>
                    <a:lnTo>
                      <a:pt x="61753" y="171132"/>
                    </a:lnTo>
                    <a:cubicBezTo>
                      <a:pt x="41299" y="171132"/>
                      <a:pt x="25371" y="167079"/>
                      <a:pt x="14712" y="156421"/>
                    </a:cubicBezTo>
                    <a:cubicBezTo>
                      <a:pt x="4053" y="145762"/>
                      <a:pt x="0" y="129834"/>
                      <a:pt x="0" y="109379"/>
                    </a:cubicBezTo>
                    <a:lnTo>
                      <a:pt x="0" y="61754"/>
                    </a:lnTo>
                    <a:cubicBezTo>
                      <a:pt x="0" y="41300"/>
                      <a:pt x="4053" y="25371"/>
                      <a:pt x="14712" y="14712"/>
                    </a:cubicBezTo>
                    <a:close/>
                    <a:moveTo>
                      <a:pt x="23468" y="23468"/>
                    </a:moveTo>
                    <a:cubicBezTo>
                      <a:pt x="16267" y="30668"/>
                      <a:pt x="12382" y="42521"/>
                      <a:pt x="12382" y="61754"/>
                    </a:cubicBezTo>
                    <a:lnTo>
                      <a:pt x="12382" y="109379"/>
                    </a:lnTo>
                    <a:cubicBezTo>
                      <a:pt x="12382" y="128612"/>
                      <a:pt x="16267" y="140464"/>
                      <a:pt x="23468" y="147665"/>
                    </a:cubicBezTo>
                    <a:cubicBezTo>
                      <a:pt x="30669" y="154865"/>
                      <a:pt x="42521" y="158750"/>
                      <a:pt x="61753" y="158750"/>
                    </a:cubicBezTo>
                    <a:lnTo>
                      <a:pt x="109378" y="158750"/>
                    </a:lnTo>
                    <a:cubicBezTo>
                      <a:pt x="128612" y="158750"/>
                      <a:pt x="140464" y="154865"/>
                      <a:pt x="147665" y="147665"/>
                    </a:cubicBezTo>
                    <a:cubicBezTo>
                      <a:pt x="154865" y="140464"/>
                      <a:pt x="158750" y="128612"/>
                      <a:pt x="158750" y="109379"/>
                    </a:cubicBezTo>
                    <a:lnTo>
                      <a:pt x="158750" y="61754"/>
                    </a:lnTo>
                    <a:cubicBezTo>
                      <a:pt x="158750" y="42521"/>
                      <a:pt x="154865" y="30668"/>
                      <a:pt x="147665" y="23468"/>
                    </a:cubicBezTo>
                    <a:cubicBezTo>
                      <a:pt x="140464" y="16267"/>
                      <a:pt x="128612" y="12383"/>
                      <a:pt x="109378" y="12383"/>
                    </a:cubicBezTo>
                    <a:lnTo>
                      <a:pt x="61753" y="12383"/>
                    </a:lnTo>
                    <a:cubicBezTo>
                      <a:pt x="42521" y="12383"/>
                      <a:pt x="30669" y="16267"/>
                      <a:pt x="23468" y="234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5F57E3E3-AAA4-9E93-BACA-FC3F6A2AF32A}"/>
                  </a:ext>
                </a:extLst>
              </p:cNvPr>
              <p:cNvSpPr/>
              <p:nvPr/>
            </p:nvSpPr>
            <p:spPr>
              <a:xfrm>
                <a:off x="6895882" y="1488923"/>
                <a:ext cx="66337" cy="69791"/>
              </a:xfrm>
              <a:custGeom>
                <a:avLst/>
                <a:gdLst>
                  <a:gd name="connsiteX0" fmla="*/ 16272 w 66337"/>
                  <a:gd name="connsiteY0" fmla="*/ 13144 h 69791"/>
                  <a:gd name="connsiteX1" fmla="*/ 12382 w 66337"/>
                  <a:gd name="connsiteY1" fmla="*/ 23156 h 69791"/>
                  <a:gd name="connsiteX2" fmla="*/ 12382 w 66337"/>
                  <a:gd name="connsiteY2" fmla="*/ 46650 h 69791"/>
                  <a:gd name="connsiteX3" fmla="*/ 16280 w 66337"/>
                  <a:gd name="connsiteY3" fmla="*/ 56637 h 69791"/>
                  <a:gd name="connsiteX4" fmla="*/ 26910 w 66337"/>
                  <a:gd name="connsiteY4" fmla="*/ 55020 h 69791"/>
                  <a:gd name="connsiteX5" fmla="*/ 26910 w 66337"/>
                  <a:gd name="connsiteY5" fmla="*/ 55020 h 69791"/>
                  <a:gd name="connsiteX6" fmla="*/ 47234 w 66337"/>
                  <a:gd name="connsiteY6" fmla="*/ 43270 h 69791"/>
                  <a:gd name="connsiteX7" fmla="*/ 53955 w 66337"/>
                  <a:gd name="connsiteY7" fmla="*/ 34903 h 69791"/>
                  <a:gd name="connsiteX8" fmla="*/ 47234 w 66337"/>
                  <a:gd name="connsiteY8" fmla="*/ 26536 h 69791"/>
                  <a:gd name="connsiteX9" fmla="*/ 26915 w 66337"/>
                  <a:gd name="connsiteY9" fmla="*/ 14789 h 69791"/>
                  <a:gd name="connsiteX10" fmla="*/ 26915 w 66337"/>
                  <a:gd name="connsiteY10" fmla="*/ 14789 h 69791"/>
                  <a:gd name="connsiteX11" fmla="*/ 16272 w 66337"/>
                  <a:gd name="connsiteY11" fmla="*/ 13144 h 69791"/>
                  <a:gd name="connsiteX12" fmla="*/ 10101 w 66337"/>
                  <a:gd name="connsiteY12" fmla="*/ 2409 h 69791"/>
                  <a:gd name="connsiteX13" fmla="*/ 33093 w 66337"/>
                  <a:gd name="connsiteY13" fmla="*/ 4058 h 69791"/>
                  <a:gd name="connsiteX14" fmla="*/ 33102 w 66337"/>
                  <a:gd name="connsiteY14" fmla="*/ 4064 h 69791"/>
                  <a:gd name="connsiteX15" fmla="*/ 53413 w 66337"/>
                  <a:gd name="connsiteY15" fmla="*/ 15806 h 69791"/>
                  <a:gd name="connsiteX16" fmla="*/ 53413 w 66337"/>
                  <a:gd name="connsiteY16" fmla="*/ 15806 h 69791"/>
                  <a:gd name="connsiteX17" fmla="*/ 66338 w 66337"/>
                  <a:gd name="connsiteY17" fmla="*/ 34903 h 69791"/>
                  <a:gd name="connsiteX18" fmla="*/ 53417 w 66337"/>
                  <a:gd name="connsiteY18" fmla="*/ 53998 h 69791"/>
                  <a:gd name="connsiteX19" fmla="*/ 53417 w 66337"/>
                  <a:gd name="connsiteY19" fmla="*/ 53998 h 69791"/>
                  <a:gd name="connsiteX20" fmla="*/ 33093 w 66337"/>
                  <a:gd name="connsiteY20" fmla="*/ 65748 h 69791"/>
                  <a:gd name="connsiteX21" fmla="*/ 10092 w 66337"/>
                  <a:gd name="connsiteY21" fmla="*/ 67362 h 69791"/>
                  <a:gd name="connsiteX22" fmla="*/ 0 w 66337"/>
                  <a:gd name="connsiteY22" fmla="*/ 46650 h 69791"/>
                  <a:gd name="connsiteX23" fmla="*/ 0 w 66337"/>
                  <a:gd name="connsiteY23" fmla="*/ 23156 h 69791"/>
                  <a:gd name="connsiteX24" fmla="*/ 10101 w 66337"/>
                  <a:gd name="connsiteY24" fmla="*/ 2409 h 69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6337" h="69791">
                    <a:moveTo>
                      <a:pt x="16272" y="13144"/>
                    </a:moveTo>
                    <a:cubicBezTo>
                      <a:pt x="14544" y="14138"/>
                      <a:pt x="12382" y="16897"/>
                      <a:pt x="12382" y="23156"/>
                    </a:cubicBezTo>
                    <a:lnTo>
                      <a:pt x="12382" y="46650"/>
                    </a:lnTo>
                    <a:cubicBezTo>
                      <a:pt x="12382" y="52858"/>
                      <a:pt x="14537" y="55631"/>
                      <a:pt x="16280" y="56637"/>
                    </a:cubicBezTo>
                    <a:cubicBezTo>
                      <a:pt x="18026" y="57645"/>
                      <a:pt x="21515" y="58124"/>
                      <a:pt x="26910" y="55020"/>
                    </a:cubicBezTo>
                    <a:cubicBezTo>
                      <a:pt x="26912" y="55019"/>
                      <a:pt x="26909" y="55021"/>
                      <a:pt x="26910" y="55020"/>
                    </a:cubicBezTo>
                    <a:lnTo>
                      <a:pt x="47234" y="43270"/>
                    </a:lnTo>
                    <a:cubicBezTo>
                      <a:pt x="52630" y="40163"/>
                      <a:pt x="53955" y="36908"/>
                      <a:pt x="53955" y="34903"/>
                    </a:cubicBezTo>
                    <a:cubicBezTo>
                      <a:pt x="53955" y="32899"/>
                      <a:pt x="52630" y="29643"/>
                      <a:pt x="47234" y="26536"/>
                    </a:cubicBezTo>
                    <a:lnTo>
                      <a:pt x="26915" y="14789"/>
                    </a:lnTo>
                    <a:cubicBezTo>
                      <a:pt x="26916" y="14790"/>
                      <a:pt x="26913" y="14788"/>
                      <a:pt x="26915" y="14789"/>
                    </a:cubicBezTo>
                    <a:cubicBezTo>
                      <a:pt x="21505" y="11676"/>
                      <a:pt x="18009" y="12146"/>
                      <a:pt x="16272" y="13144"/>
                    </a:cubicBezTo>
                    <a:close/>
                    <a:moveTo>
                      <a:pt x="10101" y="2409"/>
                    </a:moveTo>
                    <a:cubicBezTo>
                      <a:pt x="16995" y="-1553"/>
                      <a:pt x="25409" y="-366"/>
                      <a:pt x="33093" y="4058"/>
                    </a:cubicBezTo>
                    <a:lnTo>
                      <a:pt x="33102" y="4064"/>
                    </a:lnTo>
                    <a:lnTo>
                      <a:pt x="53413" y="15806"/>
                    </a:lnTo>
                    <a:cubicBezTo>
                      <a:pt x="53414" y="15807"/>
                      <a:pt x="53411" y="15806"/>
                      <a:pt x="53413" y="15806"/>
                    </a:cubicBezTo>
                    <a:cubicBezTo>
                      <a:pt x="61111" y="20239"/>
                      <a:pt x="66338" y="26948"/>
                      <a:pt x="66338" y="34903"/>
                    </a:cubicBezTo>
                    <a:cubicBezTo>
                      <a:pt x="66338" y="42858"/>
                      <a:pt x="61115" y="49564"/>
                      <a:pt x="53417" y="53998"/>
                    </a:cubicBezTo>
                    <a:cubicBezTo>
                      <a:pt x="53419" y="53997"/>
                      <a:pt x="53416" y="53999"/>
                      <a:pt x="53417" y="53998"/>
                    </a:cubicBezTo>
                    <a:lnTo>
                      <a:pt x="33093" y="65748"/>
                    </a:lnTo>
                    <a:cubicBezTo>
                      <a:pt x="25394" y="70181"/>
                      <a:pt x="16977" y="71335"/>
                      <a:pt x="10092" y="67362"/>
                    </a:cubicBezTo>
                    <a:cubicBezTo>
                      <a:pt x="3203" y="63388"/>
                      <a:pt x="0" y="55525"/>
                      <a:pt x="0" y="46650"/>
                    </a:cubicBezTo>
                    <a:lnTo>
                      <a:pt x="0" y="23156"/>
                    </a:lnTo>
                    <a:cubicBezTo>
                      <a:pt x="0" y="14254"/>
                      <a:pt x="3197" y="6377"/>
                      <a:pt x="10101" y="24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F832DA4-045B-6128-B980-0E40596609AA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488991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Наши сервисы</a:t>
            </a:r>
            <a:endParaRPr lang="en-RU" sz="105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BE7D526-2267-D996-1152-2B578F7DFFB5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C20FC5C-3EC3-4D5A-B214-A897B529A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dirty="0"/>
              <a:t>4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874401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1">
            <a:extLst>
              <a:ext uri="{FF2B5EF4-FFF2-40B4-BE49-F238E27FC236}">
                <a16:creationId xmlns:a16="http://schemas.microsoft.com/office/drawing/2014/main" id="{5DE7A009-DB1D-3B6B-F329-181922BE6579}"/>
              </a:ext>
            </a:extLst>
          </p:cNvPr>
          <p:cNvSpPr>
            <a:spLocks/>
          </p:cNvSpPr>
          <p:nvPr/>
        </p:nvSpPr>
        <p:spPr>
          <a:xfrm>
            <a:off x="4274900" y="4518178"/>
            <a:ext cx="3634708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E47FF235-09A2-115B-4616-003AB719E634}"/>
              </a:ext>
            </a:extLst>
          </p:cNvPr>
          <p:cNvSpPr>
            <a:spLocks/>
          </p:cNvSpPr>
          <p:nvPr/>
        </p:nvSpPr>
        <p:spPr>
          <a:xfrm>
            <a:off x="8213865" y="4518178"/>
            <a:ext cx="3630434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pic>
        <p:nvPicPr>
          <p:cNvPr id="2" name="Picture 24">
            <a:extLst>
              <a:ext uri="{FF2B5EF4-FFF2-40B4-BE49-F238E27FC236}">
                <a16:creationId xmlns:a16="http://schemas.microsoft.com/office/drawing/2014/main" id="{F06BFA82-BC64-E210-8DA5-D91359279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90676">
            <a:off x="7167160" y="365123"/>
            <a:ext cx="6350000" cy="2819400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7062DFF-CA2A-482D-4189-61559893ADDD}"/>
              </a:ext>
            </a:extLst>
          </p:cNvPr>
          <p:cNvSpPr>
            <a:spLocks/>
          </p:cNvSpPr>
          <p:nvPr/>
        </p:nvSpPr>
        <p:spPr>
          <a:xfrm>
            <a:off x="340209" y="2259887"/>
            <a:ext cx="3634709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2FFE1C37-A7BA-A5EA-8A50-8BE54DFF37C1}"/>
              </a:ext>
            </a:extLst>
          </p:cNvPr>
          <p:cNvSpPr>
            <a:spLocks/>
          </p:cNvSpPr>
          <p:nvPr/>
        </p:nvSpPr>
        <p:spPr>
          <a:xfrm>
            <a:off x="339866" y="4518900"/>
            <a:ext cx="3634709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370BB77F-11B0-156F-A4FB-0F5158972F13}"/>
              </a:ext>
            </a:extLst>
          </p:cNvPr>
          <p:cNvSpPr>
            <a:spLocks/>
          </p:cNvSpPr>
          <p:nvPr/>
        </p:nvSpPr>
        <p:spPr>
          <a:xfrm>
            <a:off x="4274900" y="2259887"/>
            <a:ext cx="3634709" cy="200731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3" y="817341"/>
            <a:ext cx="4393448" cy="96584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Решения </a:t>
            </a:r>
            <a:b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</a:b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для разного бизнеса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C2E434D-B1B6-93CF-3A89-6EEE516524D5}"/>
              </a:ext>
            </a:extLst>
          </p:cNvPr>
          <p:cNvGrpSpPr/>
          <p:nvPr/>
        </p:nvGrpSpPr>
        <p:grpSpPr>
          <a:xfrm>
            <a:off x="3445675" y="2475604"/>
            <a:ext cx="304800" cy="304800"/>
            <a:chOff x="6974775" y="1038341"/>
            <a:chExt cx="304800" cy="3048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1A685DE3-6C25-38F4-6157-516A431C8B5B}"/>
                </a:ext>
              </a:extLst>
            </p:cNvPr>
            <p:cNvSpPr/>
            <p:nvPr/>
          </p:nvSpPr>
          <p:spPr>
            <a:xfrm>
              <a:off x="6974775" y="1038341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7F8A442-C5EC-31F9-1B6A-6C6390915312}"/>
                </a:ext>
              </a:extLst>
            </p:cNvPr>
            <p:cNvGrpSpPr/>
            <p:nvPr/>
          </p:nvGrpSpPr>
          <p:grpSpPr>
            <a:xfrm>
              <a:off x="7049595" y="1111363"/>
              <a:ext cx="155161" cy="158756"/>
              <a:chOff x="7217820" y="-788953"/>
              <a:chExt cx="155161" cy="158756"/>
            </a:xfrm>
          </p:grpSpPr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0175D723-D473-2390-4209-3E1D89E2523E}"/>
                  </a:ext>
                </a:extLst>
              </p:cNvPr>
              <p:cNvSpPr/>
              <p:nvPr/>
            </p:nvSpPr>
            <p:spPr>
              <a:xfrm>
                <a:off x="7217820" y="-788953"/>
                <a:ext cx="155161" cy="118983"/>
              </a:xfrm>
              <a:custGeom>
                <a:avLst/>
                <a:gdLst>
                  <a:gd name="connsiteX0" fmla="*/ 0 w 155161"/>
                  <a:gd name="connsiteY0" fmla="*/ 0 h 118983"/>
                  <a:gd name="connsiteX1" fmla="*/ 13811 w 155161"/>
                  <a:gd name="connsiteY1" fmla="*/ 0 h 118983"/>
                  <a:gd name="connsiteX2" fmla="*/ 28416 w 155161"/>
                  <a:gd name="connsiteY2" fmla="*/ 15875 h 118983"/>
                  <a:gd name="connsiteX3" fmla="*/ 21828 w 155161"/>
                  <a:gd name="connsiteY3" fmla="*/ 94933 h 118983"/>
                  <a:gd name="connsiteX4" fmla="*/ 43974 w 155161"/>
                  <a:gd name="connsiteY4" fmla="*/ 118983 h 118983"/>
                  <a:gd name="connsiteX5" fmla="*/ 128509 w 155161"/>
                  <a:gd name="connsiteY5" fmla="*/ 118983 h 118983"/>
                  <a:gd name="connsiteX6" fmla="*/ 150812 w 155161"/>
                  <a:gd name="connsiteY6" fmla="*/ 98266 h 118983"/>
                  <a:gd name="connsiteX7" fmla="*/ 155099 w 155161"/>
                  <a:gd name="connsiteY7" fmla="*/ 38735 h 118983"/>
                  <a:gd name="connsiteX8" fmla="*/ 132795 w 155161"/>
                  <a:gd name="connsiteY8" fmla="*/ 14843 h 118983"/>
                  <a:gd name="connsiteX9" fmla="*/ 30321 w 155161"/>
                  <a:gd name="connsiteY9" fmla="*/ 14843 h 11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161" h="118983">
                    <a:moveTo>
                      <a:pt x="0" y="0"/>
                    </a:moveTo>
                    <a:lnTo>
                      <a:pt x="13811" y="0"/>
                    </a:lnTo>
                    <a:cubicBezTo>
                      <a:pt x="22384" y="0"/>
                      <a:pt x="29130" y="7382"/>
                      <a:pt x="28416" y="15875"/>
                    </a:cubicBezTo>
                    <a:lnTo>
                      <a:pt x="21828" y="94933"/>
                    </a:lnTo>
                    <a:cubicBezTo>
                      <a:pt x="20717" y="107870"/>
                      <a:pt x="30956" y="118983"/>
                      <a:pt x="43974" y="118983"/>
                    </a:cubicBezTo>
                    <a:lnTo>
                      <a:pt x="128509" y="118983"/>
                    </a:lnTo>
                    <a:cubicBezTo>
                      <a:pt x="139939" y="118983"/>
                      <a:pt x="149940" y="109617"/>
                      <a:pt x="150812" y="98266"/>
                    </a:cubicBezTo>
                    <a:lnTo>
                      <a:pt x="155099" y="38735"/>
                    </a:lnTo>
                    <a:cubicBezTo>
                      <a:pt x="156051" y="25559"/>
                      <a:pt x="146050" y="14843"/>
                      <a:pt x="132795" y="14843"/>
                    </a:cubicBezTo>
                    <a:lnTo>
                      <a:pt x="30321" y="14843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CEA62111-73F6-F445-6ED3-C527B927824A}"/>
                  </a:ext>
                </a:extLst>
              </p:cNvPr>
              <p:cNvSpPr/>
              <p:nvPr/>
            </p:nvSpPr>
            <p:spPr>
              <a:xfrm>
                <a:off x="7321004" y="-650040"/>
                <a:ext cx="19843" cy="19843"/>
              </a:xfrm>
              <a:custGeom>
                <a:avLst/>
                <a:gdLst>
                  <a:gd name="connsiteX0" fmla="*/ 9922 w 19843"/>
                  <a:gd name="connsiteY0" fmla="*/ 19843 h 19843"/>
                  <a:gd name="connsiteX1" fmla="*/ 19843 w 19843"/>
                  <a:gd name="connsiteY1" fmla="*/ 9922 h 19843"/>
                  <a:gd name="connsiteX2" fmla="*/ 9922 w 19843"/>
                  <a:gd name="connsiteY2" fmla="*/ 0 h 19843"/>
                  <a:gd name="connsiteX3" fmla="*/ 0 w 19843"/>
                  <a:gd name="connsiteY3" fmla="*/ 9922 h 19843"/>
                  <a:gd name="connsiteX4" fmla="*/ 9922 w 19843"/>
                  <a:gd name="connsiteY4" fmla="*/ 19843 h 1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43" h="19843">
                    <a:moveTo>
                      <a:pt x="9922" y="19843"/>
                    </a:moveTo>
                    <a:cubicBezTo>
                      <a:pt x="15402" y="19843"/>
                      <a:pt x="19843" y="15402"/>
                      <a:pt x="19843" y="9922"/>
                    </a:cubicBezTo>
                    <a:cubicBezTo>
                      <a:pt x="19843" y="4442"/>
                      <a:pt x="15402" y="0"/>
                      <a:pt x="9922" y="0"/>
                    </a:cubicBezTo>
                    <a:cubicBezTo>
                      <a:pt x="4442" y="0"/>
                      <a:pt x="0" y="4442"/>
                      <a:pt x="0" y="9922"/>
                    </a:cubicBezTo>
                    <a:cubicBezTo>
                      <a:pt x="0" y="15402"/>
                      <a:pt x="4442" y="19843"/>
                      <a:pt x="9922" y="19843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172B2E0F-6A20-0E50-912E-842113B21EC3}"/>
                  </a:ext>
                </a:extLst>
              </p:cNvPr>
              <p:cNvSpPr/>
              <p:nvPr/>
            </p:nvSpPr>
            <p:spPr>
              <a:xfrm>
                <a:off x="7257501" y="-650040"/>
                <a:ext cx="19843" cy="19843"/>
              </a:xfrm>
              <a:custGeom>
                <a:avLst/>
                <a:gdLst>
                  <a:gd name="connsiteX0" fmla="*/ 9922 w 19843"/>
                  <a:gd name="connsiteY0" fmla="*/ 19843 h 19843"/>
                  <a:gd name="connsiteX1" fmla="*/ 19843 w 19843"/>
                  <a:gd name="connsiteY1" fmla="*/ 9922 h 19843"/>
                  <a:gd name="connsiteX2" fmla="*/ 9922 w 19843"/>
                  <a:gd name="connsiteY2" fmla="*/ 0 h 19843"/>
                  <a:gd name="connsiteX3" fmla="*/ 0 w 19843"/>
                  <a:gd name="connsiteY3" fmla="*/ 9922 h 19843"/>
                  <a:gd name="connsiteX4" fmla="*/ 9922 w 19843"/>
                  <a:gd name="connsiteY4" fmla="*/ 19843 h 1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43" h="19843">
                    <a:moveTo>
                      <a:pt x="9922" y="19843"/>
                    </a:moveTo>
                    <a:cubicBezTo>
                      <a:pt x="15402" y="19843"/>
                      <a:pt x="19843" y="15402"/>
                      <a:pt x="19843" y="9922"/>
                    </a:cubicBezTo>
                    <a:cubicBezTo>
                      <a:pt x="19843" y="4442"/>
                      <a:pt x="15402" y="0"/>
                      <a:pt x="9922" y="0"/>
                    </a:cubicBezTo>
                    <a:cubicBezTo>
                      <a:pt x="4442" y="0"/>
                      <a:pt x="0" y="4442"/>
                      <a:pt x="0" y="9922"/>
                    </a:cubicBezTo>
                    <a:cubicBezTo>
                      <a:pt x="0" y="15402"/>
                      <a:pt x="4442" y="19843"/>
                      <a:pt x="9922" y="19843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1DED7CCA-D464-11AD-F037-3E1CC18EAE66}"/>
                  </a:ext>
                </a:extLst>
              </p:cNvPr>
              <p:cNvSpPr/>
              <p:nvPr/>
            </p:nvSpPr>
            <p:spPr>
              <a:xfrm>
                <a:off x="7273379" y="-741328"/>
                <a:ext cx="95250" cy="9525"/>
              </a:xfrm>
              <a:custGeom>
                <a:avLst/>
                <a:gdLst>
                  <a:gd name="connsiteX0" fmla="*/ 0 w 95250"/>
                  <a:gd name="connsiteY0" fmla="*/ 0 h 9525"/>
                  <a:gd name="connsiteX1" fmla="*/ 95250 w 95250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0" h="9525">
                    <a:moveTo>
                      <a:pt x="0" y="0"/>
                    </a:moveTo>
                    <a:lnTo>
                      <a:pt x="95250" y="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300725BB-073C-B155-B3EC-A2888B77E38D}"/>
              </a:ext>
            </a:extLst>
          </p:cNvPr>
          <p:cNvGrpSpPr/>
          <p:nvPr/>
        </p:nvGrpSpPr>
        <p:grpSpPr>
          <a:xfrm>
            <a:off x="7380365" y="4655314"/>
            <a:ext cx="304800" cy="304800"/>
            <a:chOff x="6974775" y="3089802"/>
            <a:chExt cx="304800" cy="304800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6A080BB-561E-B0BC-B6A2-01A75CF1DE9B}"/>
                </a:ext>
              </a:extLst>
            </p:cNvPr>
            <p:cNvSpPr/>
            <p:nvPr/>
          </p:nvSpPr>
          <p:spPr>
            <a:xfrm>
              <a:off x="6974775" y="3089802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62223AC6-5E7C-D14B-9771-66547A6D03F8}"/>
                </a:ext>
              </a:extLst>
            </p:cNvPr>
            <p:cNvGrpSpPr/>
            <p:nvPr/>
          </p:nvGrpSpPr>
          <p:grpSpPr>
            <a:xfrm>
              <a:off x="7047724" y="3162833"/>
              <a:ext cx="158902" cy="158739"/>
              <a:chOff x="8683240" y="-788971"/>
              <a:chExt cx="158902" cy="158739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1EA573D-E3F9-95D3-DE29-8FE97B8DB878}"/>
                  </a:ext>
                </a:extLst>
              </p:cNvPr>
              <p:cNvSpPr/>
              <p:nvPr/>
            </p:nvSpPr>
            <p:spPr>
              <a:xfrm>
                <a:off x="8683240" y="-788971"/>
                <a:ext cx="149522" cy="113218"/>
              </a:xfrm>
              <a:custGeom>
                <a:avLst/>
                <a:gdLst>
                  <a:gd name="connsiteX0" fmla="*/ 59273 w 149522"/>
                  <a:gd name="connsiteY0" fmla="*/ 4217 h 113218"/>
                  <a:gd name="connsiteX1" fmla="*/ 11490 w 149522"/>
                  <a:gd name="connsiteY1" fmla="*/ 35411 h 113218"/>
                  <a:gd name="connsiteX2" fmla="*/ 11490 w 149522"/>
                  <a:gd name="connsiteY2" fmla="*/ 77798 h 113218"/>
                  <a:gd name="connsiteX3" fmla="*/ 59273 w 149522"/>
                  <a:gd name="connsiteY3" fmla="*/ 108992 h 113218"/>
                  <a:gd name="connsiteX4" fmla="*/ 90547 w 149522"/>
                  <a:gd name="connsiteY4" fmla="*/ 108992 h 113218"/>
                  <a:gd name="connsiteX5" fmla="*/ 138093 w 149522"/>
                  <a:gd name="connsiteY5" fmla="*/ 77798 h 113218"/>
                  <a:gd name="connsiteX6" fmla="*/ 138093 w 149522"/>
                  <a:gd name="connsiteY6" fmla="*/ 35490 h 113218"/>
                  <a:gd name="connsiteX7" fmla="*/ 90547 w 149522"/>
                  <a:gd name="connsiteY7" fmla="*/ 4296 h 113218"/>
                  <a:gd name="connsiteX8" fmla="*/ 59273 w 149522"/>
                  <a:gd name="connsiteY8" fmla="*/ 4217 h 11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522" h="113218">
                    <a:moveTo>
                      <a:pt x="59273" y="4217"/>
                    </a:moveTo>
                    <a:lnTo>
                      <a:pt x="11490" y="35411"/>
                    </a:lnTo>
                    <a:cubicBezTo>
                      <a:pt x="-3830" y="45413"/>
                      <a:pt x="-3830" y="67796"/>
                      <a:pt x="11490" y="77798"/>
                    </a:cubicBezTo>
                    <a:lnTo>
                      <a:pt x="59273" y="108992"/>
                    </a:lnTo>
                    <a:cubicBezTo>
                      <a:pt x="67846" y="114627"/>
                      <a:pt x="81974" y="114627"/>
                      <a:pt x="90547" y="108992"/>
                    </a:cubicBezTo>
                    <a:lnTo>
                      <a:pt x="138093" y="77798"/>
                    </a:lnTo>
                    <a:cubicBezTo>
                      <a:pt x="153333" y="67796"/>
                      <a:pt x="153333" y="45492"/>
                      <a:pt x="138093" y="35490"/>
                    </a:cubicBezTo>
                    <a:lnTo>
                      <a:pt x="90547" y="4296"/>
                    </a:lnTo>
                    <a:cubicBezTo>
                      <a:pt x="81974" y="-1419"/>
                      <a:pt x="67846" y="-1419"/>
                      <a:pt x="59273" y="4217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CD881CBE-F292-1D35-1436-9DE8CEEF0745}"/>
                  </a:ext>
                </a:extLst>
              </p:cNvPr>
              <p:cNvSpPr/>
              <p:nvPr/>
            </p:nvSpPr>
            <p:spPr>
              <a:xfrm>
                <a:off x="8707360" y="-700995"/>
                <a:ext cx="101282" cy="70763"/>
              </a:xfrm>
              <a:custGeom>
                <a:avLst/>
                <a:gdLst>
                  <a:gd name="connsiteX0" fmla="*/ 79 w 101282"/>
                  <a:gd name="connsiteY0" fmla="*/ 0 h 70763"/>
                  <a:gd name="connsiteX1" fmla="*/ 0 w 101282"/>
                  <a:gd name="connsiteY1" fmla="*/ 37227 h 70763"/>
                  <a:gd name="connsiteX2" fmla="*/ 17304 w 101282"/>
                  <a:gd name="connsiteY2" fmla="*/ 61277 h 70763"/>
                  <a:gd name="connsiteX3" fmla="*/ 42624 w 101282"/>
                  <a:gd name="connsiteY3" fmla="*/ 69692 h 70763"/>
                  <a:gd name="connsiteX4" fmla="*/ 58658 w 101282"/>
                  <a:gd name="connsiteY4" fmla="*/ 69692 h 70763"/>
                  <a:gd name="connsiteX5" fmla="*/ 83979 w 101282"/>
                  <a:gd name="connsiteY5" fmla="*/ 61277 h 70763"/>
                  <a:gd name="connsiteX6" fmla="*/ 101282 w 101282"/>
                  <a:gd name="connsiteY6" fmla="*/ 37227 h 70763"/>
                  <a:gd name="connsiteX7" fmla="*/ 101282 w 101282"/>
                  <a:gd name="connsiteY7" fmla="*/ 397 h 7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282" h="70763">
                    <a:moveTo>
                      <a:pt x="79" y="0"/>
                    </a:moveTo>
                    <a:lnTo>
                      <a:pt x="0" y="37227"/>
                    </a:lnTo>
                    <a:cubicBezTo>
                      <a:pt x="0" y="47308"/>
                      <a:pt x="7779" y="58103"/>
                      <a:pt x="17304" y="61277"/>
                    </a:cubicBezTo>
                    <a:lnTo>
                      <a:pt x="42624" y="69692"/>
                    </a:lnTo>
                    <a:cubicBezTo>
                      <a:pt x="46990" y="71120"/>
                      <a:pt x="54213" y="71120"/>
                      <a:pt x="58658" y="69692"/>
                    </a:cubicBezTo>
                    <a:lnTo>
                      <a:pt x="83979" y="61277"/>
                    </a:lnTo>
                    <a:cubicBezTo>
                      <a:pt x="93504" y="58103"/>
                      <a:pt x="101282" y="47308"/>
                      <a:pt x="101282" y="37227"/>
                    </a:cubicBezTo>
                    <a:lnTo>
                      <a:pt x="101282" y="397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769320DD-0523-1AE3-9990-7F2B011D208A}"/>
                  </a:ext>
                </a:extLst>
              </p:cNvPr>
              <p:cNvSpPr/>
              <p:nvPr/>
            </p:nvSpPr>
            <p:spPr>
              <a:xfrm>
                <a:off x="8832617" y="-733384"/>
                <a:ext cx="9525" cy="47625"/>
              </a:xfrm>
              <a:custGeom>
                <a:avLst/>
                <a:gdLst>
                  <a:gd name="connsiteX0" fmla="*/ 0 w 9525"/>
                  <a:gd name="connsiteY0" fmla="*/ 47625 h 47625"/>
                  <a:gd name="connsiteX1" fmla="*/ 0 w 9525"/>
                  <a:gd name="connsiteY1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7625">
                    <a:moveTo>
                      <a:pt x="0" y="47625"/>
                    </a:moveTo>
                    <a:lnTo>
                      <a:pt x="0" y="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32CEDC6-9445-5EE1-0D4D-159B65BA8367}"/>
              </a:ext>
            </a:extLst>
          </p:cNvPr>
          <p:cNvGrpSpPr/>
          <p:nvPr/>
        </p:nvGrpSpPr>
        <p:grpSpPr>
          <a:xfrm>
            <a:off x="3427669" y="4737859"/>
            <a:ext cx="304800" cy="304800"/>
            <a:chOff x="11297393" y="3089802"/>
            <a:chExt cx="304800" cy="304800"/>
          </a:xfrm>
        </p:grpSpPr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5EA2189A-79CE-2E8B-A1B3-A400C6C8F8E3}"/>
                </a:ext>
              </a:extLst>
            </p:cNvPr>
            <p:cNvSpPr/>
            <p:nvPr/>
          </p:nvSpPr>
          <p:spPr>
            <a:xfrm>
              <a:off x="11297393" y="3089802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04D82701-A8E8-3513-A949-5506F0100A43}"/>
                </a:ext>
              </a:extLst>
            </p:cNvPr>
            <p:cNvGrpSpPr/>
            <p:nvPr/>
          </p:nvGrpSpPr>
          <p:grpSpPr>
            <a:xfrm>
              <a:off x="11362318" y="3162827"/>
              <a:ext cx="158750" cy="158750"/>
              <a:chOff x="8122812" y="-788953"/>
              <a:chExt cx="158750" cy="158750"/>
            </a:xfrm>
          </p:grpSpPr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C1DFA9DF-D534-0494-8B82-E399345D68DF}"/>
                  </a:ext>
                </a:extLst>
              </p:cNvPr>
              <p:cNvSpPr/>
              <p:nvPr/>
            </p:nvSpPr>
            <p:spPr>
              <a:xfrm>
                <a:off x="8122812" y="-788953"/>
                <a:ext cx="158750" cy="158750"/>
              </a:xfrm>
              <a:custGeom>
                <a:avLst/>
                <a:gdLst>
                  <a:gd name="connsiteX0" fmla="*/ 55562 w 158750"/>
                  <a:gd name="connsiteY0" fmla="*/ 158750 h 158750"/>
                  <a:gd name="connsiteX1" fmla="*/ 103187 w 158750"/>
                  <a:gd name="connsiteY1" fmla="*/ 158750 h 158750"/>
                  <a:gd name="connsiteX2" fmla="*/ 158750 w 158750"/>
                  <a:gd name="connsiteY2" fmla="*/ 103187 h 158750"/>
                  <a:gd name="connsiteX3" fmla="*/ 158750 w 158750"/>
                  <a:gd name="connsiteY3" fmla="*/ 55562 h 158750"/>
                  <a:gd name="connsiteX4" fmla="*/ 103187 w 158750"/>
                  <a:gd name="connsiteY4" fmla="*/ 0 h 158750"/>
                  <a:gd name="connsiteX5" fmla="*/ 55562 w 158750"/>
                  <a:gd name="connsiteY5" fmla="*/ 0 h 158750"/>
                  <a:gd name="connsiteX6" fmla="*/ 0 w 158750"/>
                  <a:gd name="connsiteY6" fmla="*/ 55562 h 158750"/>
                  <a:gd name="connsiteX7" fmla="*/ 0 w 158750"/>
                  <a:gd name="connsiteY7" fmla="*/ 103187 h 158750"/>
                  <a:gd name="connsiteX8" fmla="*/ 55562 w 158750"/>
                  <a:gd name="connsiteY8" fmla="*/ 15875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750" h="158750">
                    <a:moveTo>
                      <a:pt x="55562" y="158750"/>
                    </a:moveTo>
                    <a:lnTo>
                      <a:pt x="103187" y="158750"/>
                    </a:lnTo>
                    <a:cubicBezTo>
                      <a:pt x="142875" y="158750"/>
                      <a:pt x="158750" y="142875"/>
                      <a:pt x="158750" y="103187"/>
                    </a:cubicBezTo>
                    <a:lnTo>
                      <a:pt x="158750" y="55562"/>
                    </a:lnTo>
                    <a:cubicBezTo>
                      <a:pt x="158750" y="15875"/>
                      <a:pt x="142875" y="0"/>
                      <a:pt x="103187" y="0"/>
                    </a:cubicBezTo>
                    <a:lnTo>
                      <a:pt x="55562" y="0"/>
                    </a:lnTo>
                    <a:cubicBezTo>
                      <a:pt x="15875" y="0"/>
                      <a:pt x="0" y="15875"/>
                      <a:pt x="0" y="55562"/>
                    </a:cubicBezTo>
                    <a:lnTo>
                      <a:pt x="0" y="103187"/>
                    </a:lnTo>
                    <a:cubicBezTo>
                      <a:pt x="0" y="142875"/>
                      <a:pt x="15875" y="158750"/>
                      <a:pt x="55562" y="158750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15746C5B-7D85-C7FB-9566-81E0165E5ADE}"/>
                  </a:ext>
                </a:extLst>
              </p:cNvPr>
              <p:cNvSpPr/>
              <p:nvPr/>
            </p:nvSpPr>
            <p:spPr>
              <a:xfrm>
                <a:off x="8146624" y="-765140"/>
                <a:ext cx="111125" cy="111125"/>
              </a:xfrm>
              <a:custGeom>
                <a:avLst/>
                <a:gdLst>
                  <a:gd name="connsiteX0" fmla="*/ 23813 w 111125"/>
                  <a:gd name="connsiteY0" fmla="*/ 111125 h 111125"/>
                  <a:gd name="connsiteX1" fmla="*/ 87313 w 111125"/>
                  <a:gd name="connsiteY1" fmla="*/ 111125 h 111125"/>
                  <a:gd name="connsiteX2" fmla="*/ 111125 w 111125"/>
                  <a:gd name="connsiteY2" fmla="*/ 87313 h 111125"/>
                  <a:gd name="connsiteX3" fmla="*/ 111125 w 111125"/>
                  <a:gd name="connsiteY3" fmla="*/ 23813 h 111125"/>
                  <a:gd name="connsiteX4" fmla="*/ 87313 w 111125"/>
                  <a:gd name="connsiteY4" fmla="*/ 0 h 111125"/>
                  <a:gd name="connsiteX5" fmla="*/ 23813 w 111125"/>
                  <a:gd name="connsiteY5" fmla="*/ 0 h 111125"/>
                  <a:gd name="connsiteX6" fmla="*/ 0 w 111125"/>
                  <a:gd name="connsiteY6" fmla="*/ 23813 h 111125"/>
                  <a:gd name="connsiteX7" fmla="*/ 0 w 111125"/>
                  <a:gd name="connsiteY7" fmla="*/ 87313 h 111125"/>
                  <a:gd name="connsiteX8" fmla="*/ 23813 w 111125"/>
                  <a:gd name="connsiteY8" fmla="*/ 111125 h 11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125" h="111125">
                    <a:moveTo>
                      <a:pt x="23813" y="111125"/>
                    </a:moveTo>
                    <a:lnTo>
                      <a:pt x="87313" y="111125"/>
                    </a:lnTo>
                    <a:cubicBezTo>
                      <a:pt x="103187" y="111125"/>
                      <a:pt x="111125" y="103187"/>
                      <a:pt x="111125" y="87313"/>
                    </a:cubicBezTo>
                    <a:lnTo>
                      <a:pt x="111125" y="23813"/>
                    </a:lnTo>
                    <a:cubicBezTo>
                      <a:pt x="111125" y="7937"/>
                      <a:pt x="103187" y="0"/>
                      <a:pt x="87313" y="0"/>
                    </a:cubicBezTo>
                    <a:lnTo>
                      <a:pt x="23813" y="0"/>
                    </a:lnTo>
                    <a:cubicBezTo>
                      <a:pt x="7937" y="0"/>
                      <a:pt x="0" y="7937"/>
                      <a:pt x="0" y="23813"/>
                    </a:cubicBezTo>
                    <a:lnTo>
                      <a:pt x="0" y="87313"/>
                    </a:lnTo>
                    <a:cubicBezTo>
                      <a:pt x="0" y="103187"/>
                      <a:pt x="7937" y="111125"/>
                      <a:pt x="23813" y="111125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448D772A-41BD-A43C-AAF3-6B6B8F3AE8A3}"/>
                  </a:ext>
                </a:extLst>
              </p:cNvPr>
              <p:cNvSpPr/>
              <p:nvPr/>
            </p:nvSpPr>
            <p:spPr>
              <a:xfrm>
                <a:off x="8146624" y="-729422"/>
                <a:ext cx="39528" cy="39687"/>
              </a:xfrm>
              <a:custGeom>
                <a:avLst/>
                <a:gdLst>
                  <a:gd name="connsiteX0" fmla="*/ 0 w 39528"/>
                  <a:gd name="connsiteY0" fmla="*/ 0 h 39687"/>
                  <a:gd name="connsiteX1" fmla="*/ 19685 w 39528"/>
                  <a:gd name="connsiteY1" fmla="*/ 0 h 39687"/>
                  <a:gd name="connsiteX2" fmla="*/ 39529 w 39528"/>
                  <a:gd name="connsiteY2" fmla="*/ 19843 h 39687"/>
                  <a:gd name="connsiteX3" fmla="*/ 19685 w 39528"/>
                  <a:gd name="connsiteY3" fmla="*/ 39688 h 39687"/>
                  <a:gd name="connsiteX4" fmla="*/ 0 w 39528"/>
                  <a:gd name="connsiteY4" fmla="*/ 39688 h 3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28" h="39687">
                    <a:moveTo>
                      <a:pt x="0" y="0"/>
                    </a:moveTo>
                    <a:lnTo>
                      <a:pt x="19685" y="0"/>
                    </a:lnTo>
                    <a:cubicBezTo>
                      <a:pt x="30639" y="0"/>
                      <a:pt x="39529" y="8890"/>
                      <a:pt x="39529" y="19843"/>
                    </a:cubicBezTo>
                    <a:cubicBezTo>
                      <a:pt x="39529" y="30797"/>
                      <a:pt x="30639" y="39688"/>
                      <a:pt x="19685" y="39688"/>
                    </a:cubicBezTo>
                    <a:lnTo>
                      <a:pt x="0" y="39688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6B1EC8E3-A630-E35C-6249-971AA2B0DB61}"/>
                  </a:ext>
                </a:extLst>
              </p:cNvPr>
              <p:cNvSpPr/>
              <p:nvPr/>
            </p:nvSpPr>
            <p:spPr>
              <a:xfrm>
                <a:off x="8233930" y="-725533"/>
                <a:ext cx="23812" cy="9525"/>
              </a:xfrm>
              <a:custGeom>
                <a:avLst/>
                <a:gdLst>
                  <a:gd name="connsiteX0" fmla="*/ 23813 w 23812"/>
                  <a:gd name="connsiteY0" fmla="*/ 0 h 9525"/>
                  <a:gd name="connsiteX1" fmla="*/ 0 w 2381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" h="9525">
                    <a:moveTo>
                      <a:pt x="23813" y="0"/>
                    </a:moveTo>
                    <a:lnTo>
                      <a:pt x="0" y="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6AD259FC-F6B4-2F73-3F6D-F20734F8191D}"/>
                  </a:ext>
                </a:extLst>
              </p:cNvPr>
              <p:cNvSpPr/>
              <p:nvPr/>
            </p:nvSpPr>
            <p:spPr>
              <a:xfrm>
                <a:off x="8233930" y="-693703"/>
                <a:ext cx="23812" cy="9525"/>
              </a:xfrm>
              <a:custGeom>
                <a:avLst/>
                <a:gdLst>
                  <a:gd name="connsiteX0" fmla="*/ 23813 w 23812"/>
                  <a:gd name="connsiteY0" fmla="*/ 0 h 9525"/>
                  <a:gd name="connsiteX1" fmla="*/ 0 w 2381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" h="9525">
                    <a:moveTo>
                      <a:pt x="23813" y="0"/>
                    </a:moveTo>
                    <a:lnTo>
                      <a:pt x="0" y="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EE41A7EF-3AE3-4184-A9D9-384949AB994E}"/>
                  </a:ext>
                </a:extLst>
              </p:cNvPr>
              <p:cNvSpPr/>
              <p:nvPr/>
            </p:nvSpPr>
            <p:spPr>
              <a:xfrm>
                <a:off x="8164084" y="-709572"/>
                <a:ext cx="793" cy="9525"/>
              </a:xfrm>
              <a:custGeom>
                <a:avLst/>
                <a:gdLst>
                  <a:gd name="connsiteX0" fmla="*/ 0 w 793"/>
                  <a:gd name="connsiteY0" fmla="*/ 0 h 9525"/>
                  <a:gd name="connsiteX1" fmla="*/ 793 w 793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3" h="9525">
                    <a:moveTo>
                      <a:pt x="0" y="0"/>
                    </a:moveTo>
                    <a:lnTo>
                      <a:pt x="793" y="0"/>
                    </a:ln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8825255-33A1-E078-56DF-473B385DD37E}"/>
              </a:ext>
            </a:extLst>
          </p:cNvPr>
          <p:cNvGrpSpPr/>
          <p:nvPr/>
        </p:nvGrpSpPr>
        <p:grpSpPr>
          <a:xfrm>
            <a:off x="11237202" y="4655314"/>
            <a:ext cx="304800" cy="304800"/>
            <a:chOff x="8494816" y="5141264"/>
            <a:chExt cx="304800" cy="304800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5934D605-E5CA-7C4B-26C7-EEA3746393F7}"/>
                </a:ext>
              </a:extLst>
            </p:cNvPr>
            <p:cNvSpPr/>
            <p:nvPr/>
          </p:nvSpPr>
          <p:spPr>
            <a:xfrm>
              <a:off x="8494816" y="5141264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DCD83F2-8CAB-381B-2545-D39466F3D30C}"/>
                </a:ext>
              </a:extLst>
            </p:cNvPr>
            <p:cNvGrpSpPr/>
            <p:nvPr/>
          </p:nvGrpSpPr>
          <p:grpSpPr>
            <a:xfrm>
              <a:off x="8567841" y="5214287"/>
              <a:ext cx="158750" cy="158755"/>
              <a:chOff x="9426198" y="-788953"/>
              <a:chExt cx="158750" cy="158755"/>
            </a:xfrm>
          </p:grpSpPr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59D02A04-7371-99BA-106A-DDD8CBBF59F7}"/>
                  </a:ext>
                </a:extLst>
              </p:cNvPr>
              <p:cNvSpPr/>
              <p:nvPr/>
            </p:nvSpPr>
            <p:spPr>
              <a:xfrm>
                <a:off x="9462065" y="-705906"/>
                <a:ext cx="24209" cy="24208"/>
              </a:xfrm>
              <a:custGeom>
                <a:avLst/>
                <a:gdLst>
                  <a:gd name="connsiteX0" fmla="*/ 24210 w 24209"/>
                  <a:gd name="connsiteY0" fmla="*/ 0 h 24208"/>
                  <a:gd name="connsiteX1" fmla="*/ 0 w 24209"/>
                  <a:gd name="connsiteY1" fmla="*/ 24209 h 2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209" h="24208">
                    <a:moveTo>
                      <a:pt x="24210" y="0"/>
                    </a:moveTo>
                    <a:lnTo>
                      <a:pt x="0" y="24209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4207A4AA-BB00-AB1C-3F6F-455F20DDA612}"/>
                  </a:ext>
                </a:extLst>
              </p:cNvPr>
              <p:cNvSpPr/>
              <p:nvPr/>
            </p:nvSpPr>
            <p:spPr>
              <a:xfrm>
                <a:off x="9462307" y="-705683"/>
                <a:ext cx="24209" cy="24209"/>
              </a:xfrm>
              <a:custGeom>
                <a:avLst/>
                <a:gdLst>
                  <a:gd name="connsiteX0" fmla="*/ 0 w 24209"/>
                  <a:gd name="connsiteY0" fmla="*/ 0 h 24209"/>
                  <a:gd name="connsiteX1" fmla="*/ 24210 w 24209"/>
                  <a:gd name="connsiteY1" fmla="*/ 24210 h 24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209" h="24209">
                    <a:moveTo>
                      <a:pt x="0" y="0"/>
                    </a:moveTo>
                    <a:lnTo>
                      <a:pt x="24210" y="2421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EAAA7BF7-880F-79AE-0101-F20D521AA45A}"/>
                  </a:ext>
                </a:extLst>
              </p:cNvPr>
              <p:cNvSpPr/>
              <p:nvPr/>
            </p:nvSpPr>
            <p:spPr>
              <a:xfrm>
                <a:off x="9517718" y="-693703"/>
                <a:ext cx="79" cy="9525"/>
              </a:xfrm>
              <a:custGeom>
                <a:avLst/>
                <a:gdLst>
                  <a:gd name="connsiteX0" fmla="*/ 0 w 79"/>
                  <a:gd name="connsiteY0" fmla="*/ 0 h 9525"/>
                  <a:gd name="connsiteX1" fmla="*/ 79 w 79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" h="9525">
                    <a:moveTo>
                      <a:pt x="0" y="0"/>
                    </a:moveTo>
                    <a:lnTo>
                      <a:pt x="79" y="0"/>
                    </a:ln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49E6A5C8-F54F-3817-121E-CAE52FBB01EB}"/>
                  </a:ext>
                </a:extLst>
              </p:cNvPr>
              <p:cNvSpPr/>
              <p:nvPr/>
            </p:nvSpPr>
            <p:spPr>
              <a:xfrm>
                <a:off x="9548990" y="-693703"/>
                <a:ext cx="79" cy="9525"/>
              </a:xfrm>
              <a:custGeom>
                <a:avLst/>
                <a:gdLst>
                  <a:gd name="connsiteX0" fmla="*/ 0 w 79"/>
                  <a:gd name="connsiteY0" fmla="*/ 0 h 9525"/>
                  <a:gd name="connsiteX1" fmla="*/ 79 w 79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" h="9525">
                    <a:moveTo>
                      <a:pt x="0" y="0"/>
                    </a:moveTo>
                    <a:lnTo>
                      <a:pt x="79" y="0"/>
                    </a:ln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0614C706-E24C-4999-B572-16EF48B9A254}"/>
                  </a:ext>
                </a:extLst>
              </p:cNvPr>
              <p:cNvSpPr/>
              <p:nvPr/>
            </p:nvSpPr>
            <p:spPr>
              <a:xfrm>
                <a:off x="9533354" y="-678131"/>
                <a:ext cx="9525" cy="158"/>
              </a:xfrm>
              <a:custGeom>
                <a:avLst/>
                <a:gdLst>
                  <a:gd name="connsiteX0" fmla="*/ 0 w 9525"/>
                  <a:gd name="connsiteY0" fmla="*/ 158 h 158"/>
                  <a:gd name="connsiteX1" fmla="*/ 0 w 9525"/>
                  <a:gd name="connsiteY1" fmla="*/ 0 h 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58">
                    <a:moveTo>
                      <a:pt x="0" y="158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565C4682-D6A2-9EE8-AB1A-61A60B70306D}"/>
                  </a:ext>
                </a:extLst>
              </p:cNvPr>
              <p:cNvSpPr/>
              <p:nvPr/>
            </p:nvSpPr>
            <p:spPr>
              <a:xfrm>
                <a:off x="9533354" y="-709423"/>
                <a:ext cx="9525" cy="159"/>
              </a:xfrm>
              <a:custGeom>
                <a:avLst/>
                <a:gdLst>
                  <a:gd name="connsiteX0" fmla="*/ 0 w 9525"/>
                  <a:gd name="connsiteY0" fmla="*/ 159 h 159"/>
                  <a:gd name="connsiteX1" fmla="*/ 0 w 9525"/>
                  <a:gd name="connsiteY1" fmla="*/ 0 h 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59">
                    <a:moveTo>
                      <a:pt x="0" y="159"/>
                    </a:moveTo>
                    <a:lnTo>
                      <a:pt x="0" y="0"/>
                    </a:lnTo>
                  </a:path>
                </a:pathLst>
              </a:custGeom>
              <a:noFill/>
              <a:ln w="15875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A17CF2F6-DC5F-AE02-707D-A42AE7E16E79}"/>
                  </a:ext>
                </a:extLst>
              </p:cNvPr>
              <p:cNvSpPr/>
              <p:nvPr/>
            </p:nvSpPr>
            <p:spPr>
              <a:xfrm>
                <a:off x="9426198" y="-757197"/>
                <a:ext cx="158750" cy="126999"/>
              </a:xfrm>
              <a:custGeom>
                <a:avLst/>
                <a:gdLst>
                  <a:gd name="connsiteX0" fmla="*/ 55562 w 158750"/>
                  <a:gd name="connsiteY0" fmla="*/ 127000 h 126999"/>
                  <a:gd name="connsiteX1" fmla="*/ 103187 w 158750"/>
                  <a:gd name="connsiteY1" fmla="*/ 127000 h 126999"/>
                  <a:gd name="connsiteX2" fmla="*/ 158750 w 158750"/>
                  <a:gd name="connsiteY2" fmla="*/ 71438 h 126999"/>
                  <a:gd name="connsiteX3" fmla="*/ 158750 w 158750"/>
                  <a:gd name="connsiteY3" fmla="*/ 55562 h 126999"/>
                  <a:gd name="connsiteX4" fmla="*/ 103187 w 158750"/>
                  <a:gd name="connsiteY4" fmla="*/ 0 h 126999"/>
                  <a:gd name="connsiteX5" fmla="*/ 55562 w 158750"/>
                  <a:gd name="connsiteY5" fmla="*/ 0 h 126999"/>
                  <a:gd name="connsiteX6" fmla="*/ 0 w 158750"/>
                  <a:gd name="connsiteY6" fmla="*/ 55562 h 126999"/>
                  <a:gd name="connsiteX7" fmla="*/ 0 w 158750"/>
                  <a:gd name="connsiteY7" fmla="*/ 71438 h 126999"/>
                  <a:gd name="connsiteX8" fmla="*/ 55562 w 158750"/>
                  <a:gd name="connsiteY8" fmla="*/ 127000 h 126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750" h="126999">
                    <a:moveTo>
                      <a:pt x="55562" y="127000"/>
                    </a:moveTo>
                    <a:lnTo>
                      <a:pt x="103187" y="127000"/>
                    </a:lnTo>
                    <a:cubicBezTo>
                      <a:pt x="142875" y="127000"/>
                      <a:pt x="158750" y="111125"/>
                      <a:pt x="158750" y="71438"/>
                    </a:cubicBezTo>
                    <a:lnTo>
                      <a:pt x="158750" y="55562"/>
                    </a:lnTo>
                    <a:cubicBezTo>
                      <a:pt x="158750" y="15875"/>
                      <a:pt x="142875" y="0"/>
                      <a:pt x="103187" y="0"/>
                    </a:cubicBezTo>
                    <a:lnTo>
                      <a:pt x="55562" y="0"/>
                    </a:lnTo>
                    <a:cubicBezTo>
                      <a:pt x="15875" y="0"/>
                      <a:pt x="0" y="15875"/>
                      <a:pt x="0" y="55562"/>
                    </a:cubicBezTo>
                    <a:lnTo>
                      <a:pt x="0" y="71438"/>
                    </a:lnTo>
                    <a:cubicBezTo>
                      <a:pt x="0" y="111125"/>
                      <a:pt x="15875" y="127000"/>
                      <a:pt x="55562" y="127000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6903A45A-60A6-0FDA-113B-F11F44B66DD0}"/>
                  </a:ext>
                </a:extLst>
              </p:cNvPr>
              <p:cNvSpPr/>
              <p:nvPr/>
            </p:nvSpPr>
            <p:spPr>
              <a:xfrm>
                <a:off x="9497477" y="-788953"/>
                <a:ext cx="16113" cy="31749"/>
              </a:xfrm>
              <a:custGeom>
                <a:avLst/>
                <a:gdLst>
                  <a:gd name="connsiteX0" fmla="*/ 16113 w 16113"/>
                  <a:gd name="connsiteY0" fmla="*/ 0 h 31749"/>
                  <a:gd name="connsiteX1" fmla="*/ 16033 w 16113"/>
                  <a:gd name="connsiteY1" fmla="*/ 8017 h 31749"/>
                  <a:gd name="connsiteX2" fmla="*/ 8096 w 16113"/>
                  <a:gd name="connsiteY2" fmla="*/ 15875 h 31749"/>
                  <a:gd name="connsiteX3" fmla="*/ 7858 w 16113"/>
                  <a:gd name="connsiteY3" fmla="*/ 15875 h 31749"/>
                  <a:gd name="connsiteX4" fmla="*/ 0 w 16113"/>
                  <a:gd name="connsiteY4" fmla="*/ 23812 h 31749"/>
                  <a:gd name="connsiteX5" fmla="*/ 7937 w 16113"/>
                  <a:gd name="connsiteY5" fmla="*/ 31749 h 31749"/>
                  <a:gd name="connsiteX6" fmla="*/ 15875 w 16113"/>
                  <a:gd name="connsiteY6" fmla="*/ 31749 h 3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13" h="31749">
                    <a:moveTo>
                      <a:pt x="16113" y="0"/>
                    </a:moveTo>
                    <a:lnTo>
                      <a:pt x="16033" y="8017"/>
                    </a:lnTo>
                    <a:cubicBezTo>
                      <a:pt x="15954" y="12382"/>
                      <a:pt x="12462" y="15875"/>
                      <a:pt x="8096" y="15875"/>
                    </a:cubicBezTo>
                    <a:lnTo>
                      <a:pt x="7858" y="15875"/>
                    </a:lnTo>
                    <a:cubicBezTo>
                      <a:pt x="3493" y="15875"/>
                      <a:pt x="0" y="19447"/>
                      <a:pt x="0" y="23812"/>
                    </a:cubicBezTo>
                    <a:cubicBezTo>
                      <a:pt x="0" y="28178"/>
                      <a:pt x="3572" y="31749"/>
                      <a:pt x="7937" y="31749"/>
                    </a:cubicBezTo>
                    <a:lnTo>
                      <a:pt x="15875" y="31749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672EB2B-E932-AC8B-0EA4-10EB478E29C0}"/>
              </a:ext>
            </a:extLst>
          </p:cNvPr>
          <p:cNvGrpSpPr/>
          <p:nvPr/>
        </p:nvGrpSpPr>
        <p:grpSpPr>
          <a:xfrm>
            <a:off x="7324580" y="2475604"/>
            <a:ext cx="304800" cy="304800"/>
            <a:chOff x="11297393" y="1038341"/>
            <a:chExt cx="304800" cy="304800"/>
          </a:xfrm>
        </p:grpSpPr>
        <p:sp>
          <p:nvSpPr>
            <p:cNvPr id="158" name="Rounded Rectangle 157">
              <a:extLst>
                <a:ext uri="{FF2B5EF4-FFF2-40B4-BE49-F238E27FC236}">
                  <a16:creationId xmlns:a16="http://schemas.microsoft.com/office/drawing/2014/main" id="{D8F323C8-410B-248A-1C51-5A8EAD257AAE}"/>
                </a:ext>
              </a:extLst>
            </p:cNvPr>
            <p:cNvSpPr/>
            <p:nvPr/>
          </p:nvSpPr>
          <p:spPr>
            <a:xfrm>
              <a:off x="11297393" y="1038341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C5AD323-DAF6-4F0B-FE1C-EFE1B4B5EC34}"/>
                </a:ext>
              </a:extLst>
            </p:cNvPr>
            <p:cNvGrpSpPr/>
            <p:nvPr/>
          </p:nvGrpSpPr>
          <p:grpSpPr>
            <a:xfrm>
              <a:off x="11366455" y="1107388"/>
              <a:ext cx="166677" cy="166706"/>
              <a:chOff x="7778656" y="-788953"/>
              <a:chExt cx="166677" cy="166706"/>
            </a:xfrm>
          </p:grpSpPr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EA99CE65-73EA-B424-77CB-2ACBD3369D2C}"/>
                  </a:ext>
                </a:extLst>
              </p:cNvPr>
              <p:cNvSpPr/>
              <p:nvPr/>
            </p:nvSpPr>
            <p:spPr>
              <a:xfrm>
                <a:off x="7778656" y="-788953"/>
                <a:ext cx="158750" cy="158750"/>
              </a:xfrm>
              <a:custGeom>
                <a:avLst/>
                <a:gdLst>
                  <a:gd name="connsiteX0" fmla="*/ 158750 w 158750"/>
                  <a:gd name="connsiteY0" fmla="*/ 55562 h 158750"/>
                  <a:gd name="connsiteX1" fmla="*/ 158750 w 158750"/>
                  <a:gd name="connsiteY1" fmla="*/ 103187 h 158750"/>
                  <a:gd name="connsiteX2" fmla="*/ 158591 w 158750"/>
                  <a:gd name="connsiteY2" fmla="*/ 108347 h 158750"/>
                  <a:gd name="connsiteX3" fmla="*/ 130969 w 158750"/>
                  <a:gd name="connsiteY3" fmla="*/ 95250 h 158750"/>
                  <a:gd name="connsiteX4" fmla="*/ 108664 w 158750"/>
                  <a:gd name="connsiteY4" fmla="*/ 103108 h 158750"/>
                  <a:gd name="connsiteX5" fmla="*/ 95250 w 158750"/>
                  <a:gd name="connsiteY5" fmla="*/ 130969 h 158750"/>
                  <a:gd name="connsiteX6" fmla="*/ 100410 w 158750"/>
                  <a:gd name="connsiteY6" fmla="*/ 149384 h 158750"/>
                  <a:gd name="connsiteX7" fmla="*/ 108426 w 158750"/>
                  <a:gd name="connsiteY7" fmla="*/ 158591 h 158750"/>
                  <a:gd name="connsiteX8" fmla="*/ 103187 w 158750"/>
                  <a:gd name="connsiteY8" fmla="*/ 158750 h 158750"/>
                  <a:gd name="connsiteX9" fmla="*/ 55562 w 158750"/>
                  <a:gd name="connsiteY9" fmla="*/ 158750 h 158750"/>
                  <a:gd name="connsiteX10" fmla="*/ 0 w 158750"/>
                  <a:gd name="connsiteY10" fmla="*/ 103187 h 158750"/>
                  <a:gd name="connsiteX11" fmla="*/ 0 w 158750"/>
                  <a:gd name="connsiteY11" fmla="*/ 55562 h 158750"/>
                  <a:gd name="connsiteX12" fmla="*/ 55562 w 158750"/>
                  <a:gd name="connsiteY12" fmla="*/ 0 h 158750"/>
                  <a:gd name="connsiteX13" fmla="*/ 103187 w 158750"/>
                  <a:gd name="connsiteY13" fmla="*/ 0 h 158750"/>
                  <a:gd name="connsiteX14" fmla="*/ 158750 w 158750"/>
                  <a:gd name="connsiteY14" fmla="*/ 55562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8750" h="158750">
                    <a:moveTo>
                      <a:pt x="158750" y="55562"/>
                    </a:moveTo>
                    <a:lnTo>
                      <a:pt x="158750" y="103187"/>
                    </a:lnTo>
                    <a:cubicBezTo>
                      <a:pt x="158750" y="104934"/>
                      <a:pt x="158750" y="106680"/>
                      <a:pt x="158591" y="108347"/>
                    </a:cubicBezTo>
                    <a:cubicBezTo>
                      <a:pt x="152083" y="100330"/>
                      <a:pt x="142161" y="95250"/>
                      <a:pt x="130969" y="95250"/>
                    </a:cubicBezTo>
                    <a:cubicBezTo>
                      <a:pt x="122555" y="95250"/>
                      <a:pt x="114776" y="98186"/>
                      <a:pt x="108664" y="103108"/>
                    </a:cubicBezTo>
                    <a:cubicBezTo>
                      <a:pt x="100410" y="109616"/>
                      <a:pt x="95250" y="119698"/>
                      <a:pt x="95250" y="130969"/>
                    </a:cubicBezTo>
                    <a:cubicBezTo>
                      <a:pt x="95250" y="137636"/>
                      <a:pt x="97155" y="143986"/>
                      <a:pt x="100410" y="149384"/>
                    </a:cubicBezTo>
                    <a:cubicBezTo>
                      <a:pt x="102553" y="152956"/>
                      <a:pt x="105251" y="156051"/>
                      <a:pt x="108426" y="158591"/>
                    </a:cubicBezTo>
                    <a:cubicBezTo>
                      <a:pt x="106759" y="158750"/>
                      <a:pt x="105013" y="158750"/>
                      <a:pt x="103187" y="158750"/>
                    </a:cubicBezTo>
                    <a:lnTo>
                      <a:pt x="55562" y="158750"/>
                    </a:lnTo>
                    <a:cubicBezTo>
                      <a:pt x="15875" y="158750"/>
                      <a:pt x="0" y="142875"/>
                      <a:pt x="0" y="103187"/>
                    </a:cubicBezTo>
                    <a:lnTo>
                      <a:pt x="0" y="55562"/>
                    </a:lnTo>
                    <a:cubicBezTo>
                      <a:pt x="0" y="15875"/>
                      <a:pt x="15875" y="0"/>
                      <a:pt x="55562" y="0"/>
                    </a:cubicBezTo>
                    <a:lnTo>
                      <a:pt x="103187" y="0"/>
                    </a:lnTo>
                    <a:cubicBezTo>
                      <a:pt x="142875" y="0"/>
                      <a:pt x="158750" y="15875"/>
                      <a:pt x="158750" y="55562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53E3218A-924F-3DCA-90D1-0846BF2B35A7}"/>
                  </a:ext>
                </a:extLst>
              </p:cNvPr>
              <p:cNvSpPr/>
              <p:nvPr/>
            </p:nvSpPr>
            <p:spPr>
              <a:xfrm>
                <a:off x="7782776" y="-748397"/>
                <a:ext cx="150494" cy="9525"/>
              </a:xfrm>
              <a:custGeom>
                <a:avLst/>
                <a:gdLst>
                  <a:gd name="connsiteX0" fmla="*/ 0 w 150494"/>
                  <a:gd name="connsiteY0" fmla="*/ 0 h 9525"/>
                  <a:gd name="connsiteX1" fmla="*/ 150495 w 150494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0494" h="9525">
                    <a:moveTo>
                      <a:pt x="0" y="0"/>
                    </a:moveTo>
                    <a:lnTo>
                      <a:pt x="150495" y="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F8023E58-B1D6-8F18-BF01-4FF1A1CF01CB}"/>
                  </a:ext>
                </a:extLst>
              </p:cNvPr>
              <p:cNvSpPr/>
              <p:nvPr/>
            </p:nvSpPr>
            <p:spPr>
              <a:xfrm>
                <a:off x="7830401" y="-788078"/>
                <a:ext cx="9525" cy="38576"/>
              </a:xfrm>
              <a:custGeom>
                <a:avLst/>
                <a:gdLst>
                  <a:gd name="connsiteX0" fmla="*/ 0 w 9525"/>
                  <a:gd name="connsiteY0" fmla="*/ 0 h 38576"/>
                  <a:gd name="connsiteX1" fmla="*/ 0 w 9525"/>
                  <a:gd name="connsiteY1" fmla="*/ 38576 h 38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8576">
                    <a:moveTo>
                      <a:pt x="0" y="0"/>
                    </a:moveTo>
                    <a:lnTo>
                      <a:pt x="0" y="38576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84730533-E4FA-2EA2-5E78-BE984F202103}"/>
                  </a:ext>
                </a:extLst>
              </p:cNvPr>
              <p:cNvSpPr/>
              <p:nvPr/>
            </p:nvSpPr>
            <p:spPr>
              <a:xfrm>
                <a:off x="7885644" y="-788078"/>
                <a:ext cx="9525" cy="35004"/>
              </a:xfrm>
              <a:custGeom>
                <a:avLst/>
                <a:gdLst>
                  <a:gd name="connsiteX0" fmla="*/ 0 w 9525"/>
                  <a:gd name="connsiteY0" fmla="*/ 0 h 35004"/>
                  <a:gd name="connsiteX1" fmla="*/ 0 w 9525"/>
                  <a:gd name="connsiteY1" fmla="*/ 35004 h 35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5004">
                    <a:moveTo>
                      <a:pt x="0" y="0"/>
                    </a:moveTo>
                    <a:lnTo>
                      <a:pt x="0" y="35004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7E69FB6B-E891-61BD-E4E0-5CF62EF1AC5C}"/>
                  </a:ext>
                </a:extLst>
              </p:cNvPr>
              <p:cNvSpPr/>
              <p:nvPr/>
            </p:nvSpPr>
            <p:spPr>
              <a:xfrm>
                <a:off x="7873896" y="-693684"/>
                <a:ext cx="71437" cy="71437"/>
              </a:xfrm>
              <a:custGeom>
                <a:avLst/>
                <a:gdLst>
                  <a:gd name="connsiteX0" fmla="*/ 71438 w 71437"/>
                  <a:gd name="connsiteY0" fmla="*/ 35719 h 71437"/>
                  <a:gd name="connsiteX1" fmla="*/ 66279 w 71437"/>
                  <a:gd name="connsiteY1" fmla="*/ 54133 h 71437"/>
                  <a:gd name="connsiteX2" fmla="*/ 59214 w 71437"/>
                  <a:gd name="connsiteY2" fmla="*/ 62547 h 71437"/>
                  <a:gd name="connsiteX3" fmla="*/ 35719 w 71437"/>
                  <a:gd name="connsiteY3" fmla="*/ 71438 h 71437"/>
                  <a:gd name="connsiteX4" fmla="*/ 13256 w 71437"/>
                  <a:gd name="connsiteY4" fmla="*/ 63341 h 71437"/>
                  <a:gd name="connsiteX5" fmla="*/ 13177 w 71437"/>
                  <a:gd name="connsiteY5" fmla="*/ 63341 h 71437"/>
                  <a:gd name="connsiteX6" fmla="*/ 5160 w 71437"/>
                  <a:gd name="connsiteY6" fmla="*/ 54133 h 71437"/>
                  <a:gd name="connsiteX7" fmla="*/ 0 w 71437"/>
                  <a:gd name="connsiteY7" fmla="*/ 35719 h 71437"/>
                  <a:gd name="connsiteX8" fmla="*/ 13415 w 71437"/>
                  <a:gd name="connsiteY8" fmla="*/ 7858 h 71437"/>
                  <a:gd name="connsiteX9" fmla="*/ 35719 w 71437"/>
                  <a:gd name="connsiteY9" fmla="*/ 0 h 71437"/>
                  <a:gd name="connsiteX10" fmla="*/ 63341 w 71437"/>
                  <a:gd name="connsiteY10" fmla="*/ 13097 h 71437"/>
                  <a:gd name="connsiteX11" fmla="*/ 71438 w 71437"/>
                  <a:gd name="connsiteY11" fmla="*/ 35719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437" h="71437">
                    <a:moveTo>
                      <a:pt x="71438" y="35719"/>
                    </a:moveTo>
                    <a:cubicBezTo>
                      <a:pt x="71438" y="42386"/>
                      <a:pt x="69532" y="48736"/>
                      <a:pt x="66279" y="54133"/>
                    </a:cubicBezTo>
                    <a:cubicBezTo>
                      <a:pt x="64374" y="57308"/>
                      <a:pt x="61993" y="60166"/>
                      <a:pt x="59214" y="62547"/>
                    </a:cubicBezTo>
                    <a:cubicBezTo>
                      <a:pt x="52944" y="68104"/>
                      <a:pt x="44767" y="71438"/>
                      <a:pt x="35719" y="71438"/>
                    </a:cubicBezTo>
                    <a:cubicBezTo>
                      <a:pt x="27225" y="71438"/>
                      <a:pt x="19367" y="68421"/>
                      <a:pt x="13256" y="63341"/>
                    </a:cubicBezTo>
                    <a:lnTo>
                      <a:pt x="13177" y="63341"/>
                    </a:lnTo>
                    <a:cubicBezTo>
                      <a:pt x="10001" y="60801"/>
                      <a:pt x="7303" y="57705"/>
                      <a:pt x="5160" y="54133"/>
                    </a:cubicBezTo>
                    <a:cubicBezTo>
                      <a:pt x="1905" y="48736"/>
                      <a:pt x="0" y="42386"/>
                      <a:pt x="0" y="35719"/>
                    </a:cubicBezTo>
                    <a:cubicBezTo>
                      <a:pt x="0" y="24447"/>
                      <a:pt x="5160" y="14367"/>
                      <a:pt x="13415" y="7858"/>
                    </a:cubicBezTo>
                    <a:cubicBezTo>
                      <a:pt x="19526" y="2937"/>
                      <a:pt x="27305" y="0"/>
                      <a:pt x="35719" y="0"/>
                    </a:cubicBezTo>
                    <a:cubicBezTo>
                      <a:pt x="46911" y="0"/>
                      <a:pt x="56833" y="5080"/>
                      <a:pt x="63341" y="13097"/>
                    </a:cubicBezTo>
                    <a:cubicBezTo>
                      <a:pt x="68421" y="19209"/>
                      <a:pt x="71438" y="27146"/>
                      <a:pt x="71438" y="35719"/>
                    </a:cubicBezTo>
                    <a:close/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9D809994-6D7E-28FF-B035-DDA45089F568}"/>
                  </a:ext>
                </a:extLst>
              </p:cNvPr>
              <p:cNvSpPr/>
              <p:nvPr/>
            </p:nvSpPr>
            <p:spPr>
              <a:xfrm>
                <a:off x="7895727" y="-666765"/>
                <a:ext cx="27860" cy="17621"/>
              </a:xfrm>
              <a:custGeom>
                <a:avLst/>
                <a:gdLst>
                  <a:gd name="connsiteX0" fmla="*/ 0 w 27860"/>
                  <a:gd name="connsiteY0" fmla="*/ 8811 h 17621"/>
                  <a:gd name="connsiteX1" fmla="*/ 8811 w 27860"/>
                  <a:gd name="connsiteY1" fmla="*/ 17621 h 17621"/>
                  <a:gd name="connsiteX2" fmla="*/ 27861 w 27860"/>
                  <a:gd name="connsiteY2" fmla="*/ 0 h 1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860" h="17621">
                    <a:moveTo>
                      <a:pt x="0" y="8811"/>
                    </a:moveTo>
                    <a:lnTo>
                      <a:pt x="8811" y="17621"/>
                    </a:lnTo>
                    <a:lnTo>
                      <a:pt x="27861" y="0"/>
                    </a:lnTo>
                  </a:path>
                </a:pathLst>
              </a:custGeom>
              <a:noFill/>
              <a:ln w="11906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RU" sz="1351" dirty="0">
                  <a:latin typeface="Inter Display SemiBold" panose="02000503000000020004" pitchFamily="2" charset="0"/>
                  <a:ea typeface="Inter Display SemiBold" panose="02000503000000020004" pitchFamily="2" charset="0"/>
                  <a:cs typeface="Inter Display SemiBold" panose="02000503000000020004" pitchFamily="2" charset="0"/>
                </a:endParaRPr>
              </a:p>
            </p:txBody>
          </p:sp>
        </p:grp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03A421-B621-E52C-AD6B-A7B2160D82A9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488991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Наши сервисы</a:t>
            </a:r>
            <a:endParaRPr lang="en-RU" sz="105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CC131-B413-B7FB-7EE5-178339D697A4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F4387DA-46C1-7125-F212-CA2D5FCD2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dirty="0"/>
              <a:t>5</a:t>
            </a:r>
            <a:endParaRPr lang="en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407FE-6F05-70DE-1FD0-BDA2C58758F3}"/>
              </a:ext>
            </a:extLst>
          </p:cNvPr>
          <p:cNvSpPr txBox="1"/>
          <p:nvPr/>
        </p:nvSpPr>
        <p:spPr>
          <a:xfrm>
            <a:off x="637451" y="2941695"/>
            <a:ext cx="2986228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spcAft>
                <a:spcPts val="1000"/>
              </a:spcAft>
            </a:pP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Ускорьте ваш интернет-магазин.</a:t>
            </a:r>
            <a:b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Будьте всегда готовы к всплескам </a:t>
            </a:r>
            <a:b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трафика. Улучшите производительность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b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безопасность, чтобы превзойти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ожидания покупателей.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D32E49-AFEE-487A-3B11-D1A7C6361438}"/>
              </a:ext>
            </a:extLst>
          </p:cNvPr>
          <p:cNvSpPr txBox="1"/>
          <p:nvPr/>
        </p:nvSpPr>
        <p:spPr>
          <a:xfrm>
            <a:off x="637450" y="2479736"/>
            <a:ext cx="2377893" cy="315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0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Онлайн-ритейл</a:t>
            </a:r>
            <a:endParaRPr lang="en-RU" sz="20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0F0E3-C1BA-0F05-90E5-8D9DF87B2E57}"/>
              </a:ext>
            </a:extLst>
          </p:cNvPr>
          <p:cNvSpPr txBox="1"/>
          <p:nvPr/>
        </p:nvSpPr>
        <p:spPr>
          <a:xfrm>
            <a:off x="4571399" y="2941696"/>
            <a:ext cx="300225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spcAft>
                <a:spcPts val="1000"/>
              </a:spcAft>
            </a:pP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Обеспечьте ваших пользователей контентом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 минимальными задержками и безопасным доступом. Исследуйте вовлечённость пользователей с помощью статистики.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EC6745-A9EB-5E56-796A-72FD0EF7CB66}"/>
              </a:ext>
            </a:extLst>
          </p:cNvPr>
          <p:cNvSpPr txBox="1"/>
          <p:nvPr/>
        </p:nvSpPr>
        <p:spPr>
          <a:xfrm>
            <a:off x="4571397" y="2479737"/>
            <a:ext cx="2341921" cy="315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0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Медиа</a:t>
            </a:r>
            <a:endParaRPr lang="en-RU" sz="20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95E57-F29D-1A8B-9A67-B9BDC37260AC}"/>
              </a:ext>
            </a:extLst>
          </p:cNvPr>
          <p:cNvSpPr txBox="1"/>
          <p:nvPr/>
        </p:nvSpPr>
        <p:spPr>
          <a:xfrm>
            <a:off x="4569373" y="5178502"/>
            <a:ext cx="281871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spcAft>
                <a:spcPts val="1000"/>
              </a:spcAft>
            </a:pP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Проводите уроки с низкими задержками, храните и доставляйте лекции и вебинары вашим ученикам. Обеспечьте безопасный доступ к образовательному контенту. 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AB9D91-E9F6-5365-A370-A124A9115E9F}"/>
              </a:ext>
            </a:extLst>
          </p:cNvPr>
          <p:cNvSpPr txBox="1"/>
          <p:nvPr/>
        </p:nvSpPr>
        <p:spPr>
          <a:xfrm>
            <a:off x="4569372" y="4720077"/>
            <a:ext cx="1784400" cy="315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0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Образование</a:t>
            </a:r>
            <a:endParaRPr lang="en-RU" sz="20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E4AE06-283D-2C16-EED2-7DBE5C60BD48}"/>
              </a:ext>
            </a:extLst>
          </p:cNvPr>
          <p:cNvSpPr txBox="1"/>
          <p:nvPr/>
        </p:nvSpPr>
        <p:spPr>
          <a:xfrm>
            <a:off x="617360" y="5206645"/>
            <a:ext cx="296254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spcAft>
                <a:spcPts val="1000"/>
              </a:spcAft>
            </a:pP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Предоставляйте вашим клиентам надёжные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отказоустойчивые финансовые сервисы. Защитите данные пользователей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платёжную информацию. 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3F2EF3-7F76-7FE0-866E-C97EA06A0358}"/>
              </a:ext>
            </a:extLst>
          </p:cNvPr>
          <p:cNvSpPr txBox="1"/>
          <p:nvPr/>
        </p:nvSpPr>
        <p:spPr>
          <a:xfrm>
            <a:off x="617359" y="4720077"/>
            <a:ext cx="2665927" cy="315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000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Финтех</a:t>
            </a:r>
            <a:endParaRPr lang="en-RU" sz="20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D550E-FB94-876B-6E77-C6F597906207}"/>
              </a:ext>
            </a:extLst>
          </p:cNvPr>
          <p:cNvSpPr txBox="1"/>
          <p:nvPr/>
        </p:nvSpPr>
        <p:spPr>
          <a:xfrm>
            <a:off x="8507562" y="5190700"/>
            <a:ext cx="3400240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spcAft>
                <a:spcPts val="1000"/>
              </a:spcAft>
            </a:pP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Подготовьтесь к высокому сезону. Сделайте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ваши игровые серверы максимально отказоустойчивыми во время апдейтов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скачков трафика. Тестируйте игры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 помощью нашего 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QA-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центра. </a:t>
            </a:r>
            <a:endParaRPr lang="en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C8CE9-3E07-E5E2-0260-1808ED75230B}"/>
              </a:ext>
            </a:extLst>
          </p:cNvPr>
          <p:cNvSpPr txBox="1"/>
          <p:nvPr/>
        </p:nvSpPr>
        <p:spPr>
          <a:xfrm>
            <a:off x="8525310" y="4720077"/>
            <a:ext cx="1546451" cy="315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00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Игры</a:t>
            </a:r>
            <a:endParaRPr lang="en-RU" sz="2000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8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олилиния 86">
            <a:extLst>
              <a:ext uri="{FF2B5EF4-FFF2-40B4-BE49-F238E27FC236}">
                <a16:creationId xmlns:a16="http://schemas.microsoft.com/office/drawing/2014/main" id="{1671D087-FC90-16BC-78CE-DAACFB4F92A5}"/>
              </a:ext>
            </a:extLst>
          </p:cNvPr>
          <p:cNvSpPr>
            <a:spLocks/>
          </p:cNvSpPr>
          <p:nvPr/>
        </p:nvSpPr>
        <p:spPr>
          <a:xfrm rot="16200000">
            <a:off x="6305216" y="971215"/>
            <a:ext cx="6858000" cy="4915569"/>
          </a:xfrm>
          <a:custGeom>
            <a:avLst/>
            <a:gdLst>
              <a:gd name="connsiteX0" fmla="*/ 6858000 w 6858000"/>
              <a:gd name="connsiteY0" fmla="*/ 320282 h 4915569"/>
              <a:gd name="connsiteX1" fmla="*/ 6858000 w 6858000"/>
              <a:gd name="connsiteY1" fmla="*/ 4915569 h 4915569"/>
              <a:gd name="connsiteX2" fmla="*/ 0 w 6858000"/>
              <a:gd name="connsiteY2" fmla="*/ 4915569 h 4915569"/>
              <a:gd name="connsiteX3" fmla="*/ 0 w 6858000"/>
              <a:gd name="connsiteY3" fmla="*/ 320282 h 4915569"/>
              <a:gd name="connsiteX4" fmla="*/ 320282 w 6858000"/>
              <a:gd name="connsiteY4" fmla="*/ 0 h 4915569"/>
              <a:gd name="connsiteX5" fmla="*/ 6537718 w 6858000"/>
              <a:gd name="connsiteY5" fmla="*/ 0 h 4915569"/>
              <a:gd name="connsiteX6" fmla="*/ 6858000 w 6858000"/>
              <a:gd name="connsiteY6" fmla="*/ 320282 h 491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4915569">
                <a:moveTo>
                  <a:pt x="6858000" y="320282"/>
                </a:moveTo>
                <a:lnTo>
                  <a:pt x="6858000" y="4915569"/>
                </a:lnTo>
                <a:lnTo>
                  <a:pt x="0" y="4915569"/>
                </a:lnTo>
                <a:lnTo>
                  <a:pt x="0" y="320282"/>
                </a:lnTo>
                <a:cubicBezTo>
                  <a:pt x="0" y="143395"/>
                  <a:pt x="143395" y="0"/>
                  <a:pt x="320282" y="0"/>
                </a:cubicBezTo>
                <a:lnTo>
                  <a:pt x="6537718" y="0"/>
                </a:lnTo>
                <a:cubicBezTo>
                  <a:pt x="6714605" y="0"/>
                  <a:pt x="6858000" y="143395"/>
                  <a:pt x="6858000" y="320282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4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12" name="Rounded Rectangle 134">
            <a:extLst>
              <a:ext uri="{FF2B5EF4-FFF2-40B4-BE49-F238E27FC236}">
                <a16:creationId xmlns:a16="http://schemas.microsoft.com/office/drawing/2014/main" id="{45AAD70A-F7E3-B6EB-4A67-B47C924A0A5F}"/>
              </a:ext>
            </a:extLst>
          </p:cNvPr>
          <p:cNvSpPr>
            <a:spLocks/>
          </p:cNvSpPr>
          <p:nvPr/>
        </p:nvSpPr>
        <p:spPr>
          <a:xfrm>
            <a:off x="7724750" y="1832390"/>
            <a:ext cx="37485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6E6A3A2E-62B8-84C9-4EDF-91FC314AAF6D}"/>
              </a:ext>
            </a:extLst>
          </p:cNvPr>
          <p:cNvSpPr txBox="1">
            <a:spLocks/>
          </p:cNvSpPr>
          <p:nvPr/>
        </p:nvSpPr>
        <p:spPr bwMode="auto">
          <a:xfrm>
            <a:off x="8121277" y="1885428"/>
            <a:ext cx="2709801" cy="2981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Гибкие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настройки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кеширования </a:t>
            </a:r>
          </a:p>
        </p:txBody>
      </p:sp>
      <p:sp>
        <p:nvSpPr>
          <p:cNvPr id="28" name="Rounded Rectangle 134">
            <a:extLst>
              <a:ext uri="{FF2B5EF4-FFF2-40B4-BE49-F238E27FC236}">
                <a16:creationId xmlns:a16="http://schemas.microsoft.com/office/drawing/2014/main" id="{EC0D0C08-174C-BBEC-047D-D81AAB74FB2A}"/>
              </a:ext>
            </a:extLst>
          </p:cNvPr>
          <p:cNvSpPr>
            <a:spLocks/>
          </p:cNvSpPr>
          <p:nvPr/>
        </p:nvSpPr>
        <p:spPr>
          <a:xfrm>
            <a:off x="7724750" y="5983150"/>
            <a:ext cx="37485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1" name="Rounded Rectangle 136">
            <a:extLst>
              <a:ext uri="{FF2B5EF4-FFF2-40B4-BE49-F238E27FC236}">
                <a16:creationId xmlns:a16="http://schemas.microsoft.com/office/drawing/2014/main" id="{CAC8B815-6E19-F5AD-E0B3-078C0540657A}"/>
              </a:ext>
            </a:extLst>
          </p:cNvPr>
          <p:cNvSpPr>
            <a:spLocks noChangeAspect="1"/>
          </p:cNvSpPr>
          <p:nvPr/>
        </p:nvSpPr>
        <p:spPr>
          <a:xfrm>
            <a:off x="7760691" y="6050688"/>
            <a:ext cx="216690" cy="21669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30" name="Текст 6">
            <a:extLst>
              <a:ext uri="{FF2B5EF4-FFF2-40B4-BE49-F238E27FC236}">
                <a16:creationId xmlns:a16="http://schemas.microsoft.com/office/drawing/2014/main" id="{00D7290C-BA93-C127-0FB0-720DA50BD523}"/>
              </a:ext>
            </a:extLst>
          </p:cNvPr>
          <p:cNvSpPr txBox="1">
            <a:spLocks/>
          </p:cNvSpPr>
          <p:nvPr/>
        </p:nvSpPr>
        <p:spPr bwMode="auto">
          <a:xfrm>
            <a:off x="8121277" y="6036188"/>
            <a:ext cx="2709801" cy="298123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50" b="0" i="0" spc="-2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Шилдинг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источника</a:t>
            </a:r>
          </a:p>
        </p:txBody>
      </p:sp>
      <p:sp>
        <p:nvSpPr>
          <p:cNvPr id="38" name="Rounded Rectangle 134">
            <a:extLst>
              <a:ext uri="{FF2B5EF4-FFF2-40B4-BE49-F238E27FC236}">
                <a16:creationId xmlns:a16="http://schemas.microsoft.com/office/drawing/2014/main" id="{9A0AB8CA-D044-DBE1-7612-2EF9663024D2}"/>
              </a:ext>
            </a:extLst>
          </p:cNvPr>
          <p:cNvSpPr>
            <a:spLocks/>
          </p:cNvSpPr>
          <p:nvPr/>
        </p:nvSpPr>
        <p:spPr>
          <a:xfrm>
            <a:off x="7724750" y="2425356"/>
            <a:ext cx="37485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40" name="Текст 6">
            <a:extLst>
              <a:ext uri="{FF2B5EF4-FFF2-40B4-BE49-F238E27FC236}">
                <a16:creationId xmlns:a16="http://schemas.microsoft.com/office/drawing/2014/main" id="{5DB824E4-E69F-24BB-5882-2D94F9548620}"/>
              </a:ext>
            </a:extLst>
          </p:cNvPr>
          <p:cNvSpPr txBox="1">
            <a:spLocks/>
          </p:cNvSpPr>
          <p:nvPr/>
        </p:nvSpPr>
        <p:spPr bwMode="auto">
          <a:xfrm>
            <a:off x="8121277" y="2478394"/>
            <a:ext cx="2709801" cy="2981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Расширенная статистика</a:t>
            </a:r>
          </a:p>
        </p:txBody>
      </p:sp>
      <p:sp>
        <p:nvSpPr>
          <p:cNvPr id="44" name="Rounded Rectangle 134">
            <a:extLst>
              <a:ext uri="{FF2B5EF4-FFF2-40B4-BE49-F238E27FC236}">
                <a16:creationId xmlns:a16="http://schemas.microsoft.com/office/drawing/2014/main" id="{AAD1369A-8984-CBFB-828D-796AE154F5A8}"/>
              </a:ext>
            </a:extLst>
          </p:cNvPr>
          <p:cNvSpPr>
            <a:spLocks/>
          </p:cNvSpPr>
          <p:nvPr/>
        </p:nvSpPr>
        <p:spPr>
          <a:xfrm>
            <a:off x="7724749" y="3018322"/>
            <a:ext cx="3748553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46" name="Текст 6">
            <a:extLst>
              <a:ext uri="{FF2B5EF4-FFF2-40B4-BE49-F238E27FC236}">
                <a16:creationId xmlns:a16="http://schemas.microsoft.com/office/drawing/2014/main" id="{657C592D-8DA4-85A6-8258-A7E5136B1F4C}"/>
              </a:ext>
            </a:extLst>
          </p:cNvPr>
          <p:cNvSpPr txBox="1">
            <a:spLocks/>
          </p:cNvSpPr>
          <p:nvPr/>
        </p:nvSpPr>
        <p:spPr bwMode="auto">
          <a:xfrm>
            <a:off x="8121277" y="3074470"/>
            <a:ext cx="3445151" cy="2541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Оптимизация изображений: </a:t>
            </a:r>
            <a:r>
              <a:rPr lang="en-GB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WebP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, Crop, Resize</a:t>
            </a:r>
            <a:endParaRPr lang="ru-RU" sz="1050" spc="-2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50" name="Rounded Rectangle 134">
            <a:extLst>
              <a:ext uri="{FF2B5EF4-FFF2-40B4-BE49-F238E27FC236}">
                <a16:creationId xmlns:a16="http://schemas.microsoft.com/office/drawing/2014/main" id="{90BA322D-D696-3F6B-617A-C0ECFF6EC77D}"/>
              </a:ext>
            </a:extLst>
          </p:cNvPr>
          <p:cNvSpPr>
            <a:spLocks/>
          </p:cNvSpPr>
          <p:nvPr/>
        </p:nvSpPr>
        <p:spPr>
          <a:xfrm>
            <a:off x="7724750" y="3611288"/>
            <a:ext cx="37485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52" name="Текст 6">
            <a:extLst>
              <a:ext uri="{FF2B5EF4-FFF2-40B4-BE49-F238E27FC236}">
                <a16:creationId xmlns:a16="http://schemas.microsoft.com/office/drawing/2014/main" id="{443EE392-7FB6-766D-22DE-C7469AC0A32D}"/>
              </a:ext>
            </a:extLst>
          </p:cNvPr>
          <p:cNvSpPr txBox="1">
            <a:spLocks/>
          </p:cNvSpPr>
          <p:nvPr/>
        </p:nvSpPr>
        <p:spPr bwMode="auto">
          <a:xfrm>
            <a:off x="8121277" y="3664326"/>
            <a:ext cx="2709801" cy="2981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Предзагрузка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контента</a:t>
            </a:r>
          </a:p>
        </p:txBody>
      </p:sp>
      <p:sp>
        <p:nvSpPr>
          <p:cNvPr id="56" name="Rounded Rectangle 134">
            <a:extLst>
              <a:ext uri="{FF2B5EF4-FFF2-40B4-BE49-F238E27FC236}">
                <a16:creationId xmlns:a16="http://schemas.microsoft.com/office/drawing/2014/main" id="{FAF7D3B3-0D73-1299-1EF7-1996CB671284}"/>
              </a:ext>
            </a:extLst>
          </p:cNvPr>
          <p:cNvSpPr>
            <a:spLocks/>
          </p:cNvSpPr>
          <p:nvPr/>
        </p:nvSpPr>
        <p:spPr>
          <a:xfrm>
            <a:off x="7724750" y="4204254"/>
            <a:ext cx="37485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58" name="Текст 6">
            <a:extLst>
              <a:ext uri="{FF2B5EF4-FFF2-40B4-BE49-F238E27FC236}">
                <a16:creationId xmlns:a16="http://schemas.microsoft.com/office/drawing/2014/main" id="{99A0516E-5E78-0905-4BA2-BDDB86A407EB}"/>
              </a:ext>
            </a:extLst>
          </p:cNvPr>
          <p:cNvSpPr txBox="1">
            <a:spLocks/>
          </p:cNvSpPr>
          <p:nvPr/>
        </p:nvSpPr>
        <p:spPr bwMode="auto">
          <a:xfrm>
            <a:off x="8121277" y="4257292"/>
            <a:ext cx="2709801" cy="298123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50" b="0" i="0" spc="-2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DDoS-</a:t>
            </a:r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защита на </a:t>
            </a:r>
            <a:r>
              <a:rPr lang="en-GB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L3, L4</a:t>
            </a:r>
            <a:endParaRPr lang="ru-RU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62" name="Rounded Rectangle 134">
            <a:extLst>
              <a:ext uri="{FF2B5EF4-FFF2-40B4-BE49-F238E27FC236}">
                <a16:creationId xmlns:a16="http://schemas.microsoft.com/office/drawing/2014/main" id="{F25B2A35-9A19-0F8A-97CF-F34C10760799}"/>
              </a:ext>
            </a:extLst>
          </p:cNvPr>
          <p:cNvSpPr>
            <a:spLocks/>
          </p:cNvSpPr>
          <p:nvPr/>
        </p:nvSpPr>
        <p:spPr>
          <a:xfrm>
            <a:off x="7724750" y="4797220"/>
            <a:ext cx="37485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64" name="Текст 6">
            <a:extLst>
              <a:ext uri="{FF2B5EF4-FFF2-40B4-BE49-F238E27FC236}">
                <a16:creationId xmlns:a16="http://schemas.microsoft.com/office/drawing/2014/main" id="{A45E8301-9EB7-EBAA-A761-7C7BD7B564BA}"/>
              </a:ext>
            </a:extLst>
          </p:cNvPr>
          <p:cNvSpPr txBox="1">
            <a:spLocks/>
          </p:cNvSpPr>
          <p:nvPr/>
        </p:nvSpPr>
        <p:spPr bwMode="auto">
          <a:xfrm>
            <a:off x="8121277" y="4850258"/>
            <a:ext cx="2709801" cy="298123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50" b="0" i="0" spc="-2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Сырые </a:t>
            </a:r>
            <a:r>
              <a:rPr lang="ru-RU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логи</a:t>
            </a:r>
            <a:endParaRPr lang="ru-RU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pic>
        <p:nvPicPr>
          <p:cNvPr id="85" name="Рисунок 84" descr="Изображение выглядит как синий, Цвет электри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F0B39814-66B0-F920-43F8-A836D46AE7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" t="13939" b="15486"/>
          <a:stretch>
            <a:fillRect/>
          </a:stretch>
        </p:blipFill>
        <p:spPr>
          <a:xfrm>
            <a:off x="7642310" y="351356"/>
            <a:ext cx="4218250" cy="1301106"/>
          </a:xfrm>
          <a:custGeom>
            <a:avLst/>
            <a:gdLst>
              <a:gd name="connsiteX0" fmla="*/ 144670 w 4218250"/>
              <a:gd name="connsiteY0" fmla="*/ 0 h 1301106"/>
              <a:gd name="connsiteX1" fmla="*/ 4076456 w 4218250"/>
              <a:gd name="connsiteY1" fmla="*/ 0 h 1301106"/>
              <a:gd name="connsiteX2" fmla="*/ 4209757 w 4218250"/>
              <a:gd name="connsiteY2" fmla="*/ 88358 h 1301106"/>
              <a:gd name="connsiteX3" fmla="*/ 4218250 w 4218250"/>
              <a:gd name="connsiteY3" fmla="*/ 130425 h 1301106"/>
              <a:gd name="connsiteX4" fmla="*/ 4218250 w 4218250"/>
              <a:gd name="connsiteY4" fmla="*/ 1170681 h 1301106"/>
              <a:gd name="connsiteX5" fmla="*/ 4209757 w 4218250"/>
              <a:gd name="connsiteY5" fmla="*/ 1212748 h 1301106"/>
              <a:gd name="connsiteX6" fmla="*/ 4076456 w 4218250"/>
              <a:gd name="connsiteY6" fmla="*/ 1301106 h 1301106"/>
              <a:gd name="connsiteX7" fmla="*/ 144670 w 4218250"/>
              <a:gd name="connsiteY7" fmla="*/ 1301106 h 1301106"/>
              <a:gd name="connsiteX8" fmla="*/ 0 w 4218250"/>
              <a:gd name="connsiteY8" fmla="*/ 1156436 h 1301106"/>
              <a:gd name="connsiteX9" fmla="*/ 0 w 4218250"/>
              <a:gd name="connsiteY9" fmla="*/ 144670 h 1301106"/>
              <a:gd name="connsiteX10" fmla="*/ 144670 w 4218250"/>
              <a:gd name="connsiteY10" fmla="*/ 0 h 130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18250" h="1301106">
                <a:moveTo>
                  <a:pt x="144670" y="0"/>
                </a:moveTo>
                <a:lnTo>
                  <a:pt x="4076456" y="0"/>
                </a:lnTo>
                <a:cubicBezTo>
                  <a:pt x="4136381" y="0"/>
                  <a:pt x="4187795" y="36434"/>
                  <a:pt x="4209757" y="88358"/>
                </a:cubicBezTo>
                <a:lnTo>
                  <a:pt x="4218250" y="130425"/>
                </a:lnTo>
                <a:lnTo>
                  <a:pt x="4218250" y="1170681"/>
                </a:lnTo>
                <a:lnTo>
                  <a:pt x="4209757" y="1212748"/>
                </a:lnTo>
                <a:cubicBezTo>
                  <a:pt x="4187795" y="1264672"/>
                  <a:pt x="4136381" y="1301106"/>
                  <a:pt x="4076456" y="1301106"/>
                </a:cubicBezTo>
                <a:lnTo>
                  <a:pt x="144670" y="1301106"/>
                </a:lnTo>
                <a:cubicBezTo>
                  <a:pt x="64771" y="1301106"/>
                  <a:pt x="0" y="1236335"/>
                  <a:pt x="0" y="1156436"/>
                </a:cubicBezTo>
                <a:lnTo>
                  <a:pt x="0" y="144670"/>
                </a:lnTo>
                <a:cubicBezTo>
                  <a:pt x="0" y="64771"/>
                  <a:pt x="64771" y="0"/>
                  <a:pt x="144670" y="0"/>
                </a:cubicBezTo>
                <a:close/>
              </a:path>
            </a:pathLst>
          </a:custGeom>
        </p:spPr>
      </p:pic>
      <p:sp>
        <p:nvSpPr>
          <p:cNvPr id="68" name="Rounded Rectangle 134">
            <a:extLst>
              <a:ext uri="{FF2B5EF4-FFF2-40B4-BE49-F238E27FC236}">
                <a16:creationId xmlns:a16="http://schemas.microsoft.com/office/drawing/2014/main" id="{DCE0B19B-5454-2A26-2C26-BF3A393CE2F2}"/>
              </a:ext>
            </a:extLst>
          </p:cNvPr>
          <p:cNvSpPr>
            <a:spLocks/>
          </p:cNvSpPr>
          <p:nvPr/>
        </p:nvSpPr>
        <p:spPr>
          <a:xfrm>
            <a:off x="7724750" y="5390186"/>
            <a:ext cx="3748552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70" name="Текст 6">
            <a:extLst>
              <a:ext uri="{FF2B5EF4-FFF2-40B4-BE49-F238E27FC236}">
                <a16:creationId xmlns:a16="http://schemas.microsoft.com/office/drawing/2014/main" id="{E83382D4-65AB-5E8D-CE0F-A8C8464E6603}"/>
              </a:ext>
            </a:extLst>
          </p:cNvPr>
          <p:cNvSpPr txBox="1">
            <a:spLocks/>
          </p:cNvSpPr>
          <p:nvPr/>
        </p:nvSpPr>
        <p:spPr bwMode="auto">
          <a:xfrm>
            <a:off x="8121277" y="5443224"/>
            <a:ext cx="2709801" cy="298123"/>
          </a:xfrm>
          <a:prstGeom prst="rect">
            <a:avLst/>
          </a:prstGeom>
        </p:spPr>
        <p:txBody>
          <a:bodyPr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50" b="0" i="0" spc="-2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Доступ по ключу</a:t>
            </a:r>
          </a:p>
        </p:txBody>
      </p:sp>
      <p:sp>
        <p:nvSpPr>
          <p:cNvPr id="73" name="Rounded Rectangle 7">
            <a:extLst>
              <a:ext uri="{FF2B5EF4-FFF2-40B4-BE49-F238E27FC236}">
                <a16:creationId xmlns:a16="http://schemas.microsoft.com/office/drawing/2014/main" id="{D227B4F3-4809-7990-6D83-158568D5AEC4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488991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Наши сервисы</a:t>
            </a:r>
            <a:endParaRPr lang="en-RU" sz="105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8CD0ABD3-36F5-7E1C-B299-2B7D5BBB46AE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75" name="Slide Number Placeholder 3">
            <a:extLst>
              <a:ext uri="{FF2B5EF4-FFF2-40B4-BE49-F238E27FC236}">
                <a16:creationId xmlns:a16="http://schemas.microsoft.com/office/drawing/2014/main" id="{E034EF9F-6A9E-37F5-FEDC-680EEC68C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</p:spPr>
        <p:txBody>
          <a:bodyPr/>
          <a:lstStyle/>
          <a:p>
            <a:r>
              <a:rPr lang="ru-RU" dirty="0"/>
              <a:t>6</a:t>
            </a:r>
            <a:endParaRPr lang="en-RU" dirty="0"/>
          </a:p>
        </p:txBody>
      </p:sp>
      <p:sp>
        <p:nvSpPr>
          <p:cNvPr id="76" name="Прямоугольник: скругленные углы 13">
            <a:extLst>
              <a:ext uri="{FF2B5EF4-FFF2-40B4-BE49-F238E27FC236}">
                <a16:creationId xmlns:a16="http://schemas.microsoft.com/office/drawing/2014/main" id="{3B8164D0-AFEB-00CC-E026-099E6A4ADAA9}"/>
              </a:ext>
            </a:extLst>
          </p:cNvPr>
          <p:cNvSpPr/>
          <p:nvPr/>
        </p:nvSpPr>
        <p:spPr bwMode="auto">
          <a:xfrm>
            <a:off x="334963" y="2970933"/>
            <a:ext cx="6671087" cy="2779253"/>
          </a:xfrm>
          <a:prstGeom prst="roundRect">
            <a:avLst>
              <a:gd name="adj" fmla="val 6140"/>
            </a:avLst>
          </a:prstGeom>
          <a:gradFill>
            <a:gsLst>
              <a:gs pos="0">
                <a:schemeClr val="bg1">
                  <a:alpha val="65000"/>
                </a:schemeClr>
              </a:gs>
              <a:gs pos="100000">
                <a:schemeClr val="bg1">
                  <a:alpha val="4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 b="1" dirty="0">
              <a:latin typeface="Inter Display" panose="02000503000000020004" pitchFamily="2" charset="0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84F1A3A8-E71A-7E36-F0CD-BA6B6F8FB738}"/>
              </a:ext>
            </a:extLst>
          </p:cNvPr>
          <p:cNvSpPr txBox="1">
            <a:spLocks/>
          </p:cNvSpPr>
          <p:nvPr/>
        </p:nvSpPr>
        <p:spPr>
          <a:xfrm>
            <a:off x="334963" y="817341"/>
            <a:ext cx="2772679" cy="18016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 err="1">
                <a:latin typeface="Inter Display" panose="02000503000000020004" pitchFamily="2" charset="0"/>
                <a:ea typeface="Inter Display" panose="02000503000000020004" pitchFamily="2" charset="0"/>
              </a:rPr>
              <a:t>C</a:t>
            </a:r>
            <a:r>
              <a:rPr lang="en-GB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DN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78" name="Text Placeholder 22">
            <a:extLst>
              <a:ext uri="{FF2B5EF4-FFF2-40B4-BE49-F238E27FC236}">
                <a16:creationId xmlns:a16="http://schemas.microsoft.com/office/drawing/2014/main" id="{ACEEB79F-C7F5-8555-703C-A2EE8E344A49}"/>
              </a:ext>
            </a:extLst>
          </p:cNvPr>
          <p:cNvSpPr txBox="1">
            <a:spLocks/>
          </p:cNvSpPr>
          <p:nvPr/>
        </p:nvSpPr>
        <p:spPr>
          <a:xfrm>
            <a:off x="334965" y="1416093"/>
            <a:ext cx="3106327" cy="8868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Мощная и </a:t>
            </a:r>
            <a:r>
              <a:rPr lang="ru-RU" sz="1800" dirty="0" err="1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надёжная</a:t>
            </a: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 сеть поможет ускорить ваши веб-сервисы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A56DA6B-3744-24DB-F37E-DE23140D3646}"/>
              </a:ext>
            </a:extLst>
          </p:cNvPr>
          <p:cNvSpPr txBox="1"/>
          <p:nvPr/>
        </p:nvSpPr>
        <p:spPr>
          <a:xfrm>
            <a:off x="632432" y="3222214"/>
            <a:ext cx="2384385" cy="11397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20"/>
              </a:lnSpc>
            </a:pPr>
            <a:r>
              <a:rPr lang="ru-RU" sz="1050" dirty="0">
                <a:effectLst/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Мы регулярно добавляем новые</a:t>
            </a:r>
            <a:br>
              <a:rPr lang="ru-RU" sz="1050" dirty="0">
                <a:effectLst/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dirty="0">
                <a:effectLst/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точки присутствия и оптимизируем маршрутизацию, чтобы ваши пользователи могли получать контент с минимальными задержками,</a:t>
            </a:r>
            <a:br>
              <a:rPr lang="ru-RU" sz="1050" dirty="0">
                <a:effectLst/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dirty="0">
                <a:effectLst/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где бы они ни находились. </a:t>
            </a:r>
            <a:endParaRPr lang="ru-RU" sz="9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37EBA9-D665-F312-E207-A93182327DC6}"/>
              </a:ext>
            </a:extLst>
          </p:cNvPr>
          <p:cNvSpPr txBox="1"/>
          <p:nvPr/>
        </p:nvSpPr>
        <p:spPr>
          <a:xfrm>
            <a:off x="7928866" y="1048200"/>
            <a:ext cx="4485956" cy="378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Продвинутые функции</a:t>
            </a:r>
            <a:endParaRPr lang="en-RU" sz="2400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3C674FF-C2A3-10FA-8294-9C94AF5374EC}"/>
              </a:ext>
            </a:extLst>
          </p:cNvPr>
          <p:cNvGrpSpPr/>
          <p:nvPr/>
        </p:nvGrpSpPr>
        <p:grpSpPr>
          <a:xfrm>
            <a:off x="7760691" y="1899928"/>
            <a:ext cx="216690" cy="216690"/>
            <a:chOff x="7760691" y="1899928"/>
            <a:chExt cx="216690" cy="216690"/>
          </a:xfrm>
        </p:grpSpPr>
        <p:sp>
          <p:nvSpPr>
            <p:cNvPr id="19" name="Rounded Rectangle 136">
              <a:extLst>
                <a:ext uri="{FF2B5EF4-FFF2-40B4-BE49-F238E27FC236}">
                  <a16:creationId xmlns:a16="http://schemas.microsoft.com/office/drawing/2014/main" id="{ACEFBCF6-0FD5-75D8-DD78-3F9B22DE66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23" name="Рисунок 6">
              <a:extLst>
                <a:ext uri="{FF2B5EF4-FFF2-40B4-BE49-F238E27FC236}">
                  <a16:creationId xmlns:a16="http://schemas.microsoft.com/office/drawing/2014/main" id="{B63837C5-5DA1-E65E-CA39-86121C21399D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C2AA42A-9331-E57C-7A1C-48C991174B56}"/>
              </a:ext>
            </a:extLst>
          </p:cNvPr>
          <p:cNvGrpSpPr/>
          <p:nvPr/>
        </p:nvGrpSpPr>
        <p:grpSpPr>
          <a:xfrm>
            <a:off x="7760691" y="2497087"/>
            <a:ext cx="216690" cy="216690"/>
            <a:chOff x="7760691" y="1899928"/>
            <a:chExt cx="216690" cy="216690"/>
          </a:xfrm>
        </p:grpSpPr>
        <p:sp>
          <p:nvSpPr>
            <p:cNvPr id="18" name="Rounded Rectangle 136">
              <a:extLst>
                <a:ext uri="{FF2B5EF4-FFF2-40B4-BE49-F238E27FC236}">
                  <a16:creationId xmlns:a16="http://schemas.microsoft.com/office/drawing/2014/main" id="{973341FF-872B-83EF-117F-2F9012AC3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29" name="Рисунок 19">
              <a:extLst>
                <a:ext uri="{FF2B5EF4-FFF2-40B4-BE49-F238E27FC236}">
                  <a16:creationId xmlns:a16="http://schemas.microsoft.com/office/drawing/2014/main" id="{DAA93A00-ED55-7B7F-07FD-D2287DBDC2C2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B5D6E36-C4BB-9328-2F6C-CB6D8B92CE0B}"/>
              </a:ext>
            </a:extLst>
          </p:cNvPr>
          <p:cNvGrpSpPr/>
          <p:nvPr/>
        </p:nvGrpSpPr>
        <p:grpSpPr>
          <a:xfrm>
            <a:off x="7760691" y="3088025"/>
            <a:ext cx="216690" cy="216690"/>
            <a:chOff x="7760691" y="1899928"/>
            <a:chExt cx="216690" cy="216690"/>
          </a:xfrm>
        </p:grpSpPr>
        <p:sp>
          <p:nvSpPr>
            <p:cNvPr id="24" name="Rounded Rectangle 136">
              <a:extLst>
                <a:ext uri="{FF2B5EF4-FFF2-40B4-BE49-F238E27FC236}">
                  <a16:creationId xmlns:a16="http://schemas.microsoft.com/office/drawing/2014/main" id="{638419FD-3B79-3234-3E44-510246E4EC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32" name="Рисунок 24">
              <a:extLst>
                <a:ext uri="{FF2B5EF4-FFF2-40B4-BE49-F238E27FC236}">
                  <a16:creationId xmlns:a16="http://schemas.microsoft.com/office/drawing/2014/main" id="{740633F4-A8CA-7B8E-2065-625901E1D0CB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AFA9B5C-052D-24E8-EB58-97FABB7BEEC7}"/>
              </a:ext>
            </a:extLst>
          </p:cNvPr>
          <p:cNvGrpSpPr/>
          <p:nvPr/>
        </p:nvGrpSpPr>
        <p:grpSpPr>
          <a:xfrm>
            <a:off x="7760691" y="3685184"/>
            <a:ext cx="216690" cy="216690"/>
            <a:chOff x="7760691" y="1899928"/>
            <a:chExt cx="216690" cy="216690"/>
          </a:xfrm>
        </p:grpSpPr>
        <p:sp>
          <p:nvSpPr>
            <p:cNvPr id="33" name="Rounded Rectangle 136">
              <a:extLst>
                <a:ext uri="{FF2B5EF4-FFF2-40B4-BE49-F238E27FC236}">
                  <a16:creationId xmlns:a16="http://schemas.microsoft.com/office/drawing/2014/main" id="{19FD2EBB-941E-6FAD-C580-FBD3009E23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37" name="Рисунок 33">
              <a:extLst>
                <a:ext uri="{FF2B5EF4-FFF2-40B4-BE49-F238E27FC236}">
                  <a16:creationId xmlns:a16="http://schemas.microsoft.com/office/drawing/2014/main" id="{1BFBB150-D54E-286F-4D43-2B86322F00FD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6D32DF7-19E9-B627-CC6E-1DDF2FA16FBA}"/>
              </a:ext>
            </a:extLst>
          </p:cNvPr>
          <p:cNvGrpSpPr/>
          <p:nvPr/>
        </p:nvGrpSpPr>
        <p:grpSpPr>
          <a:xfrm>
            <a:off x="7760691" y="4282343"/>
            <a:ext cx="216690" cy="216690"/>
            <a:chOff x="7760691" y="1899928"/>
            <a:chExt cx="216690" cy="216690"/>
          </a:xfrm>
        </p:grpSpPr>
        <p:sp>
          <p:nvSpPr>
            <p:cNvPr id="36" name="Rounded Rectangle 136">
              <a:extLst>
                <a:ext uri="{FF2B5EF4-FFF2-40B4-BE49-F238E27FC236}">
                  <a16:creationId xmlns:a16="http://schemas.microsoft.com/office/drawing/2014/main" id="{93BD49F8-2DCE-CA12-45A4-E2676496CA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39" name="Рисунок 79">
              <a:extLst>
                <a:ext uri="{FF2B5EF4-FFF2-40B4-BE49-F238E27FC236}">
                  <a16:creationId xmlns:a16="http://schemas.microsoft.com/office/drawing/2014/main" id="{A981C04B-E0FD-C60E-75AB-5C773D94851C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CDBAD99F-122A-BE85-1980-3006083A90EC}"/>
              </a:ext>
            </a:extLst>
          </p:cNvPr>
          <p:cNvGrpSpPr/>
          <p:nvPr/>
        </p:nvGrpSpPr>
        <p:grpSpPr>
          <a:xfrm>
            <a:off x="7760691" y="4873282"/>
            <a:ext cx="216690" cy="216690"/>
            <a:chOff x="7760691" y="1899928"/>
            <a:chExt cx="216690" cy="216690"/>
          </a:xfrm>
        </p:grpSpPr>
        <p:sp>
          <p:nvSpPr>
            <p:cNvPr id="82" name="Rounded Rectangle 136">
              <a:extLst>
                <a:ext uri="{FF2B5EF4-FFF2-40B4-BE49-F238E27FC236}">
                  <a16:creationId xmlns:a16="http://schemas.microsoft.com/office/drawing/2014/main" id="{0503924F-8920-0111-DE48-F4183A1C75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41" name="Рисунок 82">
              <a:extLst>
                <a:ext uri="{FF2B5EF4-FFF2-40B4-BE49-F238E27FC236}">
                  <a16:creationId xmlns:a16="http://schemas.microsoft.com/office/drawing/2014/main" id="{6EA3DDF9-15AF-95F8-853B-4F740B8B2F0C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15A02F5-A7D2-45B7-8F5E-69CE05C5002B}"/>
              </a:ext>
            </a:extLst>
          </p:cNvPr>
          <p:cNvGrpSpPr/>
          <p:nvPr/>
        </p:nvGrpSpPr>
        <p:grpSpPr>
          <a:xfrm>
            <a:off x="7760691" y="5470442"/>
            <a:ext cx="216690" cy="727369"/>
            <a:chOff x="7760691" y="1899928"/>
            <a:chExt cx="216690" cy="727369"/>
          </a:xfrm>
        </p:grpSpPr>
        <p:sp>
          <p:nvSpPr>
            <p:cNvPr id="86" name="Rounded Rectangle 136">
              <a:extLst>
                <a:ext uri="{FF2B5EF4-FFF2-40B4-BE49-F238E27FC236}">
                  <a16:creationId xmlns:a16="http://schemas.microsoft.com/office/drawing/2014/main" id="{94F1AD57-31F6-FDDB-0FC1-9BEB069666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42" name="Рисунок 87">
              <a:extLst>
                <a:ext uri="{FF2B5EF4-FFF2-40B4-BE49-F238E27FC236}">
                  <a16:creationId xmlns:a16="http://schemas.microsoft.com/office/drawing/2014/main" id="{919156F2-7F47-10D4-5152-D43C85F77192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Рисунок 94">
              <a:extLst>
                <a:ext uri="{FF2B5EF4-FFF2-40B4-BE49-F238E27FC236}">
                  <a16:creationId xmlns:a16="http://schemas.microsoft.com/office/drawing/2014/main" id="{1E4E46B9-31FF-BED1-28F2-5843D2C42A2B}"/>
                </a:ext>
              </a:extLst>
            </p:cNvPr>
            <p:cNvSpPr/>
            <p:nvPr/>
          </p:nvSpPr>
          <p:spPr>
            <a:xfrm>
              <a:off x="7823966" y="2532701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F57C1688-73A4-463D-1B44-E8DBC36AB069}"/>
              </a:ext>
            </a:extLst>
          </p:cNvPr>
          <p:cNvSpPr/>
          <p:nvPr/>
        </p:nvSpPr>
        <p:spPr>
          <a:xfrm>
            <a:off x="3495076" y="3220022"/>
            <a:ext cx="1633254" cy="733000"/>
          </a:xfrm>
          <a:prstGeom prst="roundRect">
            <a:avLst>
              <a:gd name="adj" fmla="val 15969"/>
            </a:avLst>
          </a:prstGeom>
          <a:solidFill>
            <a:schemeClr val="bg1"/>
          </a:soli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2D30E981-46B3-BC7D-10D1-ABD8266D19A3}"/>
              </a:ext>
            </a:extLst>
          </p:cNvPr>
          <p:cNvSpPr/>
          <p:nvPr/>
        </p:nvSpPr>
        <p:spPr>
          <a:xfrm>
            <a:off x="3495076" y="4795936"/>
            <a:ext cx="1633254" cy="738623"/>
          </a:xfrm>
          <a:prstGeom prst="roundRect">
            <a:avLst>
              <a:gd name="adj" fmla="val 15969"/>
            </a:avLst>
          </a:prstGeom>
          <a:solidFill>
            <a:schemeClr val="bg1"/>
          </a:soli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7C1D9633-1318-74C2-E90D-BA97A79184C7}"/>
              </a:ext>
            </a:extLst>
          </p:cNvPr>
          <p:cNvSpPr/>
          <p:nvPr/>
        </p:nvSpPr>
        <p:spPr>
          <a:xfrm>
            <a:off x="3495076" y="4026459"/>
            <a:ext cx="1633254" cy="696998"/>
          </a:xfrm>
          <a:prstGeom prst="roundRect">
            <a:avLst>
              <a:gd name="adj" fmla="val 15969"/>
            </a:avLst>
          </a:prstGeom>
          <a:solidFill>
            <a:schemeClr val="bg1"/>
          </a:soli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F44406DA-971B-FC08-3CBF-078847AA9132}"/>
              </a:ext>
            </a:extLst>
          </p:cNvPr>
          <p:cNvSpPr/>
          <p:nvPr/>
        </p:nvSpPr>
        <p:spPr>
          <a:xfrm>
            <a:off x="5209576" y="3220022"/>
            <a:ext cx="1633254" cy="733000"/>
          </a:xfrm>
          <a:prstGeom prst="roundRect">
            <a:avLst>
              <a:gd name="adj" fmla="val 15969"/>
            </a:avLst>
          </a:prstGeom>
          <a:solidFill>
            <a:schemeClr val="bg1"/>
          </a:soli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B850951-6927-8340-BDA3-1BC358DF7875}"/>
              </a:ext>
            </a:extLst>
          </p:cNvPr>
          <p:cNvSpPr/>
          <p:nvPr/>
        </p:nvSpPr>
        <p:spPr>
          <a:xfrm>
            <a:off x="5209576" y="4797221"/>
            <a:ext cx="1633254" cy="715836"/>
          </a:xfrm>
          <a:prstGeom prst="roundRect">
            <a:avLst>
              <a:gd name="adj" fmla="val 15969"/>
            </a:avLst>
          </a:prstGeom>
          <a:solidFill>
            <a:schemeClr val="bg1"/>
          </a:soli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6710EA79-C886-B64C-FAC1-6BCEA64EE74A}"/>
              </a:ext>
            </a:extLst>
          </p:cNvPr>
          <p:cNvSpPr/>
          <p:nvPr/>
        </p:nvSpPr>
        <p:spPr>
          <a:xfrm>
            <a:off x="5209576" y="4047961"/>
            <a:ext cx="1633254" cy="675495"/>
          </a:xfrm>
          <a:prstGeom prst="roundRect">
            <a:avLst>
              <a:gd name="adj" fmla="val 15969"/>
            </a:avLst>
          </a:prstGeom>
          <a:solidFill>
            <a:schemeClr val="bg1"/>
          </a:soli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2BFF60-17FE-AF65-30FF-A5C7F1AE74E4}"/>
              </a:ext>
            </a:extLst>
          </p:cNvPr>
          <p:cNvSpPr txBox="1"/>
          <p:nvPr/>
        </p:nvSpPr>
        <p:spPr>
          <a:xfrm>
            <a:off x="3495076" y="3475424"/>
            <a:ext cx="16332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 spc="-20" dirty="0">
                <a:solidFill>
                  <a:srgbClr val="576278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HTTP/T</a:t>
            </a:r>
            <a:endParaRPr lang="ru-RU" sz="1050" dirty="0">
              <a:solidFill>
                <a:srgbClr val="57627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8434F-D17C-5D92-F00E-69383C32051C}"/>
              </a:ext>
            </a:extLst>
          </p:cNvPr>
          <p:cNvSpPr txBox="1"/>
          <p:nvPr/>
        </p:nvSpPr>
        <p:spPr>
          <a:xfrm>
            <a:off x="5205004" y="3475424"/>
            <a:ext cx="16332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 spc="-20" dirty="0">
                <a:solidFill>
                  <a:srgbClr val="576278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HTTP/3 (beta</a:t>
            </a:r>
            <a:r>
              <a:rPr lang="ru-RU" sz="1050" b="1" spc="-20" dirty="0">
                <a:solidFill>
                  <a:srgbClr val="576278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137F9-A9B4-7EA5-10E4-9ED6577389B0}"/>
              </a:ext>
            </a:extLst>
          </p:cNvPr>
          <p:cNvSpPr txBox="1"/>
          <p:nvPr/>
        </p:nvSpPr>
        <p:spPr>
          <a:xfrm>
            <a:off x="3495076" y="4270988"/>
            <a:ext cx="16332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 spc="-20" dirty="0">
                <a:solidFill>
                  <a:srgbClr val="576278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TLS</a:t>
            </a:r>
            <a:r>
              <a:rPr lang="ru-RU" sz="1050" b="1" spc="-20" dirty="0">
                <a:solidFill>
                  <a:srgbClr val="576278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 </a:t>
            </a:r>
            <a:r>
              <a:rPr lang="en-GB" sz="1050" b="1" spc="-20" dirty="0">
                <a:solidFill>
                  <a:srgbClr val="576278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1.</a:t>
            </a:r>
            <a:r>
              <a:rPr lang="ru-RU" sz="1050" b="1" spc="-20" dirty="0">
                <a:solidFill>
                  <a:srgbClr val="576278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3</a:t>
            </a:r>
            <a:endParaRPr lang="ru-RU" sz="1050" dirty="0">
              <a:solidFill>
                <a:srgbClr val="57627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5C1956-4C0C-289A-8CCC-82C7F1064227}"/>
              </a:ext>
            </a:extLst>
          </p:cNvPr>
          <p:cNvSpPr txBox="1"/>
          <p:nvPr/>
        </p:nvSpPr>
        <p:spPr>
          <a:xfrm>
            <a:off x="5205004" y="4270988"/>
            <a:ext cx="16332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 spc="-20" dirty="0">
                <a:solidFill>
                  <a:srgbClr val="576278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SSJ</a:t>
            </a:r>
            <a:endParaRPr lang="ru-RU" sz="1050" dirty="0">
              <a:solidFill>
                <a:srgbClr val="57627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CE2B48-9670-660F-6BA1-6629F76BD2C6}"/>
              </a:ext>
            </a:extLst>
          </p:cNvPr>
          <p:cNvSpPr txBox="1"/>
          <p:nvPr/>
        </p:nvSpPr>
        <p:spPr>
          <a:xfrm>
            <a:off x="3495076" y="5032246"/>
            <a:ext cx="16332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 spc="-20" dirty="0">
                <a:solidFill>
                  <a:srgbClr val="576278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AP</a:t>
            </a:r>
            <a:r>
              <a:rPr lang="ru-RU" sz="1050" b="1" spc="-20" dirty="0">
                <a:solidFill>
                  <a:srgbClr val="576278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I</a:t>
            </a:r>
            <a:endParaRPr lang="ru-RU" sz="1050" dirty="0">
              <a:solidFill>
                <a:srgbClr val="576278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238D8-DEB3-4FE3-FAD4-5717F43E60C5}"/>
              </a:ext>
            </a:extLst>
          </p:cNvPr>
          <p:cNvSpPr txBox="1"/>
          <p:nvPr/>
        </p:nvSpPr>
        <p:spPr>
          <a:xfrm>
            <a:off x="5205004" y="5032246"/>
            <a:ext cx="16332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b="1" spc="-20" dirty="0">
                <a:solidFill>
                  <a:srgbClr val="576278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</a:rPr>
              <a:t>IPv6</a:t>
            </a:r>
            <a:endParaRPr lang="ru-RU" sz="1050" dirty="0">
              <a:solidFill>
                <a:srgbClr val="5762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52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8A5C372E-B26A-1F80-5D7C-CCAA44773B1E}"/>
              </a:ext>
            </a:extLst>
          </p:cNvPr>
          <p:cNvSpPr>
            <a:spLocks/>
          </p:cNvSpPr>
          <p:nvPr/>
        </p:nvSpPr>
        <p:spPr>
          <a:xfrm>
            <a:off x="6866500" y="537724"/>
            <a:ext cx="2308114" cy="5985312"/>
          </a:xfrm>
          <a:prstGeom prst="roundRect">
            <a:avLst>
              <a:gd name="adj" fmla="val 8036"/>
            </a:avLst>
          </a:prstGeom>
          <a:gradFill>
            <a:gsLst>
              <a:gs pos="0">
                <a:schemeClr val="bg1">
                  <a:alpha val="44688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7E1AEC02-42FA-C2CD-9176-DD1F437FD5B0}"/>
              </a:ext>
            </a:extLst>
          </p:cNvPr>
          <p:cNvSpPr>
            <a:spLocks/>
          </p:cNvSpPr>
          <p:nvPr/>
        </p:nvSpPr>
        <p:spPr>
          <a:xfrm>
            <a:off x="9562073" y="537724"/>
            <a:ext cx="2308114" cy="5985312"/>
          </a:xfrm>
          <a:prstGeom prst="roundRect">
            <a:avLst>
              <a:gd name="adj" fmla="val 8036"/>
            </a:avLst>
          </a:prstGeom>
          <a:gradFill>
            <a:gsLst>
              <a:gs pos="0">
                <a:schemeClr val="bg1">
                  <a:alpha val="44688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E505CD24-9362-CF2E-EF90-871925177DD8}"/>
              </a:ext>
            </a:extLst>
          </p:cNvPr>
          <p:cNvSpPr>
            <a:spLocks/>
          </p:cNvSpPr>
          <p:nvPr/>
        </p:nvSpPr>
        <p:spPr>
          <a:xfrm>
            <a:off x="4186204" y="537724"/>
            <a:ext cx="2308114" cy="5985312"/>
          </a:xfrm>
          <a:prstGeom prst="roundRect">
            <a:avLst>
              <a:gd name="adj" fmla="val 8036"/>
            </a:avLst>
          </a:prstGeom>
          <a:gradFill>
            <a:gsLst>
              <a:gs pos="0">
                <a:schemeClr val="bg1">
                  <a:alpha val="44688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pic>
        <p:nvPicPr>
          <p:cNvPr id="9" name="Рисунок 8" descr="Изображение выглядит как Цвет электрик, синий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4C5EBB19-1943-DC4D-BB45-167CDFA5C4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1" r="491" b="64497"/>
          <a:stretch>
            <a:fillRect/>
          </a:stretch>
        </p:blipFill>
        <p:spPr>
          <a:xfrm>
            <a:off x="4177482" y="334964"/>
            <a:ext cx="7696091" cy="1317499"/>
          </a:xfrm>
          <a:custGeom>
            <a:avLst/>
            <a:gdLst>
              <a:gd name="connsiteX0" fmla="*/ 5517412 w 7696091"/>
              <a:gd name="connsiteY0" fmla="*/ 0 h 1317499"/>
              <a:gd name="connsiteX1" fmla="*/ 7556015 w 7696091"/>
              <a:gd name="connsiteY1" fmla="*/ 0 h 1317499"/>
              <a:gd name="connsiteX2" fmla="*/ 7696091 w 7696091"/>
              <a:gd name="connsiteY2" fmla="*/ 140076 h 1317499"/>
              <a:gd name="connsiteX3" fmla="*/ 7696091 w 7696091"/>
              <a:gd name="connsiteY3" fmla="*/ 1177423 h 1317499"/>
              <a:gd name="connsiteX4" fmla="*/ 7556015 w 7696091"/>
              <a:gd name="connsiteY4" fmla="*/ 1317499 h 1317499"/>
              <a:gd name="connsiteX5" fmla="*/ 5517412 w 7696091"/>
              <a:gd name="connsiteY5" fmla="*/ 1317499 h 1317499"/>
              <a:gd name="connsiteX6" fmla="*/ 5377336 w 7696091"/>
              <a:gd name="connsiteY6" fmla="*/ 1177423 h 1317499"/>
              <a:gd name="connsiteX7" fmla="*/ 5377336 w 7696091"/>
              <a:gd name="connsiteY7" fmla="*/ 140076 h 1317499"/>
              <a:gd name="connsiteX8" fmla="*/ 5517412 w 7696091"/>
              <a:gd name="connsiteY8" fmla="*/ 0 h 1317499"/>
              <a:gd name="connsiteX9" fmla="*/ 2828744 w 7696091"/>
              <a:gd name="connsiteY9" fmla="*/ 0 h 1317499"/>
              <a:gd name="connsiteX10" fmla="*/ 4867347 w 7696091"/>
              <a:gd name="connsiteY10" fmla="*/ 0 h 1317499"/>
              <a:gd name="connsiteX11" fmla="*/ 5007423 w 7696091"/>
              <a:gd name="connsiteY11" fmla="*/ 140076 h 1317499"/>
              <a:gd name="connsiteX12" fmla="*/ 5007423 w 7696091"/>
              <a:gd name="connsiteY12" fmla="*/ 1177423 h 1317499"/>
              <a:gd name="connsiteX13" fmla="*/ 4867347 w 7696091"/>
              <a:gd name="connsiteY13" fmla="*/ 1317499 h 1317499"/>
              <a:gd name="connsiteX14" fmla="*/ 2828744 w 7696091"/>
              <a:gd name="connsiteY14" fmla="*/ 1317499 h 1317499"/>
              <a:gd name="connsiteX15" fmla="*/ 2688668 w 7696091"/>
              <a:gd name="connsiteY15" fmla="*/ 1177423 h 1317499"/>
              <a:gd name="connsiteX16" fmla="*/ 2688668 w 7696091"/>
              <a:gd name="connsiteY16" fmla="*/ 140076 h 1317499"/>
              <a:gd name="connsiteX17" fmla="*/ 2828744 w 7696091"/>
              <a:gd name="connsiteY17" fmla="*/ 0 h 1317499"/>
              <a:gd name="connsiteX18" fmla="*/ 140076 w 7696091"/>
              <a:gd name="connsiteY18" fmla="*/ 0 h 1317499"/>
              <a:gd name="connsiteX19" fmla="*/ 2178679 w 7696091"/>
              <a:gd name="connsiteY19" fmla="*/ 0 h 1317499"/>
              <a:gd name="connsiteX20" fmla="*/ 2318755 w 7696091"/>
              <a:gd name="connsiteY20" fmla="*/ 140076 h 1317499"/>
              <a:gd name="connsiteX21" fmla="*/ 2318755 w 7696091"/>
              <a:gd name="connsiteY21" fmla="*/ 1177423 h 1317499"/>
              <a:gd name="connsiteX22" fmla="*/ 2178679 w 7696091"/>
              <a:gd name="connsiteY22" fmla="*/ 1317499 h 1317499"/>
              <a:gd name="connsiteX23" fmla="*/ 140076 w 7696091"/>
              <a:gd name="connsiteY23" fmla="*/ 1317499 h 1317499"/>
              <a:gd name="connsiteX24" fmla="*/ 0 w 7696091"/>
              <a:gd name="connsiteY24" fmla="*/ 1177423 h 1317499"/>
              <a:gd name="connsiteX25" fmla="*/ 0 w 7696091"/>
              <a:gd name="connsiteY25" fmla="*/ 140076 h 1317499"/>
              <a:gd name="connsiteX26" fmla="*/ 140076 w 7696091"/>
              <a:gd name="connsiteY26" fmla="*/ 0 h 131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96091" h="1317499">
                <a:moveTo>
                  <a:pt x="5517412" y="0"/>
                </a:moveTo>
                <a:lnTo>
                  <a:pt x="7556015" y="0"/>
                </a:lnTo>
                <a:cubicBezTo>
                  <a:pt x="7633377" y="0"/>
                  <a:pt x="7696091" y="62714"/>
                  <a:pt x="7696091" y="140076"/>
                </a:cubicBezTo>
                <a:lnTo>
                  <a:pt x="7696091" y="1177423"/>
                </a:lnTo>
                <a:cubicBezTo>
                  <a:pt x="7696091" y="1254785"/>
                  <a:pt x="7633377" y="1317499"/>
                  <a:pt x="7556015" y="1317499"/>
                </a:cubicBezTo>
                <a:lnTo>
                  <a:pt x="5517412" y="1317499"/>
                </a:lnTo>
                <a:cubicBezTo>
                  <a:pt x="5440050" y="1317499"/>
                  <a:pt x="5377336" y="1254785"/>
                  <a:pt x="5377336" y="1177423"/>
                </a:cubicBezTo>
                <a:lnTo>
                  <a:pt x="5377336" y="140076"/>
                </a:lnTo>
                <a:cubicBezTo>
                  <a:pt x="5377336" y="62714"/>
                  <a:pt x="5440050" y="0"/>
                  <a:pt x="5517412" y="0"/>
                </a:cubicBezTo>
                <a:close/>
                <a:moveTo>
                  <a:pt x="2828744" y="0"/>
                </a:moveTo>
                <a:lnTo>
                  <a:pt x="4867347" y="0"/>
                </a:lnTo>
                <a:cubicBezTo>
                  <a:pt x="4944709" y="0"/>
                  <a:pt x="5007423" y="62714"/>
                  <a:pt x="5007423" y="140076"/>
                </a:cubicBezTo>
                <a:lnTo>
                  <a:pt x="5007423" y="1177423"/>
                </a:lnTo>
                <a:cubicBezTo>
                  <a:pt x="5007423" y="1254785"/>
                  <a:pt x="4944709" y="1317499"/>
                  <a:pt x="4867347" y="1317499"/>
                </a:cubicBezTo>
                <a:lnTo>
                  <a:pt x="2828744" y="1317499"/>
                </a:lnTo>
                <a:cubicBezTo>
                  <a:pt x="2751382" y="1317499"/>
                  <a:pt x="2688668" y="1254785"/>
                  <a:pt x="2688668" y="1177423"/>
                </a:cubicBezTo>
                <a:lnTo>
                  <a:pt x="2688668" y="140076"/>
                </a:lnTo>
                <a:cubicBezTo>
                  <a:pt x="2688668" y="62714"/>
                  <a:pt x="2751382" y="0"/>
                  <a:pt x="2828744" y="0"/>
                </a:cubicBezTo>
                <a:close/>
                <a:moveTo>
                  <a:pt x="140076" y="0"/>
                </a:moveTo>
                <a:lnTo>
                  <a:pt x="2178679" y="0"/>
                </a:lnTo>
                <a:cubicBezTo>
                  <a:pt x="2256041" y="0"/>
                  <a:pt x="2318755" y="62714"/>
                  <a:pt x="2318755" y="140076"/>
                </a:cubicBezTo>
                <a:lnTo>
                  <a:pt x="2318755" y="1177423"/>
                </a:lnTo>
                <a:cubicBezTo>
                  <a:pt x="2318755" y="1254785"/>
                  <a:pt x="2256041" y="1317499"/>
                  <a:pt x="2178679" y="1317499"/>
                </a:cubicBezTo>
                <a:lnTo>
                  <a:pt x="140076" y="1317499"/>
                </a:lnTo>
                <a:cubicBezTo>
                  <a:pt x="62714" y="1317499"/>
                  <a:pt x="0" y="1254785"/>
                  <a:pt x="0" y="1177423"/>
                </a:cubicBezTo>
                <a:lnTo>
                  <a:pt x="0" y="140076"/>
                </a:lnTo>
                <a:cubicBezTo>
                  <a:pt x="0" y="62714"/>
                  <a:pt x="62714" y="0"/>
                  <a:pt x="140076" y="0"/>
                </a:cubicBezTo>
                <a:close/>
              </a:path>
            </a:pathLst>
          </a:custGeom>
        </p:spPr>
      </p:pic>
      <p:sp>
        <p:nvSpPr>
          <p:cNvPr id="73" name="Rounded Rectangle 7">
            <a:extLst>
              <a:ext uri="{FF2B5EF4-FFF2-40B4-BE49-F238E27FC236}">
                <a16:creationId xmlns:a16="http://schemas.microsoft.com/office/drawing/2014/main" id="{D227B4F3-4809-7990-6D83-158568D5AEC4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488991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Наши сервисы</a:t>
            </a:r>
            <a:endParaRPr lang="en-RU" sz="105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8CD0ABD3-36F5-7E1C-B299-2B7D5BBB46AE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75" name="Slide Number Placeholder 3">
            <a:extLst>
              <a:ext uri="{FF2B5EF4-FFF2-40B4-BE49-F238E27FC236}">
                <a16:creationId xmlns:a16="http://schemas.microsoft.com/office/drawing/2014/main" id="{E034EF9F-6A9E-37F5-FEDC-680EEC68C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</p:spPr>
        <p:txBody>
          <a:bodyPr/>
          <a:lstStyle/>
          <a:p>
            <a:r>
              <a:rPr lang="ru-RU" dirty="0"/>
              <a:t>7</a:t>
            </a:r>
            <a:endParaRPr lang="en-RU" dirty="0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84F1A3A8-E71A-7E36-F0CD-BA6B6F8FB738}"/>
              </a:ext>
            </a:extLst>
          </p:cNvPr>
          <p:cNvSpPr txBox="1">
            <a:spLocks/>
          </p:cNvSpPr>
          <p:nvPr/>
        </p:nvSpPr>
        <p:spPr>
          <a:xfrm>
            <a:off x="334963" y="817341"/>
            <a:ext cx="2772679" cy="18016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Облако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78" name="Text Placeholder 22">
            <a:extLst>
              <a:ext uri="{FF2B5EF4-FFF2-40B4-BE49-F238E27FC236}">
                <a16:creationId xmlns:a16="http://schemas.microsoft.com/office/drawing/2014/main" id="{ACEEB79F-C7F5-8555-703C-A2EE8E344A49}"/>
              </a:ext>
            </a:extLst>
          </p:cNvPr>
          <p:cNvSpPr txBox="1">
            <a:spLocks/>
          </p:cNvSpPr>
          <p:nvPr/>
        </p:nvSpPr>
        <p:spPr>
          <a:xfrm>
            <a:off x="334965" y="1416093"/>
            <a:ext cx="3106327" cy="88689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Мощная инфраструктура поможет вашему бизнесу расти быстрее и дешевле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37EBA9-D665-F312-E207-A93182327DC6}"/>
              </a:ext>
            </a:extLst>
          </p:cNvPr>
          <p:cNvSpPr txBox="1"/>
          <p:nvPr/>
        </p:nvSpPr>
        <p:spPr>
          <a:xfrm>
            <a:off x="4471783" y="1048200"/>
            <a:ext cx="2056944" cy="378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en-GB" sz="2400" b="1" dirty="0">
                <a:solidFill>
                  <a:schemeClr val="bg1"/>
                </a:solidFill>
                <a:latin typeface="Inter Display" panose="02000503000000020004" pitchFamily="2" charset="0"/>
                <a:ea typeface="Inter Display" panose="02000503000000020004" pitchFamily="2" charset="0"/>
              </a:rPr>
              <a:t>IaaS</a:t>
            </a:r>
            <a:endParaRPr lang="en-RU" sz="2400" b="1" dirty="0">
              <a:solidFill>
                <a:schemeClr val="bg1"/>
              </a:solidFill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5E382-2F73-4108-3D0E-AD39BC281D1A}"/>
              </a:ext>
            </a:extLst>
          </p:cNvPr>
          <p:cNvSpPr txBox="1"/>
          <p:nvPr/>
        </p:nvSpPr>
        <p:spPr>
          <a:xfrm>
            <a:off x="7122217" y="1048200"/>
            <a:ext cx="2056944" cy="378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en-GB" sz="2400" b="1" dirty="0">
                <a:solidFill>
                  <a:schemeClr val="bg1"/>
                </a:solidFill>
                <a:latin typeface="Inter Display" panose="02000503000000020004" pitchFamily="2" charset="0"/>
                <a:ea typeface="Inter Display" panose="02000503000000020004" pitchFamily="2" charset="0"/>
              </a:rPr>
              <a:t>PaaS</a:t>
            </a:r>
            <a:endParaRPr lang="en-RU" sz="2400" b="1" dirty="0">
              <a:solidFill>
                <a:schemeClr val="bg1"/>
              </a:solidFill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10361A-E557-488E-B7CD-7AC36A9F0B52}"/>
              </a:ext>
            </a:extLst>
          </p:cNvPr>
          <p:cNvSpPr txBox="1"/>
          <p:nvPr/>
        </p:nvSpPr>
        <p:spPr>
          <a:xfrm>
            <a:off x="9772639" y="1048200"/>
            <a:ext cx="2056944" cy="378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en-GB" sz="2400" b="1" dirty="0" err="1">
                <a:solidFill>
                  <a:schemeClr val="bg1"/>
                </a:solidFill>
                <a:latin typeface="Inter Display" panose="02000503000000020004" pitchFamily="2" charset="0"/>
                <a:ea typeface="Inter Display" panose="02000503000000020004" pitchFamily="2" charset="0"/>
              </a:rPr>
              <a:t>У</a:t>
            </a:r>
            <a:r>
              <a:rPr lang="ru-RU" sz="2400" b="1" dirty="0">
                <a:solidFill>
                  <a:schemeClr val="bg1"/>
                </a:solidFill>
                <a:latin typeface="Inter Display" panose="02000503000000020004" pitchFamily="2" charset="0"/>
                <a:ea typeface="Inter Display" panose="02000503000000020004" pitchFamily="2" charset="0"/>
              </a:rPr>
              <a:t>правление</a:t>
            </a:r>
            <a:endParaRPr lang="en-RU" sz="2400" b="1" dirty="0">
              <a:solidFill>
                <a:schemeClr val="bg1"/>
              </a:solidFill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21" name="Rounded Rectangle 134">
            <a:extLst>
              <a:ext uri="{FF2B5EF4-FFF2-40B4-BE49-F238E27FC236}">
                <a16:creationId xmlns:a16="http://schemas.microsoft.com/office/drawing/2014/main" id="{AAABABB7-1DD1-C58B-D858-60515D8B7978}"/>
              </a:ext>
            </a:extLst>
          </p:cNvPr>
          <p:cNvSpPr>
            <a:spLocks/>
          </p:cNvSpPr>
          <p:nvPr/>
        </p:nvSpPr>
        <p:spPr>
          <a:xfrm>
            <a:off x="4289935" y="1851699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5DDBF7B-2098-8290-4017-828260EF1124}"/>
              </a:ext>
            </a:extLst>
          </p:cNvPr>
          <p:cNvSpPr txBox="1">
            <a:spLocks/>
          </p:cNvSpPr>
          <p:nvPr/>
        </p:nvSpPr>
        <p:spPr bwMode="auto">
          <a:xfrm>
            <a:off x="4533418" y="1845170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Виртуальные машины</a:t>
            </a:r>
          </a:p>
        </p:txBody>
      </p:sp>
      <p:sp>
        <p:nvSpPr>
          <p:cNvPr id="80" name="Rounded Rectangle 134">
            <a:extLst>
              <a:ext uri="{FF2B5EF4-FFF2-40B4-BE49-F238E27FC236}">
                <a16:creationId xmlns:a16="http://schemas.microsoft.com/office/drawing/2014/main" id="{F8FAB227-AE92-3BA9-270C-ACA96EC32D18}"/>
              </a:ext>
            </a:extLst>
          </p:cNvPr>
          <p:cNvSpPr>
            <a:spLocks/>
          </p:cNvSpPr>
          <p:nvPr/>
        </p:nvSpPr>
        <p:spPr>
          <a:xfrm>
            <a:off x="4289935" y="6075852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82" name="Текст 6">
            <a:extLst>
              <a:ext uri="{FF2B5EF4-FFF2-40B4-BE49-F238E27FC236}">
                <a16:creationId xmlns:a16="http://schemas.microsoft.com/office/drawing/2014/main" id="{2F1DE9CA-D7AA-BE23-CDC3-2EC0C56F561F}"/>
              </a:ext>
            </a:extLst>
          </p:cNvPr>
          <p:cNvSpPr txBox="1">
            <a:spLocks/>
          </p:cNvSpPr>
          <p:nvPr/>
        </p:nvSpPr>
        <p:spPr bwMode="auto">
          <a:xfrm>
            <a:off x="4533418" y="6069323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Управление проектами</a:t>
            </a:r>
          </a:p>
        </p:txBody>
      </p:sp>
      <p:sp>
        <p:nvSpPr>
          <p:cNvPr id="88" name="Rounded Rectangle 134">
            <a:extLst>
              <a:ext uri="{FF2B5EF4-FFF2-40B4-BE49-F238E27FC236}">
                <a16:creationId xmlns:a16="http://schemas.microsoft.com/office/drawing/2014/main" id="{7974A5BB-B749-F785-E0EA-11D912AAC366}"/>
              </a:ext>
            </a:extLst>
          </p:cNvPr>
          <p:cNvSpPr>
            <a:spLocks/>
          </p:cNvSpPr>
          <p:nvPr/>
        </p:nvSpPr>
        <p:spPr>
          <a:xfrm>
            <a:off x="4289935" y="2235713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02" name="Текст 6">
            <a:extLst>
              <a:ext uri="{FF2B5EF4-FFF2-40B4-BE49-F238E27FC236}">
                <a16:creationId xmlns:a16="http://schemas.microsoft.com/office/drawing/2014/main" id="{57410C7C-CE94-4187-EF03-C2E928E5FD0D}"/>
              </a:ext>
            </a:extLst>
          </p:cNvPr>
          <p:cNvSpPr txBox="1">
            <a:spLocks/>
          </p:cNvSpPr>
          <p:nvPr/>
        </p:nvSpPr>
        <p:spPr bwMode="auto">
          <a:xfrm>
            <a:off x="4533418" y="2229184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</a:t>
            </a:r>
            <a: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are metal </a:t>
            </a: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сервисы</a:t>
            </a:r>
          </a:p>
        </p:txBody>
      </p:sp>
      <p:sp>
        <p:nvSpPr>
          <p:cNvPr id="106" name="Rounded Rectangle 134">
            <a:extLst>
              <a:ext uri="{FF2B5EF4-FFF2-40B4-BE49-F238E27FC236}">
                <a16:creationId xmlns:a16="http://schemas.microsoft.com/office/drawing/2014/main" id="{6A1F1F21-F58F-F325-E83D-9FAD30536493}"/>
              </a:ext>
            </a:extLst>
          </p:cNvPr>
          <p:cNvSpPr>
            <a:spLocks/>
          </p:cNvSpPr>
          <p:nvPr/>
        </p:nvSpPr>
        <p:spPr>
          <a:xfrm>
            <a:off x="4289935" y="2619727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08" name="Текст 6">
            <a:extLst>
              <a:ext uri="{FF2B5EF4-FFF2-40B4-BE49-F238E27FC236}">
                <a16:creationId xmlns:a16="http://schemas.microsoft.com/office/drawing/2014/main" id="{39F9D000-E7D7-4509-9BE1-73640790232E}"/>
              </a:ext>
            </a:extLst>
          </p:cNvPr>
          <p:cNvSpPr txBox="1">
            <a:spLocks/>
          </p:cNvSpPr>
          <p:nvPr/>
        </p:nvSpPr>
        <p:spPr bwMode="auto">
          <a:xfrm>
            <a:off x="4533418" y="2613198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Снапшоты</a:t>
            </a: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по расписанию</a:t>
            </a:r>
          </a:p>
        </p:txBody>
      </p:sp>
      <p:sp>
        <p:nvSpPr>
          <p:cNvPr id="112" name="Rounded Rectangle 134">
            <a:extLst>
              <a:ext uri="{FF2B5EF4-FFF2-40B4-BE49-F238E27FC236}">
                <a16:creationId xmlns:a16="http://schemas.microsoft.com/office/drawing/2014/main" id="{8E92F6FD-F034-B96F-50D2-643E4C2C2C92}"/>
              </a:ext>
            </a:extLst>
          </p:cNvPr>
          <p:cNvSpPr>
            <a:spLocks/>
          </p:cNvSpPr>
          <p:nvPr/>
        </p:nvSpPr>
        <p:spPr>
          <a:xfrm>
            <a:off x="4289935" y="3003741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14" name="Текст 6">
            <a:extLst>
              <a:ext uri="{FF2B5EF4-FFF2-40B4-BE49-F238E27FC236}">
                <a16:creationId xmlns:a16="http://schemas.microsoft.com/office/drawing/2014/main" id="{1A0DF73C-6FB4-7290-01D2-3C05BE0EAA49}"/>
              </a:ext>
            </a:extLst>
          </p:cNvPr>
          <p:cNvSpPr txBox="1">
            <a:spLocks/>
          </p:cNvSpPr>
          <p:nvPr/>
        </p:nvSpPr>
        <p:spPr bwMode="auto">
          <a:xfrm>
            <a:off x="4533418" y="2997212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Управление секретами</a:t>
            </a:r>
          </a:p>
        </p:txBody>
      </p:sp>
      <p:sp>
        <p:nvSpPr>
          <p:cNvPr id="118" name="Rounded Rectangle 134">
            <a:extLst>
              <a:ext uri="{FF2B5EF4-FFF2-40B4-BE49-F238E27FC236}">
                <a16:creationId xmlns:a16="http://schemas.microsoft.com/office/drawing/2014/main" id="{0A4991F6-50D9-4D8F-5529-4EC9433E2E10}"/>
              </a:ext>
            </a:extLst>
          </p:cNvPr>
          <p:cNvSpPr>
            <a:spLocks/>
          </p:cNvSpPr>
          <p:nvPr/>
        </p:nvSpPr>
        <p:spPr>
          <a:xfrm>
            <a:off x="4289935" y="3387755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20" name="Текст 6">
            <a:extLst>
              <a:ext uri="{FF2B5EF4-FFF2-40B4-BE49-F238E27FC236}">
                <a16:creationId xmlns:a16="http://schemas.microsoft.com/office/drawing/2014/main" id="{0BBF7882-9664-C4A6-065F-1BA5B6CE2960}"/>
              </a:ext>
            </a:extLst>
          </p:cNvPr>
          <p:cNvSpPr txBox="1">
            <a:spLocks/>
          </p:cNvSpPr>
          <p:nvPr/>
        </p:nvSpPr>
        <p:spPr bwMode="auto">
          <a:xfrm>
            <a:off x="4533418" y="3381226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Логирование действий</a:t>
            </a:r>
          </a:p>
        </p:txBody>
      </p:sp>
      <p:sp>
        <p:nvSpPr>
          <p:cNvPr id="124" name="Rounded Rectangle 134">
            <a:extLst>
              <a:ext uri="{FF2B5EF4-FFF2-40B4-BE49-F238E27FC236}">
                <a16:creationId xmlns:a16="http://schemas.microsoft.com/office/drawing/2014/main" id="{BE9B007C-5C22-4B9C-4838-F7D64D4FB48F}"/>
              </a:ext>
            </a:extLst>
          </p:cNvPr>
          <p:cNvSpPr>
            <a:spLocks/>
          </p:cNvSpPr>
          <p:nvPr/>
        </p:nvSpPr>
        <p:spPr>
          <a:xfrm>
            <a:off x="4289935" y="3771769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26" name="Текст 6">
            <a:extLst>
              <a:ext uri="{FF2B5EF4-FFF2-40B4-BE49-F238E27FC236}">
                <a16:creationId xmlns:a16="http://schemas.microsoft.com/office/drawing/2014/main" id="{CA4064B3-1DD4-8C3E-3F59-BB7EF2EA3417}"/>
              </a:ext>
            </a:extLst>
          </p:cNvPr>
          <p:cNvSpPr txBox="1">
            <a:spLocks/>
          </p:cNvSpPr>
          <p:nvPr/>
        </p:nvSpPr>
        <p:spPr bwMode="auto">
          <a:xfrm>
            <a:off x="4533418" y="3765240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Блочное хранилище</a:t>
            </a:r>
          </a:p>
        </p:txBody>
      </p:sp>
      <p:sp>
        <p:nvSpPr>
          <p:cNvPr id="130" name="Rounded Rectangle 134">
            <a:extLst>
              <a:ext uri="{FF2B5EF4-FFF2-40B4-BE49-F238E27FC236}">
                <a16:creationId xmlns:a16="http://schemas.microsoft.com/office/drawing/2014/main" id="{ED9ED06A-2C7D-77F2-89FF-95E9AF904385}"/>
              </a:ext>
            </a:extLst>
          </p:cNvPr>
          <p:cNvSpPr>
            <a:spLocks/>
          </p:cNvSpPr>
          <p:nvPr/>
        </p:nvSpPr>
        <p:spPr>
          <a:xfrm>
            <a:off x="4289935" y="4155783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32" name="Текст 6">
            <a:extLst>
              <a:ext uri="{FF2B5EF4-FFF2-40B4-BE49-F238E27FC236}">
                <a16:creationId xmlns:a16="http://schemas.microsoft.com/office/drawing/2014/main" id="{9E95A04B-6EDC-7579-9541-B0A9D18F49A2}"/>
              </a:ext>
            </a:extLst>
          </p:cNvPr>
          <p:cNvSpPr txBox="1">
            <a:spLocks/>
          </p:cNvSpPr>
          <p:nvPr/>
        </p:nvSpPr>
        <p:spPr bwMode="auto">
          <a:xfrm>
            <a:off x="4533418" y="4149254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Приватные сети</a:t>
            </a:r>
          </a:p>
        </p:txBody>
      </p:sp>
      <p:sp>
        <p:nvSpPr>
          <p:cNvPr id="136" name="Rounded Rectangle 134">
            <a:extLst>
              <a:ext uri="{FF2B5EF4-FFF2-40B4-BE49-F238E27FC236}">
                <a16:creationId xmlns:a16="http://schemas.microsoft.com/office/drawing/2014/main" id="{D331AE4A-0E8A-BAFF-7B1D-08732D88CBE7}"/>
              </a:ext>
            </a:extLst>
          </p:cNvPr>
          <p:cNvSpPr>
            <a:spLocks/>
          </p:cNvSpPr>
          <p:nvPr/>
        </p:nvSpPr>
        <p:spPr>
          <a:xfrm>
            <a:off x="4289935" y="4539797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38" name="Текст 6">
            <a:extLst>
              <a:ext uri="{FF2B5EF4-FFF2-40B4-BE49-F238E27FC236}">
                <a16:creationId xmlns:a16="http://schemas.microsoft.com/office/drawing/2014/main" id="{688D0F33-A21B-40B5-EB06-09002BC14943}"/>
              </a:ext>
            </a:extLst>
          </p:cNvPr>
          <p:cNvSpPr txBox="1">
            <a:spLocks/>
          </p:cNvSpPr>
          <p:nvPr/>
        </p:nvSpPr>
        <p:spPr bwMode="auto">
          <a:xfrm>
            <a:off x="4533418" y="4533268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Балансировщики нагрузки</a:t>
            </a:r>
          </a:p>
        </p:txBody>
      </p:sp>
      <p:sp>
        <p:nvSpPr>
          <p:cNvPr id="142" name="Rounded Rectangle 134">
            <a:extLst>
              <a:ext uri="{FF2B5EF4-FFF2-40B4-BE49-F238E27FC236}">
                <a16:creationId xmlns:a16="http://schemas.microsoft.com/office/drawing/2014/main" id="{BE8001BE-8F6C-97FE-AC85-3694974E43F7}"/>
              </a:ext>
            </a:extLst>
          </p:cNvPr>
          <p:cNvSpPr>
            <a:spLocks/>
          </p:cNvSpPr>
          <p:nvPr/>
        </p:nvSpPr>
        <p:spPr>
          <a:xfrm>
            <a:off x="4289935" y="4923811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44" name="Текст 6">
            <a:extLst>
              <a:ext uri="{FF2B5EF4-FFF2-40B4-BE49-F238E27FC236}">
                <a16:creationId xmlns:a16="http://schemas.microsoft.com/office/drawing/2014/main" id="{A8D2A2CE-38B6-F402-6E48-AFDBB9FC80E3}"/>
              </a:ext>
            </a:extLst>
          </p:cNvPr>
          <p:cNvSpPr txBox="1">
            <a:spLocks/>
          </p:cNvSpPr>
          <p:nvPr/>
        </p:nvSpPr>
        <p:spPr bwMode="auto">
          <a:xfrm>
            <a:off x="4533418" y="4917282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Direct Connect</a:t>
            </a:r>
            <a:endParaRPr lang="ru-RU" sz="9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48" name="Rounded Rectangle 134">
            <a:extLst>
              <a:ext uri="{FF2B5EF4-FFF2-40B4-BE49-F238E27FC236}">
                <a16:creationId xmlns:a16="http://schemas.microsoft.com/office/drawing/2014/main" id="{D9B7BB6E-6F79-A47C-7B0E-57185CF66C46}"/>
              </a:ext>
            </a:extLst>
          </p:cNvPr>
          <p:cNvSpPr>
            <a:spLocks/>
          </p:cNvSpPr>
          <p:nvPr/>
        </p:nvSpPr>
        <p:spPr>
          <a:xfrm>
            <a:off x="4289935" y="5307825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50" name="Текст 6">
            <a:extLst>
              <a:ext uri="{FF2B5EF4-FFF2-40B4-BE49-F238E27FC236}">
                <a16:creationId xmlns:a16="http://schemas.microsoft.com/office/drawing/2014/main" id="{EFFB31DE-2508-C3A5-E496-18515EA518CE}"/>
              </a:ext>
            </a:extLst>
          </p:cNvPr>
          <p:cNvSpPr txBox="1">
            <a:spLocks/>
          </p:cNvSpPr>
          <p:nvPr/>
        </p:nvSpPr>
        <p:spPr bwMode="auto">
          <a:xfrm>
            <a:off x="4533418" y="5301296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Г</a:t>
            </a:r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руппы</a:t>
            </a: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размещения</a:t>
            </a:r>
          </a:p>
        </p:txBody>
      </p:sp>
      <p:sp>
        <p:nvSpPr>
          <p:cNvPr id="154" name="Rounded Rectangle 134">
            <a:extLst>
              <a:ext uri="{FF2B5EF4-FFF2-40B4-BE49-F238E27FC236}">
                <a16:creationId xmlns:a16="http://schemas.microsoft.com/office/drawing/2014/main" id="{6B569580-E483-2E87-1FEC-19CBAA93703C}"/>
              </a:ext>
            </a:extLst>
          </p:cNvPr>
          <p:cNvSpPr>
            <a:spLocks/>
          </p:cNvSpPr>
          <p:nvPr/>
        </p:nvSpPr>
        <p:spPr>
          <a:xfrm>
            <a:off x="4289935" y="5691839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56" name="Текст 6">
            <a:extLst>
              <a:ext uri="{FF2B5EF4-FFF2-40B4-BE49-F238E27FC236}">
                <a16:creationId xmlns:a16="http://schemas.microsoft.com/office/drawing/2014/main" id="{068E65D5-63A0-3A03-608F-02DD293A3480}"/>
              </a:ext>
            </a:extLst>
          </p:cNvPr>
          <p:cNvSpPr txBox="1">
            <a:spLocks/>
          </p:cNvSpPr>
          <p:nvPr/>
        </p:nvSpPr>
        <p:spPr bwMode="auto">
          <a:xfrm>
            <a:off x="4533418" y="5685310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Зарезервированные</a:t>
            </a:r>
            <a:b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эластичные I</a:t>
            </a:r>
            <a: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P</a:t>
            </a:r>
            <a:endParaRPr lang="ru-RU" sz="9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60" name="Rounded Rectangle 134">
            <a:extLst>
              <a:ext uri="{FF2B5EF4-FFF2-40B4-BE49-F238E27FC236}">
                <a16:creationId xmlns:a16="http://schemas.microsoft.com/office/drawing/2014/main" id="{503C08BA-B424-F712-69A3-03F9CEB614F5}"/>
              </a:ext>
            </a:extLst>
          </p:cNvPr>
          <p:cNvSpPr>
            <a:spLocks/>
          </p:cNvSpPr>
          <p:nvPr/>
        </p:nvSpPr>
        <p:spPr>
          <a:xfrm>
            <a:off x="6980884" y="1851699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62" name="Текст 6">
            <a:extLst>
              <a:ext uri="{FF2B5EF4-FFF2-40B4-BE49-F238E27FC236}">
                <a16:creationId xmlns:a16="http://schemas.microsoft.com/office/drawing/2014/main" id="{3F1D7564-CFEB-4DB3-7305-AEB666EFFCEE}"/>
              </a:ext>
            </a:extLst>
          </p:cNvPr>
          <p:cNvSpPr txBox="1">
            <a:spLocks/>
          </p:cNvSpPr>
          <p:nvPr/>
        </p:nvSpPr>
        <p:spPr bwMode="auto">
          <a:xfrm>
            <a:off x="7224367" y="1845170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M</a:t>
            </a:r>
            <a:r>
              <a:rPr lang="en-GB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anaged</a:t>
            </a:r>
            <a: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K</a:t>
            </a:r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u</a:t>
            </a:r>
            <a:r>
              <a:rPr lang="en-GB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bernetes</a:t>
            </a:r>
            <a:endParaRPr lang="ru-RU" sz="9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66" name="Rounded Rectangle 134">
            <a:extLst>
              <a:ext uri="{FF2B5EF4-FFF2-40B4-BE49-F238E27FC236}">
                <a16:creationId xmlns:a16="http://schemas.microsoft.com/office/drawing/2014/main" id="{D7AAAAA1-4BAB-9A0D-3739-C264695344D8}"/>
              </a:ext>
            </a:extLst>
          </p:cNvPr>
          <p:cNvSpPr>
            <a:spLocks/>
          </p:cNvSpPr>
          <p:nvPr/>
        </p:nvSpPr>
        <p:spPr>
          <a:xfrm>
            <a:off x="6980884" y="2235713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68" name="Текст 6">
            <a:extLst>
              <a:ext uri="{FF2B5EF4-FFF2-40B4-BE49-F238E27FC236}">
                <a16:creationId xmlns:a16="http://schemas.microsoft.com/office/drawing/2014/main" id="{E1F86848-BE94-1273-83CB-4FDAECC31086}"/>
              </a:ext>
            </a:extLst>
          </p:cNvPr>
          <p:cNvSpPr txBox="1">
            <a:spLocks/>
          </p:cNvSpPr>
          <p:nvPr/>
        </p:nvSpPr>
        <p:spPr bwMode="auto">
          <a:xfrm>
            <a:off x="7224367" y="2229184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</a:t>
            </a:r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аталог</a:t>
            </a:r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приложений</a:t>
            </a:r>
          </a:p>
        </p:txBody>
      </p:sp>
      <p:sp>
        <p:nvSpPr>
          <p:cNvPr id="172" name="Rounded Rectangle 134">
            <a:extLst>
              <a:ext uri="{FF2B5EF4-FFF2-40B4-BE49-F238E27FC236}">
                <a16:creationId xmlns:a16="http://schemas.microsoft.com/office/drawing/2014/main" id="{F813AB75-8A17-1FB0-47D5-C4D2259D8F45}"/>
              </a:ext>
            </a:extLst>
          </p:cNvPr>
          <p:cNvSpPr>
            <a:spLocks/>
          </p:cNvSpPr>
          <p:nvPr/>
        </p:nvSpPr>
        <p:spPr>
          <a:xfrm>
            <a:off x="9663124" y="1851699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74" name="Текст 6">
            <a:extLst>
              <a:ext uri="{FF2B5EF4-FFF2-40B4-BE49-F238E27FC236}">
                <a16:creationId xmlns:a16="http://schemas.microsoft.com/office/drawing/2014/main" id="{4E37C193-795E-1B5B-768D-705A9BE491CE}"/>
              </a:ext>
            </a:extLst>
          </p:cNvPr>
          <p:cNvSpPr txBox="1">
            <a:spLocks/>
          </p:cNvSpPr>
          <p:nvPr/>
        </p:nvSpPr>
        <p:spPr bwMode="auto">
          <a:xfrm>
            <a:off x="9906607" y="1845170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Удобный личный кабинет</a:t>
            </a:r>
          </a:p>
        </p:txBody>
      </p:sp>
      <p:sp>
        <p:nvSpPr>
          <p:cNvPr id="178" name="Rounded Rectangle 134">
            <a:extLst>
              <a:ext uri="{FF2B5EF4-FFF2-40B4-BE49-F238E27FC236}">
                <a16:creationId xmlns:a16="http://schemas.microsoft.com/office/drawing/2014/main" id="{533C8D0A-D16E-7016-97DC-97B10DDC12DD}"/>
              </a:ext>
            </a:extLst>
          </p:cNvPr>
          <p:cNvSpPr>
            <a:spLocks/>
          </p:cNvSpPr>
          <p:nvPr/>
        </p:nvSpPr>
        <p:spPr>
          <a:xfrm>
            <a:off x="9663124" y="2235713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80" name="Текст 6">
            <a:extLst>
              <a:ext uri="{FF2B5EF4-FFF2-40B4-BE49-F238E27FC236}">
                <a16:creationId xmlns:a16="http://schemas.microsoft.com/office/drawing/2014/main" id="{D6498E63-6B2B-D7E0-F2FF-346E276A5D86}"/>
              </a:ext>
            </a:extLst>
          </p:cNvPr>
          <p:cNvSpPr txBox="1">
            <a:spLocks/>
          </p:cNvSpPr>
          <p:nvPr/>
        </p:nvSpPr>
        <p:spPr bwMode="auto">
          <a:xfrm>
            <a:off x="9906607" y="2229184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A</a:t>
            </a:r>
            <a:r>
              <a:rPr lang="en-GB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PI</a:t>
            </a:r>
            <a:endParaRPr lang="ru-RU" sz="900" dirty="0"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84" name="Rounded Rectangle 134">
            <a:extLst>
              <a:ext uri="{FF2B5EF4-FFF2-40B4-BE49-F238E27FC236}">
                <a16:creationId xmlns:a16="http://schemas.microsoft.com/office/drawing/2014/main" id="{2251A135-B821-856D-90DD-3914BB4293B8}"/>
              </a:ext>
            </a:extLst>
          </p:cNvPr>
          <p:cNvSpPr>
            <a:spLocks/>
          </p:cNvSpPr>
          <p:nvPr/>
        </p:nvSpPr>
        <p:spPr>
          <a:xfrm>
            <a:off x="9663124" y="2619727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86" name="Текст 6">
            <a:extLst>
              <a:ext uri="{FF2B5EF4-FFF2-40B4-BE49-F238E27FC236}">
                <a16:creationId xmlns:a16="http://schemas.microsoft.com/office/drawing/2014/main" id="{5B298CEF-D582-C178-B1D3-BF19865BFD8A}"/>
              </a:ext>
            </a:extLst>
          </p:cNvPr>
          <p:cNvSpPr txBox="1">
            <a:spLocks/>
          </p:cNvSpPr>
          <p:nvPr/>
        </p:nvSpPr>
        <p:spPr bwMode="auto">
          <a:xfrm>
            <a:off x="9906607" y="2613198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Интеграции</a:t>
            </a:r>
          </a:p>
        </p:txBody>
      </p:sp>
      <p:sp>
        <p:nvSpPr>
          <p:cNvPr id="190" name="Rounded Rectangle 134">
            <a:extLst>
              <a:ext uri="{FF2B5EF4-FFF2-40B4-BE49-F238E27FC236}">
                <a16:creationId xmlns:a16="http://schemas.microsoft.com/office/drawing/2014/main" id="{61AF66A9-27CC-8776-A174-4C771131D401}"/>
              </a:ext>
            </a:extLst>
          </p:cNvPr>
          <p:cNvSpPr>
            <a:spLocks/>
          </p:cNvSpPr>
          <p:nvPr/>
        </p:nvSpPr>
        <p:spPr>
          <a:xfrm>
            <a:off x="9663124" y="3003741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92" name="Текст 6">
            <a:extLst>
              <a:ext uri="{FF2B5EF4-FFF2-40B4-BE49-F238E27FC236}">
                <a16:creationId xmlns:a16="http://schemas.microsoft.com/office/drawing/2014/main" id="{CB3E16CC-33B9-AD12-1E83-D7337319AAC1}"/>
              </a:ext>
            </a:extLst>
          </p:cNvPr>
          <p:cNvSpPr txBox="1">
            <a:spLocks/>
          </p:cNvSpPr>
          <p:nvPr/>
        </p:nvSpPr>
        <p:spPr bwMode="auto">
          <a:xfrm>
            <a:off x="9906607" y="2997212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Биллинг</a:t>
            </a:r>
          </a:p>
        </p:txBody>
      </p:sp>
      <p:sp>
        <p:nvSpPr>
          <p:cNvPr id="196" name="Rounded Rectangle 134">
            <a:extLst>
              <a:ext uri="{FF2B5EF4-FFF2-40B4-BE49-F238E27FC236}">
                <a16:creationId xmlns:a16="http://schemas.microsoft.com/office/drawing/2014/main" id="{0744477C-E693-287C-4D5F-473CD6104809}"/>
              </a:ext>
            </a:extLst>
          </p:cNvPr>
          <p:cNvSpPr>
            <a:spLocks/>
          </p:cNvSpPr>
          <p:nvPr/>
        </p:nvSpPr>
        <p:spPr>
          <a:xfrm>
            <a:off x="9663124" y="3387755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198" name="Текст 6">
            <a:extLst>
              <a:ext uri="{FF2B5EF4-FFF2-40B4-BE49-F238E27FC236}">
                <a16:creationId xmlns:a16="http://schemas.microsoft.com/office/drawing/2014/main" id="{4C1DEAEF-3192-7411-BE94-4B087B07E036}"/>
              </a:ext>
            </a:extLst>
          </p:cNvPr>
          <p:cNvSpPr txBox="1">
            <a:spLocks/>
          </p:cNvSpPr>
          <p:nvPr/>
        </p:nvSpPr>
        <p:spPr bwMode="auto">
          <a:xfrm>
            <a:off x="9906607" y="3381226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Отчёты</a:t>
            </a:r>
          </a:p>
        </p:txBody>
      </p:sp>
      <p:sp>
        <p:nvSpPr>
          <p:cNvPr id="202" name="Rounded Rectangle 134">
            <a:extLst>
              <a:ext uri="{FF2B5EF4-FFF2-40B4-BE49-F238E27FC236}">
                <a16:creationId xmlns:a16="http://schemas.microsoft.com/office/drawing/2014/main" id="{6BC2F258-8B5C-79EA-D8A5-F3AC8AD667D6}"/>
              </a:ext>
            </a:extLst>
          </p:cNvPr>
          <p:cNvSpPr>
            <a:spLocks/>
          </p:cNvSpPr>
          <p:nvPr/>
        </p:nvSpPr>
        <p:spPr>
          <a:xfrm>
            <a:off x="9663124" y="3771769"/>
            <a:ext cx="2101901" cy="2981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rtlCol="0" anchor="ctr"/>
          <a:lstStyle/>
          <a:p>
            <a:endParaRPr lang="en-RU" sz="900" dirty="0">
              <a:solidFill>
                <a:schemeClr val="tx2"/>
              </a:solidFill>
              <a:latin typeface="Inter Display" panose="02000503000000020004" pitchFamily="2" charset="0"/>
              <a:ea typeface="Inter Display" panose="02000503000000020004" pitchFamily="2" charset="0"/>
              <a:cs typeface="Inter Display" panose="02000503000000020004" pitchFamily="2" charset="0"/>
            </a:endParaRPr>
          </a:p>
        </p:txBody>
      </p:sp>
      <p:sp>
        <p:nvSpPr>
          <p:cNvPr id="204" name="Текст 6">
            <a:extLst>
              <a:ext uri="{FF2B5EF4-FFF2-40B4-BE49-F238E27FC236}">
                <a16:creationId xmlns:a16="http://schemas.microsoft.com/office/drawing/2014/main" id="{4479292A-BE36-DAE7-781B-E1C746355CAA}"/>
              </a:ext>
            </a:extLst>
          </p:cNvPr>
          <p:cNvSpPr txBox="1">
            <a:spLocks/>
          </p:cNvSpPr>
          <p:nvPr/>
        </p:nvSpPr>
        <p:spPr bwMode="auto">
          <a:xfrm>
            <a:off x="9906607" y="3765240"/>
            <a:ext cx="181050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Долгосрочное бронирование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9DB23D3-7817-4591-BE94-04B9EE63FC47}"/>
              </a:ext>
            </a:extLst>
          </p:cNvPr>
          <p:cNvGrpSpPr/>
          <p:nvPr/>
        </p:nvGrpSpPr>
        <p:grpSpPr>
          <a:xfrm>
            <a:off x="4333244" y="1889042"/>
            <a:ext cx="216690" cy="216690"/>
            <a:chOff x="7760691" y="1899928"/>
            <a:chExt cx="216690" cy="216690"/>
          </a:xfrm>
        </p:grpSpPr>
        <p:sp>
          <p:nvSpPr>
            <p:cNvPr id="3" name="Rounded Rectangle 136">
              <a:extLst>
                <a:ext uri="{FF2B5EF4-FFF2-40B4-BE49-F238E27FC236}">
                  <a16:creationId xmlns:a16="http://schemas.microsoft.com/office/drawing/2014/main" id="{C15CB91F-939C-69B0-DE87-D2E1CB0EED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20" name="Рисунок 3">
              <a:extLst>
                <a:ext uri="{FF2B5EF4-FFF2-40B4-BE49-F238E27FC236}">
                  <a16:creationId xmlns:a16="http://schemas.microsoft.com/office/drawing/2014/main" id="{44C86C9D-8693-FE1D-B884-E679CE8303EA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56C9DBC-F376-2C2B-5467-7DD8FE8C8F88}"/>
              </a:ext>
            </a:extLst>
          </p:cNvPr>
          <p:cNvGrpSpPr/>
          <p:nvPr/>
        </p:nvGrpSpPr>
        <p:grpSpPr>
          <a:xfrm>
            <a:off x="4333244" y="2275485"/>
            <a:ext cx="216690" cy="216690"/>
            <a:chOff x="7760691" y="1899928"/>
            <a:chExt cx="216690" cy="216690"/>
          </a:xfrm>
        </p:grpSpPr>
        <p:sp>
          <p:nvSpPr>
            <p:cNvPr id="6" name="Rounded Rectangle 136">
              <a:extLst>
                <a:ext uri="{FF2B5EF4-FFF2-40B4-BE49-F238E27FC236}">
                  <a16:creationId xmlns:a16="http://schemas.microsoft.com/office/drawing/2014/main" id="{7D999B40-4239-A288-17FD-A57414F822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24" name="Рисунок 6">
              <a:extLst>
                <a:ext uri="{FF2B5EF4-FFF2-40B4-BE49-F238E27FC236}">
                  <a16:creationId xmlns:a16="http://schemas.microsoft.com/office/drawing/2014/main" id="{1C02295A-C9A0-3DA6-F375-E66DD36EA480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4D68233-FF0E-F4F6-0276-08383D066BF4}"/>
              </a:ext>
            </a:extLst>
          </p:cNvPr>
          <p:cNvGrpSpPr/>
          <p:nvPr/>
        </p:nvGrpSpPr>
        <p:grpSpPr>
          <a:xfrm>
            <a:off x="4333244" y="2656485"/>
            <a:ext cx="216690" cy="216690"/>
            <a:chOff x="7760691" y="1899928"/>
            <a:chExt cx="216690" cy="216690"/>
          </a:xfrm>
        </p:grpSpPr>
        <p:sp>
          <p:nvSpPr>
            <p:cNvPr id="11" name="Rounded Rectangle 136">
              <a:extLst>
                <a:ext uri="{FF2B5EF4-FFF2-40B4-BE49-F238E27FC236}">
                  <a16:creationId xmlns:a16="http://schemas.microsoft.com/office/drawing/2014/main" id="{95306DEA-6836-9712-3425-61618D3888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26" name="Рисунок 11">
              <a:extLst>
                <a:ext uri="{FF2B5EF4-FFF2-40B4-BE49-F238E27FC236}">
                  <a16:creationId xmlns:a16="http://schemas.microsoft.com/office/drawing/2014/main" id="{D8A98912-456A-5FA9-5E3E-7E8AD9567986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75F3EEF-ABAC-067E-15C2-D7AD1FE5B9B7}"/>
              </a:ext>
            </a:extLst>
          </p:cNvPr>
          <p:cNvGrpSpPr/>
          <p:nvPr/>
        </p:nvGrpSpPr>
        <p:grpSpPr>
          <a:xfrm>
            <a:off x="4333244" y="3042928"/>
            <a:ext cx="216690" cy="216690"/>
            <a:chOff x="7760691" y="1899928"/>
            <a:chExt cx="216690" cy="216690"/>
          </a:xfrm>
        </p:grpSpPr>
        <p:sp>
          <p:nvSpPr>
            <p:cNvPr id="14" name="Rounded Rectangle 136">
              <a:extLst>
                <a:ext uri="{FF2B5EF4-FFF2-40B4-BE49-F238E27FC236}">
                  <a16:creationId xmlns:a16="http://schemas.microsoft.com/office/drawing/2014/main" id="{E41CCF88-21DA-D023-9FD9-5BCA1B3701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33" name="Рисунок 18">
              <a:extLst>
                <a:ext uri="{FF2B5EF4-FFF2-40B4-BE49-F238E27FC236}">
                  <a16:creationId xmlns:a16="http://schemas.microsoft.com/office/drawing/2014/main" id="{8700D6B1-65C7-F107-ACC5-BAA04E7D7D3B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86A085-2625-80AE-5327-074CD8EFC97F}"/>
              </a:ext>
            </a:extLst>
          </p:cNvPr>
          <p:cNvGrpSpPr/>
          <p:nvPr/>
        </p:nvGrpSpPr>
        <p:grpSpPr>
          <a:xfrm>
            <a:off x="4333244" y="3429371"/>
            <a:ext cx="216690" cy="216690"/>
            <a:chOff x="7760691" y="1899928"/>
            <a:chExt cx="216690" cy="216690"/>
          </a:xfrm>
        </p:grpSpPr>
        <p:sp>
          <p:nvSpPr>
            <p:cNvPr id="23" name="Rounded Rectangle 136">
              <a:extLst>
                <a:ext uri="{FF2B5EF4-FFF2-40B4-BE49-F238E27FC236}">
                  <a16:creationId xmlns:a16="http://schemas.microsoft.com/office/drawing/2014/main" id="{2ED4A643-FB99-9A0E-C3FE-83F8EC95AD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36" name="Рисунок 27">
              <a:extLst>
                <a:ext uri="{FF2B5EF4-FFF2-40B4-BE49-F238E27FC236}">
                  <a16:creationId xmlns:a16="http://schemas.microsoft.com/office/drawing/2014/main" id="{075656C4-A313-8A49-1DFB-50087CC67FB6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EE87510-7043-6B8D-0292-C25628F184BF}"/>
              </a:ext>
            </a:extLst>
          </p:cNvPr>
          <p:cNvGrpSpPr/>
          <p:nvPr/>
        </p:nvGrpSpPr>
        <p:grpSpPr>
          <a:xfrm>
            <a:off x="4333244" y="3815814"/>
            <a:ext cx="216690" cy="216690"/>
            <a:chOff x="7760691" y="1899928"/>
            <a:chExt cx="216690" cy="216690"/>
          </a:xfrm>
        </p:grpSpPr>
        <p:sp>
          <p:nvSpPr>
            <p:cNvPr id="30" name="Rounded Rectangle 136">
              <a:extLst>
                <a:ext uri="{FF2B5EF4-FFF2-40B4-BE49-F238E27FC236}">
                  <a16:creationId xmlns:a16="http://schemas.microsoft.com/office/drawing/2014/main" id="{845C15B2-62B9-6DD1-2299-0FC804F7EC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1" name="Рисунок 30">
              <a:extLst>
                <a:ext uri="{FF2B5EF4-FFF2-40B4-BE49-F238E27FC236}">
                  <a16:creationId xmlns:a16="http://schemas.microsoft.com/office/drawing/2014/main" id="{1DEE2BBB-550C-7514-29A4-DB4E5EB80235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94A847-B97F-600A-E3FD-C22E612ED775}"/>
              </a:ext>
            </a:extLst>
          </p:cNvPr>
          <p:cNvGrpSpPr/>
          <p:nvPr/>
        </p:nvGrpSpPr>
        <p:grpSpPr>
          <a:xfrm>
            <a:off x="4333244" y="4202257"/>
            <a:ext cx="216690" cy="216690"/>
            <a:chOff x="7760691" y="1899928"/>
            <a:chExt cx="216690" cy="216690"/>
          </a:xfrm>
        </p:grpSpPr>
        <p:sp>
          <p:nvSpPr>
            <p:cNvPr id="34" name="Rounded Rectangle 136">
              <a:extLst>
                <a:ext uri="{FF2B5EF4-FFF2-40B4-BE49-F238E27FC236}">
                  <a16:creationId xmlns:a16="http://schemas.microsoft.com/office/drawing/2014/main" id="{D02F9D3B-C919-1344-6F86-6BE8F0E3F9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3" name="Рисунок 34">
              <a:extLst>
                <a:ext uri="{FF2B5EF4-FFF2-40B4-BE49-F238E27FC236}">
                  <a16:creationId xmlns:a16="http://schemas.microsoft.com/office/drawing/2014/main" id="{2B9BE9F2-AD10-EF9B-9E82-D59ABF90F2BD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B83F4B2-AB8E-F727-D755-B926139656C6}"/>
              </a:ext>
            </a:extLst>
          </p:cNvPr>
          <p:cNvGrpSpPr/>
          <p:nvPr/>
        </p:nvGrpSpPr>
        <p:grpSpPr>
          <a:xfrm>
            <a:off x="4333244" y="4577814"/>
            <a:ext cx="216690" cy="216690"/>
            <a:chOff x="7760691" y="1899928"/>
            <a:chExt cx="216690" cy="216690"/>
          </a:xfrm>
        </p:grpSpPr>
        <p:sp>
          <p:nvSpPr>
            <p:cNvPr id="38" name="Rounded Rectangle 136">
              <a:extLst>
                <a:ext uri="{FF2B5EF4-FFF2-40B4-BE49-F238E27FC236}">
                  <a16:creationId xmlns:a16="http://schemas.microsoft.com/office/drawing/2014/main" id="{88648583-B719-0B55-9985-52DA2A8DE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4" name="Рисунок 38">
              <a:extLst>
                <a:ext uri="{FF2B5EF4-FFF2-40B4-BE49-F238E27FC236}">
                  <a16:creationId xmlns:a16="http://schemas.microsoft.com/office/drawing/2014/main" id="{3C617053-94D2-CC79-C2DA-93900AD9FEEF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E9B75E1-AFD9-4242-513F-22997140C614}"/>
              </a:ext>
            </a:extLst>
          </p:cNvPr>
          <p:cNvGrpSpPr/>
          <p:nvPr/>
        </p:nvGrpSpPr>
        <p:grpSpPr>
          <a:xfrm>
            <a:off x="4333244" y="4964257"/>
            <a:ext cx="216690" cy="216690"/>
            <a:chOff x="7760691" y="1899928"/>
            <a:chExt cx="216690" cy="216690"/>
          </a:xfrm>
        </p:grpSpPr>
        <p:sp>
          <p:nvSpPr>
            <p:cNvPr id="41" name="Rounded Rectangle 136">
              <a:extLst>
                <a:ext uri="{FF2B5EF4-FFF2-40B4-BE49-F238E27FC236}">
                  <a16:creationId xmlns:a16="http://schemas.microsoft.com/office/drawing/2014/main" id="{3903275D-CB1E-76A8-01E5-E6A4DEA63E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6" name="Рисунок 41">
              <a:extLst>
                <a:ext uri="{FF2B5EF4-FFF2-40B4-BE49-F238E27FC236}">
                  <a16:creationId xmlns:a16="http://schemas.microsoft.com/office/drawing/2014/main" id="{403D8905-F506-638B-8BA8-3E863D00327A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4A70CC94-A93B-1E0E-4DF0-F73625C57ABA}"/>
              </a:ext>
            </a:extLst>
          </p:cNvPr>
          <p:cNvGrpSpPr/>
          <p:nvPr/>
        </p:nvGrpSpPr>
        <p:grpSpPr>
          <a:xfrm>
            <a:off x="4333244" y="5350700"/>
            <a:ext cx="216690" cy="216690"/>
            <a:chOff x="7760691" y="1899928"/>
            <a:chExt cx="216690" cy="216690"/>
          </a:xfrm>
        </p:grpSpPr>
        <p:sp>
          <p:nvSpPr>
            <p:cNvPr id="44" name="Rounded Rectangle 136">
              <a:extLst>
                <a:ext uri="{FF2B5EF4-FFF2-40B4-BE49-F238E27FC236}">
                  <a16:creationId xmlns:a16="http://schemas.microsoft.com/office/drawing/2014/main" id="{D55CB1E6-84DB-8C7E-9EA0-AB553C0CE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7" name="Рисунок 44">
              <a:extLst>
                <a:ext uri="{FF2B5EF4-FFF2-40B4-BE49-F238E27FC236}">
                  <a16:creationId xmlns:a16="http://schemas.microsoft.com/office/drawing/2014/main" id="{939A3DE3-614F-9066-937A-D06649BDDCE3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99D21A1-1A41-8198-C559-C3C2097C7120}"/>
              </a:ext>
            </a:extLst>
          </p:cNvPr>
          <p:cNvGrpSpPr/>
          <p:nvPr/>
        </p:nvGrpSpPr>
        <p:grpSpPr>
          <a:xfrm>
            <a:off x="4333244" y="5731700"/>
            <a:ext cx="216690" cy="216690"/>
            <a:chOff x="7760691" y="1899928"/>
            <a:chExt cx="216690" cy="216690"/>
          </a:xfrm>
        </p:grpSpPr>
        <p:sp>
          <p:nvSpPr>
            <p:cNvPr id="47" name="Rounded Rectangle 136">
              <a:extLst>
                <a:ext uri="{FF2B5EF4-FFF2-40B4-BE49-F238E27FC236}">
                  <a16:creationId xmlns:a16="http://schemas.microsoft.com/office/drawing/2014/main" id="{0A94ED7F-5AC2-35D7-D84F-9F3B88C350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89" name="Рисунок 47">
              <a:extLst>
                <a:ext uri="{FF2B5EF4-FFF2-40B4-BE49-F238E27FC236}">
                  <a16:creationId xmlns:a16="http://schemas.microsoft.com/office/drawing/2014/main" id="{8AFA9069-3B5C-7B1D-55F9-14D93B72B1C6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48129C4-5FF3-096B-285A-CACB10D11CE6}"/>
              </a:ext>
            </a:extLst>
          </p:cNvPr>
          <p:cNvGrpSpPr/>
          <p:nvPr/>
        </p:nvGrpSpPr>
        <p:grpSpPr>
          <a:xfrm>
            <a:off x="4333244" y="6107257"/>
            <a:ext cx="216690" cy="216690"/>
            <a:chOff x="7760691" y="1899928"/>
            <a:chExt cx="216690" cy="216690"/>
          </a:xfrm>
        </p:grpSpPr>
        <p:sp>
          <p:nvSpPr>
            <p:cNvPr id="50" name="Rounded Rectangle 136">
              <a:extLst>
                <a:ext uri="{FF2B5EF4-FFF2-40B4-BE49-F238E27FC236}">
                  <a16:creationId xmlns:a16="http://schemas.microsoft.com/office/drawing/2014/main" id="{91BF7F28-BDBB-8D64-6632-A6AFD64995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0" name="Рисунок 50">
              <a:extLst>
                <a:ext uri="{FF2B5EF4-FFF2-40B4-BE49-F238E27FC236}">
                  <a16:creationId xmlns:a16="http://schemas.microsoft.com/office/drawing/2014/main" id="{C03D184C-769A-7EEE-9D2A-9A3B19DC717B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F9D5F9B-2A0F-38FF-CF48-25051D71A64E}"/>
              </a:ext>
            </a:extLst>
          </p:cNvPr>
          <p:cNvGrpSpPr/>
          <p:nvPr/>
        </p:nvGrpSpPr>
        <p:grpSpPr>
          <a:xfrm>
            <a:off x="7037698" y="1889042"/>
            <a:ext cx="216690" cy="216690"/>
            <a:chOff x="7760691" y="1899928"/>
            <a:chExt cx="216690" cy="216690"/>
          </a:xfrm>
        </p:grpSpPr>
        <p:sp>
          <p:nvSpPr>
            <p:cNvPr id="53" name="Rounded Rectangle 136">
              <a:extLst>
                <a:ext uri="{FF2B5EF4-FFF2-40B4-BE49-F238E27FC236}">
                  <a16:creationId xmlns:a16="http://schemas.microsoft.com/office/drawing/2014/main" id="{8B9523C0-8387-4147-ACD0-0E356543BC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1" name="Рисунок 53">
              <a:extLst>
                <a:ext uri="{FF2B5EF4-FFF2-40B4-BE49-F238E27FC236}">
                  <a16:creationId xmlns:a16="http://schemas.microsoft.com/office/drawing/2014/main" id="{9094B83C-664D-5AE8-F747-408BF2ED4380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CC9F793D-4169-18BB-861F-883E603808C2}"/>
              </a:ext>
            </a:extLst>
          </p:cNvPr>
          <p:cNvGrpSpPr/>
          <p:nvPr/>
        </p:nvGrpSpPr>
        <p:grpSpPr>
          <a:xfrm>
            <a:off x="7037698" y="2275485"/>
            <a:ext cx="216690" cy="216690"/>
            <a:chOff x="7760691" y="1899928"/>
            <a:chExt cx="216690" cy="216690"/>
          </a:xfrm>
        </p:grpSpPr>
        <p:sp>
          <p:nvSpPr>
            <p:cNvPr id="56" name="Rounded Rectangle 136">
              <a:extLst>
                <a:ext uri="{FF2B5EF4-FFF2-40B4-BE49-F238E27FC236}">
                  <a16:creationId xmlns:a16="http://schemas.microsoft.com/office/drawing/2014/main" id="{520321E0-2391-D198-F0D0-D1DA015C93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2" name="Рисунок 56">
              <a:extLst>
                <a:ext uri="{FF2B5EF4-FFF2-40B4-BE49-F238E27FC236}">
                  <a16:creationId xmlns:a16="http://schemas.microsoft.com/office/drawing/2014/main" id="{369E2DD1-5AC4-CDDF-E821-6805B955A090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9CD0E92-42E0-4C8E-4BBE-28312FFC5865}"/>
              </a:ext>
            </a:extLst>
          </p:cNvPr>
          <p:cNvGrpSpPr/>
          <p:nvPr/>
        </p:nvGrpSpPr>
        <p:grpSpPr>
          <a:xfrm>
            <a:off x="9718905" y="1889042"/>
            <a:ext cx="216690" cy="216690"/>
            <a:chOff x="7760691" y="1899928"/>
            <a:chExt cx="216690" cy="216690"/>
          </a:xfrm>
        </p:grpSpPr>
        <p:sp>
          <p:nvSpPr>
            <p:cNvPr id="59" name="Rounded Rectangle 136">
              <a:extLst>
                <a:ext uri="{FF2B5EF4-FFF2-40B4-BE49-F238E27FC236}">
                  <a16:creationId xmlns:a16="http://schemas.microsoft.com/office/drawing/2014/main" id="{5CB1F5C4-D2A4-DA03-953B-5A8AE90672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3" name="Рисунок 59">
              <a:extLst>
                <a:ext uri="{FF2B5EF4-FFF2-40B4-BE49-F238E27FC236}">
                  <a16:creationId xmlns:a16="http://schemas.microsoft.com/office/drawing/2014/main" id="{A1046A45-1D9A-0BC4-1A27-3AA5888B6FAF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B949904-8833-6055-154F-E504686D1C1D}"/>
              </a:ext>
            </a:extLst>
          </p:cNvPr>
          <p:cNvGrpSpPr/>
          <p:nvPr/>
        </p:nvGrpSpPr>
        <p:grpSpPr>
          <a:xfrm>
            <a:off x="9718905" y="2275485"/>
            <a:ext cx="216690" cy="216690"/>
            <a:chOff x="7760691" y="1899928"/>
            <a:chExt cx="216690" cy="216690"/>
          </a:xfrm>
        </p:grpSpPr>
        <p:sp>
          <p:nvSpPr>
            <p:cNvPr id="62" name="Rounded Rectangle 136">
              <a:extLst>
                <a:ext uri="{FF2B5EF4-FFF2-40B4-BE49-F238E27FC236}">
                  <a16:creationId xmlns:a16="http://schemas.microsoft.com/office/drawing/2014/main" id="{8DC3E834-4197-CFE8-6B0D-85BC2EB43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4" name="Рисунок 62">
              <a:extLst>
                <a:ext uri="{FF2B5EF4-FFF2-40B4-BE49-F238E27FC236}">
                  <a16:creationId xmlns:a16="http://schemas.microsoft.com/office/drawing/2014/main" id="{EB745217-5FF5-74F3-1FA4-A00D80E542C8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C618D0DF-DF2B-1091-F40E-148B0B35206F}"/>
              </a:ext>
            </a:extLst>
          </p:cNvPr>
          <p:cNvGrpSpPr/>
          <p:nvPr/>
        </p:nvGrpSpPr>
        <p:grpSpPr>
          <a:xfrm>
            <a:off x="9718905" y="2656485"/>
            <a:ext cx="216690" cy="216690"/>
            <a:chOff x="7760691" y="1899928"/>
            <a:chExt cx="216690" cy="216690"/>
          </a:xfrm>
        </p:grpSpPr>
        <p:sp>
          <p:nvSpPr>
            <p:cNvPr id="65" name="Rounded Rectangle 136">
              <a:extLst>
                <a:ext uri="{FF2B5EF4-FFF2-40B4-BE49-F238E27FC236}">
                  <a16:creationId xmlns:a16="http://schemas.microsoft.com/office/drawing/2014/main" id="{FE50B38D-E7F9-E60E-2356-A128F722F2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5" name="Рисунок 65">
              <a:extLst>
                <a:ext uri="{FF2B5EF4-FFF2-40B4-BE49-F238E27FC236}">
                  <a16:creationId xmlns:a16="http://schemas.microsoft.com/office/drawing/2014/main" id="{911E4F29-545C-5F85-2CC0-22718440DF5F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9BD3D0EE-B341-525C-82F6-56E102BD3885}"/>
              </a:ext>
            </a:extLst>
          </p:cNvPr>
          <p:cNvGrpSpPr/>
          <p:nvPr/>
        </p:nvGrpSpPr>
        <p:grpSpPr>
          <a:xfrm>
            <a:off x="9718905" y="3042928"/>
            <a:ext cx="216690" cy="216690"/>
            <a:chOff x="7760691" y="1899928"/>
            <a:chExt cx="216690" cy="216690"/>
          </a:xfrm>
        </p:grpSpPr>
        <p:sp>
          <p:nvSpPr>
            <p:cNvPr id="68" name="Rounded Rectangle 136">
              <a:extLst>
                <a:ext uri="{FF2B5EF4-FFF2-40B4-BE49-F238E27FC236}">
                  <a16:creationId xmlns:a16="http://schemas.microsoft.com/office/drawing/2014/main" id="{D51B66A4-C034-F1D3-B813-F783FDEFF8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6" name="Рисунок 68">
              <a:extLst>
                <a:ext uri="{FF2B5EF4-FFF2-40B4-BE49-F238E27FC236}">
                  <a16:creationId xmlns:a16="http://schemas.microsoft.com/office/drawing/2014/main" id="{58756364-A6F5-1C1B-8ADE-4667DCB788C5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5A3F5808-3D49-6D3D-A432-EB55B8B8338E}"/>
              </a:ext>
            </a:extLst>
          </p:cNvPr>
          <p:cNvGrpSpPr/>
          <p:nvPr/>
        </p:nvGrpSpPr>
        <p:grpSpPr>
          <a:xfrm>
            <a:off x="9718905" y="3429371"/>
            <a:ext cx="216690" cy="216690"/>
            <a:chOff x="7760691" y="1899928"/>
            <a:chExt cx="216690" cy="216690"/>
          </a:xfrm>
        </p:grpSpPr>
        <p:sp>
          <p:nvSpPr>
            <p:cNvPr id="71" name="Rounded Rectangle 136">
              <a:extLst>
                <a:ext uri="{FF2B5EF4-FFF2-40B4-BE49-F238E27FC236}">
                  <a16:creationId xmlns:a16="http://schemas.microsoft.com/office/drawing/2014/main" id="{0B0EB169-A6A4-A431-B8AF-712B3C3F7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7" name="Рисунок 71">
              <a:extLst>
                <a:ext uri="{FF2B5EF4-FFF2-40B4-BE49-F238E27FC236}">
                  <a16:creationId xmlns:a16="http://schemas.microsoft.com/office/drawing/2014/main" id="{C0C59651-AE11-9EE6-010F-9E2AC52ACC74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598EEA2-BAA7-7643-919B-75B4A9D602ED}"/>
              </a:ext>
            </a:extLst>
          </p:cNvPr>
          <p:cNvGrpSpPr/>
          <p:nvPr/>
        </p:nvGrpSpPr>
        <p:grpSpPr>
          <a:xfrm>
            <a:off x="9718905" y="3815814"/>
            <a:ext cx="216690" cy="216690"/>
            <a:chOff x="7760691" y="1899928"/>
            <a:chExt cx="216690" cy="216690"/>
          </a:xfrm>
        </p:grpSpPr>
        <p:sp>
          <p:nvSpPr>
            <p:cNvPr id="79" name="Rounded Rectangle 136">
              <a:extLst>
                <a:ext uri="{FF2B5EF4-FFF2-40B4-BE49-F238E27FC236}">
                  <a16:creationId xmlns:a16="http://schemas.microsoft.com/office/drawing/2014/main" id="{217BB50A-ADE9-D159-3C67-5AC309191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0691" y="1899928"/>
              <a:ext cx="216690" cy="21669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351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endParaRPr>
            </a:p>
          </p:txBody>
        </p:sp>
        <p:sp>
          <p:nvSpPr>
            <p:cNvPr id="98" name="Рисунок 84">
              <a:extLst>
                <a:ext uri="{FF2B5EF4-FFF2-40B4-BE49-F238E27FC236}">
                  <a16:creationId xmlns:a16="http://schemas.microsoft.com/office/drawing/2014/main" id="{73F6EA93-4379-0141-0A7A-7AD239F3E523}"/>
                </a:ext>
              </a:extLst>
            </p:cNvPr>
            <p:cNvSpPr/>
            <p:nvPr/>
          </p:nvSpPr>
          <p:spPr>
            <a:xfrm>
              <a:off x="7823966" y="1956504"/>
              <a:ext cx="95378" cy="94596"/>
            </a:xfrm>
            <a:custGeom>
              <a:avLst/>
              <a:gdLst>
                <a:gd name="connsiteX0" fmla="*/ 55928 w 95378"/>
                <a:gd name="connsiteY0" fmla="*/ 6831 h 94596"/>
                <a:gd name="connsiteX1" fmla="*/ 64320 w 95378"/>
                <a:gd name="connsiteY1" fmla="*/ 23615 h 94596"/>
                <a:gd name="connsiteX2" fmla="*/ 71092 w 95378"/>
                <a:gd name="connsiteY2" fmla="*/ 28622 h 94596"/>
                <a:gd name="connsiteX3" fmla="*/ 86303 w 95378"/>
                <a:gd name="connsiteY3" fmla="*/ 31149 h 94596"/>
                <a:gd name="connsiteX4" fmla="*/ 91309 w 95378"/>
                <a:gd name="connsiteY4" fmla="*/ 46790 h 94596"/>
                <a:gd name="connsiteX5" fmla="*/ 79484 w 95378"/>
                <a:gd name="connsiteY5" fmla="*/ 58615 h 94596"/>
                <a:gd name="connsiteX6" fmla="*/ 77004 w 95378"/>
                <a:gd name="connsiteY6" fmla="*/ 67246 h 94596"/>
                <a:gd name="connsiteX7" fmla="*/ 80390 w 95378"/>
                <a:gd name="connsiteY7" fmla="*/ 81885 h 94596"/>
                <a:gd name="connsiteX8" fmla="*/ 66657 w 95378"/>
                <a:gd name="connsiteY8" fmla="*/ 91898 h 94596"/>
                <a:gd name="connsiteX9" fmla="*/ 52399 w 95378"/>
                <a:gd name="connsiteY9" fmla="*/ 83458 h 94596"/>
                <a:gd name="connsiteX10" fmla="*/ 42958 w 95378"/>
                <a:gd name="connsiteY10" fmla="*/ 83458 h 94596"/>
                <a:gd name="connsiteX11" fmla="*/ 28701 w 95378"/>
                <a:gd name="connsiteY11" fmla="*/ 91898 h 94596"/>
                <a:gd name="connsiteX12" fmla="*/ 14968 w 95378"/>
                <a:gd name="connsiteY12" fmla="*/ 81885 h 94596"/>
                <a:gd name="connsiteX13" fmla="*/ 18353 w 95378"/>
                <a:gd name="connsiteY13" fmla="*/ 67246 h 94596"/>
                <a:gd name="connsiteX14" fmla="*/ 15874 w 95378"/>
                <a:gd name="connsiteY14" fmla="*/ 58615 h 94596"/>
                <a:gd name="connsiteX15" fmla="*/ 4048 w 95378"/>
                <a:gd name="connsiteY15" fmla="*/ 46790 h 94596"/>
                <a:gd name="connsiteX16" fmla="*/ 9055 w 95378"/>
                <a:gd name="connsiteY16" fmla="*/ 31149 h 94596"/>
                <a:gd name="connsiteX17" fmla="*/ 24266 w 95378"/>
                <a:gd name="connsiteY17" fmla="*/ 28622 h 94596"/>
                <a:gd name="connsiteX18" fmla="*/ 30989 w 95378"/>
                <a:gd name="connsiteY18" fmla="*/ 23615 h 94596"/>
                <a:gd name="connsiteX19" fmla="*/ 39382 w 95378"/>
                <a:gd name="connsiteY19" fmla="*/ 6831 h 94596"/>
                <a:gd name="connsiteX20" fmla="*/ 55928 w 95378"/>
                <a:gd name="connsiteY20" fmla="*/ 6831 h 94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5378" h="94596">
                  <a:moveTo>
                    <a:pt x="55928" y="6831"/>
                  </a:moveTo>
                  <a:lnTo>
                    <a:pt x="64320" y="23615"/>
                  </a:lnTo>
                  <a:cubicBezTo>
                    <a:pt x="65465" y="25952"/>
                    <a:pt x="68517" y="28193"/>
                    <a:pt x="71092" y="28622"/>
                  </a:cubicBezTo>
                  <a:lnTo>
                    <a:pt x="86303" y="31149"/>
                  </a:lnTo>
                  <a:cubicBezTo>
                    <a:pt x="96030" y="32771"/>
                    <a:pt x="98319" y="39828"/>
                    <a:pt x="91309" y="46790"/>
                  </a:cubicBezTo>
                  <a:lnTo>
                    <a:pt x="79484" y="58615"/>
                  </a:lnTo>
                  <a:cubicBezTo>
                    <a:pt x="77481" y="60618"/>
                    <a:pt x="76384" y="64480"/>
                    <a:pt x="77004" y="67246"/>
                  </a:cubicBezTo>
                  <a:lnTo>
                    <a:pt x="80390" y="81885"/>
                  </a:lnTo>
                  <a:cubicBezTo>
                    <a:pt x="83060" y="93472"/>
                    <a:pt x="76909" y="97954"/>
                    <a:pt x="66657" y="91898"/>
                  </a:cubicBezTo>
                  <a:lnTo>
                    <a:pt x="52399" y="83458"/>
                  </a:lnTo>
                  <a:cubicBezTo>
                    <a:pt x="49825" y="81933"/>
                    <a:pt x="45581" y="81933"/>
                    <a:pt x="42958" y="83458"/>
                  </a:cubicBezTo>
                  <a:lnTo>
                    <a:pt x="28701" y="91898"/>
                  </a:lnTo>
                  <a:cubicBezTo>
                    <a:pt x="18496" y="97954"/>
                    <a:pt x="12297" y="93424"/>
                    <a:pt x="14968" y="81885"/>
                  </a:cubicBezTo>
                  <a:lnTo>
                    <a:pt x="18353" y="67246"/>
                  </a:lnTo>
                  <a:cubicBezTo>
                    <a:pt x="18973" y="64480"/>
                    <a:pt x="17876" y="60618"/>
                    <a:pt x="15874" y="58615"/>
                  </a:cubicBezTo>
                  <a:lnTo>
                    <a:pt x="4048" y="46790"/>
                  </a:lnTo>
                  <a:cubicBezTo>
                    <a:pt x="-2914" y="39828"/>
                    <a:pt x="-673" y="32771"/>
                    <a:pt x="9055" y="31149"/>
                  </a:cubicBezTo>
                  <a:lnTo>
                    <a:pt x="24266" y="28622"/>
                  </a:lnTo>
                  <a:cubicBezTo>
                    <a:pt x="26793" y="28193"/>
                    <a:pt x="29845" y="25952"/>
                    <a:pt x="30989" y="23615"/>
                  </a:cubicBezTo>
                  <a:lnTo>
                    <a:pt x="39382" y="6831"/>
                  </a:lnTo>
                  <a:cubicBezTo>
                    <a:pt x="43959" y="-2277"/>
                    <a:pt x="51398" y="-2277"/>
                    <a:pt x="55928" y="6831"/>
                  </a:cubicBezTo>
                  <a:close/>
                </a:path>
              </a:pathLst>
            </a:custGeom>
            <a:noFill/>
            <a:ln w="7144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12580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ounded Rectangle 7">
            <a:extLst>
              <a:ext uri="{FF2B5EF4-FFF2-40B4-BE49-F238E27FC236}">
                <a16:creationId xmlns:a16="http://schemas.microsoft.com/office/drawing/2014/main" id="{D227B4F3-4809-7990-6D83-158568D5AEC4}"/>
              </a:ext>
            </a:extLst>
          </p:cNvPr>
          <p:cNvSpPr>
            <a:spLocks/>
          </p:cNvSpPr>
          <p:nvPr/>
        </p:nvSpPr>
        <p:spPr>
          <a:xfrm>
            <a:off x="335634" y="345336"/>
            <a:ext cx="1488991" cy="25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Наши сервисы</a:t>
            </a:r>
            <a:endParaRPr lang="en-RU" sz="105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8CD0ABD3-36F5-7E1C-B299-2B7D5BBB46AE}"/>
              </a:ext>
            </a:extLst>
          </p:cNvPr>
          <p:cNvSpPr>
            <a:spLocks noChangeAspect="1"/>
          </p:cNvSpPr>
          <p:nvPr/>
        </p:nvSpPr>
        <p:spPr>
          <a:xfrm>
            <a:off x="335632" y="345336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75" name="Slide Number Placeholder 3">
            <a:extLst>
              <a:ext uri="{FF2B5EF4-FFF2-40B4-BE49-F238E27FC236}">
                <a16:creationId xmlns:a16="http://schemas.microsoft.com/office/drawing/2014/main" id="{E034EF9F-6A9E-37F5-FEDC-680EEC68C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14613"/>
            <a:ext cx="189204" cy="123111"/>
          </a:xfrm>
        </p:spPr>
        <p:txBody>
          <a:bodyPr/>
          <a:lstStyle/>
          <a:p>
            <a:r>
              <a:rPr lang="ru-RU" dirty="0"/>
              <a:t>8</a:t>
            </a:r>
            <a:endParaRPr lang="en-RU" dirty="0"/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84F1A3A8-E71A-7E36-F0CD-BA6B6F8FB738}"/>
              </a:ext>
            </a:extLst>
          </p:cNvPr>
          <p:cNvSpPr txBox="1">
            <a:spLocks/>
          </p:cNvSpPr>
          <p:nvPr/>
        </p:nvSpPr>
        <p:spPr>
          <a:xfrm>
            <a:off x="334963" y="817341"/>
            <a:ext cx="3206890" cy="180162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/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Стриминговая платформа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78" name="Text Placeholder 22">
            <a:extLst>
              <a:ext uri="{FF2B5EF4-FFF2-40B4-BE49-F238E27FC236}">
                <a16:creationId xmlns:a16="http://schemas.microsoft.com/office/drawing/2014/main" id="{ACEEB79F-C7F5-8555-703C-A2EE8E344A49}"/>
              </a:ext>
            </a:extLst>
          </p:cNvPr>
          <p:cNvSpPr txBox="1">
            <a:spLocks/>
          </p:cNvSpPr>
          <p:nvPr/>
        </p:nvSpPr>
        <p:spPr>
          <a:xfrm>
            <a:off x="334965" y="1928063"/>
            <a:ext cx="3106327" cy="12709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Минимизируем задержки, защищаем контент</a:t>
            </a:r>
            <a:b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</a:br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от копирования, снижаем затраты на стриминг</a:t>
            </a:r>
          </a:p>
        </p:txBody>
      </p:sp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149E715F-7C23-0848-9F85-49498CF22C16}"/>
              </a:ext>
            </a:extLst>
          </p:cNvPr>
          <p:cNvSpPr>
            <a:spLocks/>
          </p:cNvSpPr>
          <p:nvPr/>
        </p:nvSpPr>
        <p:spPr>
          <a:xfrm>
            <a:off x="4186203" y="0"/>
            <a:ext cx="8005797" cy="6858000"/>
          </a:xfrm>
          <a:custGeom>
            <a:avLst/>
            <a:gdLst>
              <a:gd name="connsiteX0" fmla="*/ 168487 w 8005797"/>
              <a:gd name="connsiteY0" fmla="*/ 0 h 5985312"/>
              <a:gd name="connsiteX1" fmla="*/ 8005797 w 8005797"/>
              <a:gd name="connsiteY1" fmla="*/ 0 h 5985312"/>
              <a:gd name="connsiteX2" fmla="*/ 8005797 w 8005797"/>
              <a:gd name="connsiteY2" fmla="*/ 5985312 h 5985312"/>
              <a:gd name="connsiteX3" fmla="*/ 168487 w 8005797"/>
              <a:gd name="connsiteY3" fmla="*/ 5985312 h 5985312"/>
              <a:gd name="connsiteX4" fmla="*/ 0 w 8005797"/>
              <a:gd name="connsiteY4" fmla="*/ 5816825 h 5985312"/>
              <a:gd name="connsiteX5" fmla="*/ 0 w 8005797"/>
              <a:gd name="connsiteY5" fmla="*/ 168487 h 5985312"/>
              <a:gd name="connsiteX6" fmla="*/ 168487 w 8005797"/>
              <a:gd name="connsiteY6" fmla="*/ 0 h 59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5797" h="5985312">
                <a:moveTo>
                  <a:pt x="168487" y="0"/>
                </a:moveTo>
                <a:lnTo>
                  <a:pt x="8005797" y="0"/>
                </a:lnTo>
                <a:lnTo>
                  <a:pt x="8005797" y="5985312"/>
                </a:lnTo>
                <a:lnTo>
                  <a:pt x="168487" y="5985312"/>
                </a:lnTo>
                <a:cubicBezTo>
                  <a:pt x="75434" y="5985312"/>
                  <a:pt x="0" y="5909878"/>
                  <a:pt x="0" y="5816825"/>
                </a:cubicBezTo>
                <a:lnTo>
                  <a:pt x="0" y="168487"/>
                </a:lnTo>
                <a:cubicBezTo>
                  <a:pt x="0" y="75434"/>
                  <a:pt x="75434" y="0"/>
                  <a:pt x="168487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44688"/>
                </a:schemeClr>
              </a:gs>
              <a:gs pos="100000">
                <a:schemeClr val="bg1">
                  <a:alpha val="5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pic>
        <p:nvPicPr>
          <p:cNvPr id="12" name="Рисунок 11" descr="Изображение выглядит как Цвет электрик, Цвет Majorelle blue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7E708DA1-3810-88A2-0A4B-B1D22318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47" b="53643"/>
          <a:stretch>
            <a:fillRect/>
          </a:stretch>
        </p:blipFill>
        <p:spPr>
          <a:xfrm>
            <a:off x="4424543" y="334963"/>
            <a:ext cx="7431823" cy="1317498"/>
          </a:xfrm>
          <a:custGeom>
            <a:avLst/>
            <a:gdLst>
              <a:gd name="connsiteX0" fmla="*/ 150142 w 7702229"/>
              <a:gd name="connsiteY0" fmla="*/ 0 h 1317498"/>
              <a:gd name="connsiteX1" fmla="*/ 7552087 w 7702229"/>
              <a:gd name="connsiteY1" fmla="*/ 0 h 1317498"/>
              <a:gd name="connsiteX2" fmla="*/ 7702229 w 7702229"/>
              <a:gd name="connsiteY2" fmla="*/ 150142 h 1317498"/>
              <a:gd name="connsiteX3" fmla="*/ 7702229 w 7702229"/>
              <a:gd name="connsiteY3" fmla="*/ 1167356 h 1317498"/>
              <a:gd name="connsiteX4" fmla="*/ 7552087 w 7702229"/>
              <a:gd name="connsiteY4" fmla="*/ 1317498 h 1317498"/>
              <a:gd name="connsiteX5" fmla="*/ 150142 w 7702229"/>
              <a:gd name="connsiteY5" fmla="*/ 1317498 h 1317498"/>
              <a:gd name="connsiteX6" fmla="*/ 0 w 7702229"/>
              <a:gd name="connsiteY6" fmla="*/ 1167356 h 1317498"/>
              <a:gd name="connsiteX7" fmla="*/ 0 w 7702229"/>
              <a:gd name="connsiteY7" fmla="*/ 150142 h 1317498"/>
              <a:gd name="connsiteX8" fmla="*/ 150142 w 7702229"/>
              <a:gd name="connsiteY8" fmla="*/ 0 h 131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2229" h="1317498">
                <a:moveTo>
                  <a:pt x="150142" y="0"/>
                </a:moveTo>
                <a:lnTo>
                  <a:pt x="7552087" y="0"/>
                </a:lnTo>
                <a:cubicBezTo>
                  <a:pt x="7635008" y="0"/>
                  <a:pt x="7702229" y="67221"/>
                  <a:pt x="7702229" y="150142"/>
                </a:cubicBezTo>
                <a:lnTo>
                  <a:pt x="7702229" y="1167356"/>
                </a:lnTo>
                <a:cubicBezTo>
                  <a:pt x="7702229" y="1250277"/>
                  <a:pt x="7635008" y="1317498"/>
                  <a:pt x="7552087" y="1317498"/>
                </a:cubicBezTo>
                <a:lnTo>
                  <a:pt x="150142" y="1317498"/>
                </a:lnTo>
                <a:cubicBezTo>
                  <a:pt x="67221" y="1317498"/>
                  <a:pt x="0" y="1250277"/>
                  <a:pt x="0" y="1167356"/>
                </a:cubicBezTo>
                <a:lnTo>
                  <a:pt x="0" y="150142"/>
                </a:lnTo>
                <a:cubicBezTo>
                  <a:pt x="0" y="67221"/>
                  <a:pt x="67221" y="0"/>
                  <a:pt x="150142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BD99F0-DD07-D413-A026-A6A1E810D2CC}"/>
              </a:ext>
            </a:extLst>
          </p:cNvPr>
          <p:cNvSpPr txBox="1"/>
          <p:nvPr/>
        </p:nvSpPr>
        <p:spPr>
          <a:xfrm>
            <a:off x="4774305" y="1048200"/>
            <a:ext cx="6062120" cy="3783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2">
              <a:lnSpc>
                <a:spcPct val="110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bg1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Сервисы</a:t>
            </a:r>
            <a:endParaRPr lang="en-RU" sz="2400" dirty="0">
              <a:solidFill>
                <a:schemeClr val="bg1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09BADEE8-78B0-872F-28FE-C8E2EB47BA36}"/>
              </a:ext>
            </a:extLst>
          </p:cNvPr>
          <p:cNvSpPr>
            <a:spLocks/>
          </p:cNvSpPr>
          <p:nvPr/>
        </p:nvSpPr>
        <p:spPr>
          <a:xfrm>
            <a:off x="4424543" y="2255971"/>
            <a:ext cx="3489371" cy="179023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" name="Текст 6">
            <a:extLst>
              <a:ext uri="{FF2B5EF4-FFF2-40B4-BE49-F238E27FC236}">
                <a16:creationId xmlns:a16="http://schemas.microsoft.com/office/drawing/2014/main" id="{2C5C292C-63E6-2494-AA14-579797011C19}"/>
              </a:ext>
            </a:extLst>
          </p:cNvPr>
          <p:cNvSpPr txBox="1">
            <a:spLocks/>
          </p:cNvSpPr>
          <p:nvPr/>
        </p:nvSpPr>
        <p:spPr bwMode="auto">
          <a:xfrm>
            <a:off x="4674998" y="2950025"/>
            <a:ext cx="2268389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Стриминг с низкими задержками в 4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K 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или даже 8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K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.</a:t>
            </a:r>
          </a:p>
        </p:txBody>
      </p:sp>
      <p:sp>
        <p:nvSpPr>
          <p:cNvPr id="3" name="Текст 6">
            <a:extLst>
              <a:ext uri="{FF2B5EF4-FFF2-40B4-BE49-F238E27FC236}">
                <a16:creationId xmlns:a16="http://schemas.microsoft.com/office/drawing/2014/main" id="{11F4C831-7187-CDCE-6D64-2586396D0205}"/>
              </a:ext>
            </a:extLst>
          </p:cNvPr>
          <p:cNvSpPr txBox="1">
            <a:spLocks/>
          </p:cNvSpPr>
          <p:nvPr/>
        </p:nvSpPr>
        <p:spPr bwMode="auto">
          <a:xfrm>
            <a:off x="4674914" y="2552850"/>
            <a:ext cx="2709801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Live-</a:t>
            </a:r>
            <a:r>
              <a:rPr lang="ru-RU" sz="1600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стриминг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C174C946-A8A6-0241-D07C-05A58D0750DE}"/>
              </a:ext>
            </a:extLst>
          </p:cNvPr>
          <p:cNvSpPr>
            <a:spLocks/>
          </p:cNvSpPr>
          <p:nvPr/>
        </p:nvSpPr>
        <p:spPr>
          <a:xfrm>
            <a:off x="8221362" y="2255971"/>
            <a:ext cx="3371923" cy="179023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0" name="Текст 6">
            <a:extLst>
              <a:ext uri="{FF2B5EF4-FFF2-40B4-BE49-F238E27FC236}">
                <a16:creationId xmlns:a16="http://schemas.microsoft.com/office/drawing/2014/main" id="{61D9D796-7BE0-B5AE-B6A7-DBDCE747B1E6}"/>
              </a:ext>
            </a:extLst>
          </p:cNvPr>
          <p:cNvSpPr txBox="1">
            <a:spLocks/>
          </p:cNvSpPr>
          <p:nvPr/>
        </p:nvSpPr>
        <p:spPr bwMode="auto">
          <a:xfrm>
            <a:off x="8521278" y="2553494"/>
            <a:ext cx="2709801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b="1" i="0" spc="-2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VOD-</a:t>
            </a:r>
            <a: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хранилище </a:t>
            </a:r>
          </a:p>
        </p:txBody>
      </p:sp>
      <p:sp>
        <p:nvSpPr>
          <p:cNvPr id="42" name="Текст 6">
            <a:extLst>
              <a:ext uri="{FF2B5EF4-FFF2-40B4-BE49-F238E27FC236}">
                <a16:creationId xmlns:a16="http://schemas.microsoft.com/office/drawing/2014/main" id="{89F88598-1A2E-1435-E3A1-5B0471DEB984}"/>
              </a:ext>
            </a:extLst>
          </p:cNvPr>
          <p:cNvSpPr txBox="1">
            <a:spLocks/>
          </p:cNvSpPr>
          <p:nvPr/>
        </p:nvSpPr>
        <p:spPr bwMode="auto">
          <a:xfrm>
            <a:off x="8521278" y="2939139"/>
            <a:ext cx="2706823" cy="4690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Неограниченныи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</a:t>
            </a:r>
            <a:r>
              <a:rPr lang="ru-RU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объём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хранилища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для 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UGC 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или профессионального видео </a:t>
            </a:r>
            <a:r>
              <a:rPr lang="ru-RU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любои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длины и форматов.</a:t>
            </a:r>
          </a:p>
        </p:txBody>
      </p:sp>
      <p:sp>
        <p:nvSpPr>
          <p:cNvPr id="43" name="Rounded Rectangle 21">
            <a:extLst>
              <a:ext uri="{FF2B5EF4-FFF2-40B4-BE49-F238E27FC236}">
                <a16:creationId xmlns:a16="http://schemas.microsoft.com/office/drawing/2014/main" id="{3101EF06-5071-BA81-0850-47718CC8688C}"/>
              </a:ext>
            </a:extLst>
          </p:cNvPr>
          <p:cNvSpPr>
            <a:spLocks/>
          </p:cNvSpPr>
          <p:nvPr/>
        </p:nvSpPr>
        <p:spPr>
          <a:xfrm>
            <a:off x="4424543" y="4385672"/>
            <a:ext cx="3489371" cy="179023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4" name="Текст 6">
            <a:extLst>
              <a:ext uri="{FF2B5EF4-FFF2-40B4-BE49-F238E27FC236}">
                <a16:creationId xmlns:a16="http://schemas.microsoft.com/office/drawing/2014/main" id="{4A1B2F31-8E65-A07D-8EB9-B1AA10AA02FC}"/>
              </a:ext>
            </a:extLst>
          </p:cNvPr>
          <p:cNvSpPr txBox="1">
            <a:spLocks/>
          </p:cNvSpPr>
          <p:nvPr/>
        </p:nvSpPr>
        <p:spPr bwMode="auto">
          <a:xfrm>
            <a:off x="4674998" y="5067236"/>
            <a:ext cx="2268389" cy="4539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Групповые видеозвонки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 реальном времени с </a:t>
            </a:r>
            <a:r>
              <a:rPr lang="ru-RU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полнои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</a:t>
            </a:r>
            <a:r>
              <a:rPr lang="ru-RU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интеграциеи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на ваши ресурсы.</a:t>
            </a:r>
          </a:p>
        </p:txBody>
      </p:sp>
      <p:sp>
        <p:nvSpPr>
          <p:cNvPr id="45" name="Текст 6">
            <a:extLst>
              <a:ext uri="{FF2B5EF4-FFF2-40B4-BE49-F238E27FC236}">
                <a16:creationId xmlns:a16="http://schemas.microsoft.com/office/drawing/2014/main" id="{734161FE-4B29-4A3B-1680-B2B285777AD3}"/>
              </a:ext>
            </a:extLst>
          </p:cNvPr>
          <p:cNvSpPr txBox="1">
            <a:spLocks/>
          </p:cNvSpPr>
          <p:nvPr/>
        </p:nvSpPr>
        <p:spPr bwMode="auto">
          <a:xfrm>
            <a:off x="4674914" y="4647462"/>
            <a:ext cx="2709801" cy="29812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spc="-20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EdgeConf</a:t>
            </a:r>
            <a:r>
              <a:rPr lang="en-GB" sz="1600" spc="-2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</a:p>
        </p:txBody>
      </p:sp>
      <p:sp>
        <p:nvSpPr>
          <p:cNvPr id="46" name="Rounded Rectangle 21">
            <a:extLst>
              <a:ext uri="{FF2B5EF4-FFF2-40B4-BE49-F238E27FC236}">
                <a16:creationId xmlns:a16="http://schemas.microsoft.com/office/drawing/2014/main" id="{32E33C5D-4C76-104E-3787-77688B6D5E23}"/>
              </a:ext>
            </a:extLst>
          </p:cNvPr>
          <p:cNvSpPr>
            <a:spLocks/>
          </p:cNvSpPr>
          <p:nvPr/>
        </p:nvSpPr>
        <p:spPr>
          <a:xfrm>
            <a:off x="8221362" y="4385672"/>
            <a:ext cx="3371923" cy="1790233"/>
          </a:xfrm>
          <a:prstGeom prst="roundRect">
            <a:avLst>
              <a:gd name="adj" fmla="val 9454"/>
            </a:avLst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60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49" name="Текст 6">
            <a:extLst>
              <a:ext uri="{FF2B5EF4-FFF2-40B4-BE49-F238E27FC236}">
                <a16:creationId xmlns:a16="http://schemas.microsoft.com/office/drawing/2014/main" id="{D4DCDB81-E8EF-C65E-8863-A75DDE0BB8FB}"/>
              </a:ext>
            </a:extLst>
          </p:cNvPr>
          <p:cNvSpPr txBox="1">
            <a:spLocks/>
          </p:cNvSpPr>
          <p:nvPr/>
        </p:nvSpPr>
        <p:spPr bwMode="auto">
          <a:xfrm>
            <a:off x="8521278" y="4647462"/>
            <a:ext cx="2709801" cy="298123"/>
          </a:xfrm>
          <a:prstGeom prst="rect">
            <a:avLst/>
          </a:prstGeom>
        </p:spPr>
        <p:txBody>
          <a:bodyPr anchor="ctr"/>
          <a:lstStyle>
            <a:defPPr>
              <a:defRPr lang="en-RU"/>
            </a:defPPr>
            <a:lvl1pPr indent="0" defTabSz="9144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b="1" i="0" spc="-2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  <a:lvl2pPr marL="15875" indent="0" defTabSz="9144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2200"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2pPr>
            <a:lvl3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b="1" i="0">
                <a:latin typeface="DIN 2014 Bold" panose="020B0504020202020204" pitchFamily="34" charset="77"/>
                <a:ea typeface="DIN 2014 Bold" panose="020B0504020202020204" pitchFamily="34" charset="77"/>
              </a:defRPr>
            </a:lvl4pPr>
            <a:lvl5pPr marL="0" indent="0" defTabSz="9144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0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Компьютерное зрение </a:t>
            </a:r>
          </a:p>
        </p:txBody>
      </p:sp>
      <p:sp>
        <p:nvSpPr>
          <p:cNvPr id="50" name="Текст 6">
            <a:extLst>
              <a:ext uri="{FF2B5EF4-FFF2-40B4-BE49-F238E27FC236}">
                <a16:creationId xmlns:a16="http://schemas.microsoft.com/office/drawing/2014/main" id="{493871F3-21CD-FB5E-722E-A82C8FEC81C5}"/>
              </a:ext>
            </a:extLst>
          </p:cNvPr>
          <p:cNvSpPr txBox="1">
            <a:spLocks/>
          </p:cNvSpPr>
          <p:nvPr/>
        </p:nvSpPr>
        <p:spPr bwMode="auto">
          <a:xfrm>
            <a:off x="8521278" y="5067236"/>
            <a:ext cx="2140833" cy="46904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spc="-2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Автоматическии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анализ 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VOD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</a:t>
            </a:r>
            <a:r>
              <a:rPr lang="en-GB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Live</a:t>
            </a: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без сложного ручного</a:t>
            </a:r>
            <a:b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spc="-2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модерирования.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F285D33-241F-D43D-EAF4-86738985D50B}"/>
              </a:ext>
            </a:extLst>
          </p:cNvPr>
          <p:cNvGrpSpPr/>
          <p:nvPr/>
        </p:nvGrpSpPr>
        <p:grpSpPr>
          <a:xfrm>
            <a:off x="7338532" y="4649316"/>
            <a:ext cx="304800" cy="304800"/>
            <a:chOff x="7338532" y="4649316"/>
            <a:chExt cx="304800" cy="304800"/>
          </a:xfrm>
        </p:grpSpPr>
        <p:sp>
          <p:nvSpPr>
            <p:cNvPr id="48" name="Rounded Rectangle 82">
              <a:extLst>
                <a:ext uri="{FF2B5EF4-FFF2-40B4-BE49-F238E27FC236}">
                  <a16:creationId xmlns:a16="http://schemas.microsoft.com/office/drawing/2014/main" id="{E4F7A4EB-84DE-2407-4AD8-296EFB576ADF}"/>
                </a:ext>
              </a:extLst>
            </p:cNvPr>
            <p:cNvSpPr/>
            <p:nvPr/>
          </p:nvSpPr>
          <p:spPr>
            <a:xfrm>
              <a:off x="7338532" y="4649316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91C49AB2-A970-428E-878B-CACA356769EC}"/>
                </a:ext>
              </a:extLst>
            </p:cNvPr>
            <p:cNvSpPr/>
            <p:nvPr/>
          </p:nvSpPr>
          <p:spPr>
            <a:xfrm>
              <a:off x="7404103" y="4715338"/>
              <a:ext cx="169730" cy="129164"/>
            </a:xfrm>
            <a:custGeom>
              <a:avLst/>
              <a:gdLst>
                <a:gd name="connsiteX0" fmla="*/ 169730 w 169730"/>
                <a:gd name="connsiteY0" fmla="*/ 83931 h 129164"/>
                <a:gd name="connsiteX1" fmla="*/ 169730 w 169730"/>
                <a:gd name="connsiteY1" fmla="*/ 91484 h 129164"/>
                <a:gd name="connsiteX2" fmla="*/ 132050 w 169730"/>
                <a:gd name="connsiteY2" fmla="*/ 129165 h 129164"/>
                <a:gd name="connsiteX3" fmla="*/ 37680 w 169730"/>
                <a:gd name="connsiteY3" fmla="*/ 129165 h 129164"/>
                <a:gd name="connsiteX4" fmla="*/ 0 w 169730"/>
                <a:gd name="connsiteY4" fmla="*/ 91484 h 129164"/>
                <a:gd name="connsiteX5" fmla="*/ 0 w 169730"/>
                <a:gd name="connsiteY5" fmla="*/ 37680 h 129164"/>
                <a:gd name="connsiteX6" fmla="*/ 37680 w 169730"/>
                <a:gd name="connsiteY6" fmla="*/ 0 h 129164"/>
                <a:gd name="connsiteX7" fmla="*/ 50919 w 169730"/>
                <a:gd name="connsiteY7" fmla="*/ 0 h 12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730" h="129164">
                  <a:moveTo>
                    <a:pt x="169730" y="83931"/>
                  </a:moveTo>
                  <a:lnTo>
                    <a:pt x="169730" y="91484"/>
                  </a:lnTo>
                  <a:cubicBezTo>
                    <a:pt x="169730" y="121696"/>
                    <a:pt x="162177" y="129165"/>
                    <a:pt x="132050" y="129165"/>
                  </a:cubicBezTo>
                  <a:lnTo>
                    <a:pt x="37680" y="129165"/>
                  </a:lnTo>
                  <a:cubicBezTo>
                    <a:pt x="7553" y="129165"/>
                    <a:pt x="0" y="121612"/>
                    <a:pt x="0" y="91484"/>
                  </a:cubicBezTo>
                  <a:lnTo>
                    <a:pt x="0" y="37680"/>
                  </a:lnTo>
                  <a:cubicBezTo>
                    <a:pt x="0" y="7553"/>
                    <a:pt x="7553" y="0"/>
                    <a:pt x="37680" y="0"/>
                  </a:cubicBezTo>
                  <a:lnTo>
                    <a:pt x="50919" y="0"/>
                  </a:lnTo>
                </a:path>
              </a:pathLst>
            </a:custGeom>
            <a:noFill/>
            <a:ln w="12502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06B7A811-FCF9-3CBA-95F8-94480BD6C0E8}"/>
                </a:ext>
              </a:extLst>
            </p:cNvPr>
            <p:cNvSpPr/>
            <p:nvPr/>
          </p:nvSpPr>
          <p:spPr>
            <a:xfrm>
              <a:off x="7488968" y="4844502"/>
              <a:ext cx="8486" cy="40565"/>
            </a:xfrm>
            <a:custGeom>
              <a:avLst/>
              <a:gdLst>
                <a:gd name="connsiteX0" fmla="*/ 0 w 8486"/>
                <a:gd name="connsiteY0" fmla="*/ 0 h 40565"/>
                <a:gd name="connsiteX1" fmla="*/ 0 w 8486"/>
                <a:gd name="connsiteY1" fmla="*/ 40565 h 40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86" h="40565">
                  <a:moveTo>
                    <a:pt x="0" y="0"/>
                  </a:moveTo>
                  <a:lnTo>
                    <a:pt x="0" y="40565"/>
                  </a:lnTo>
                </a:path>
              </a:pathLst>
            </a:custGeom>
            <a:noFill/>
            <a:ln w="12502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C4BF7670-09B8-7D7F-5703-2E6C3B63645D}"/>
                </a:ext>
              </a:extLst>
            </p:cNvPr>
            <p:cNvSpPr/>
            <p:nvPr/>
          </p:nvSpPr>
          <p:spPr>
            <a:xfrm>
              <a:off x="7404103" y="4808689"/>
              <a:ext cx="169730" cy="8486"/>
            </a:xfrm>
            <a:custGeom>
              <a:avLst/>
              <a:gdLst>
                <a:gd name="connsiteX0" fmla="*/ 0 w 169730"/>
                <a:gd name="connsiteY0" fmla="*/ 0 h 8486"/>
                <a:gd name="connsiteX1" fmla="*/ 169730 w 169730"/>
                <a:gd name="connsiteY1" fmla="*/ 0 h 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730" h="8486">
                  <a:moveTo>
                    <a:pt x="0" y="0"/>
                  </a:moveTo>
                  <a:lnTo>
                    <a:pt x="169730" y="0"/>
                  </a:lnTo>
                </a:path>
              </a:pathLst>
            </a:custGeom>
            <a:noFill/>
            <a:ln w="12502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9AD54B8D-63B0-603B-16A1-025D8034D15E}"/>
                </a:ext>
              </a:extLst>
            </p:cNvPr>
            <p:cNvSpPr/>
            <p:nvPr/>
          </p:nvSpPr>
          <p:spPr>
            <a:xfrm>
              <a:off x="7450778" y="4885068"/>
              <a:ext cx="76378" cy="8486"/>
            </a:xfrm>
            <a:custGeom>
              <a:avLst/>
              <a:gdLst>
                <a:gd name="connsiteX0" fmla="*/ 0 w 76378"/>
                <a:gd name="connsiteY0" fmla="*/ 0 h 8486"/>
                <a:gd name="connsiteX1" fmla="*/ 76379 w 76378"/>
                <a:gd name="connsiteY1" fmla="*/ 0 h 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378" h="8486">
                  <a:moveTo>
                    <a:pt x="0" y="0"/>
                  </a:moveTo>
                  <a:lnTo>
                    <a:pt x="76379" y="0"/>
                  </a:lnTo>
                </a:path>
              </a:pathLst>
            </a:custGeom>
            <a:noFill/>
            <a:ln w="12502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72A47B38-06F9-B6A3-0FA7-EEC9117CD57E}"/>
                </a:ext>
              </a:extLst>
            </p:cNvPr>
            <p:cNvSpPr/>
            <p:nvPr/>
          </p:nvSpPr>
          <p:spPr>
            <a:xfrm>
              <a:off x="7482687" y="4715422"/>
              <a:ext cx="71626" cy="62460"/>
            </a:xfrm>
            <a:custGeom>
              <a:avLst/>
              <a:gdLst>
                <a:gd name="connsiteX0" fmla="*/ 56011 w 71626"/>
                <a:gd name="connsiteY0" fmla="*/ 62461 h 62460"/>
                <a:gd name="connsiteX1" fmla="*/ 15615 w 71626"/>
                <a:gd name="connsiteY1" fmla="*/ 62461 h 62460"/>
                <a:gd name="connsiteX2" fmla="*/ 0 w 71626"/>
                <a:gd name="connsiteY2" fmla="*/ 46845 h 62460"/>
                <a:gd name="connsiteX3" fmla="*/ 0 w 71626"/>
                <a:gd name="connsiteY3" fmla="*/ 16973 h 62460"/>
                <a:gd name="connsiteX4" fmla="*/ 16973 w 71626"/>
                <a:gd name="connsiteY4" fmla="*/ 0 h 62460"/>
                <a:gd name="connsiteX5" fmla="*/ 56011 w 71626"/>
                <a:gd name="connsiteY5" fmla="*/ 0 h 62460"/>
                <a:gd name="connsiteX6" fmla="*/ 71626 w 71626"/>
                <a:gd name="connsiteY6" fmla="*/ 15615 h 62460"/>
                <a:gd name="connsiteX7" fmla="*/ 71626 w 71626"/>
                <a:gd name="connsiteY7" fmla="*/ 46845 h 62460"/>
                <a:gd name="connsiteX8" fmla="*/ 56011 w 71626"/>
                <a:gd name="connsiteY8" fmla="*/ 62461 h 6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26" h="62460">
                  <a:moveTo>
                    <a:pt x="56011" y="62461"/>
                  </a:moveTo>
                  <a:lnTo>
                    <a:pt x="15615" y="62461"/>
                  </a:lnTo>
                  <a:cubicBezTo>
                    <a:pt x="3904" y="62461"/>
                    <a:pt x="0" y="54653"/>
                    <a:pt x="0" y="46845"/>
                  </a:cubicBezTo>
                  <a:lnTo>
                    <a:pt x="0" y="16973"/>
                  </a:lnTo>
                  <a:cubicBezTo>
                    <a:pt x="0" y="7638"/>
                    <a:pt x="7638" y="0"/>
                    <a:pt x="16973" y="0"/>
                  </a:cubicBezTo>
                  <a:lnTo>
                    <a:pt x="56011" y="0"/>
                  </a:lnTo>
                  <a:cubicBezTo>
                    <a:pt x="64667" y="0"/>
                    <a:pt x="71626" y="6959"/>
                    <a:pt x="71626" y="15615"/>
                  </a:cubicBezTo>
                  <a:lnTo>
                    <a:pt x="71626" y="46845"/>
                  </a:lnTo>
                  <a:cubicBezTo>
                    <a:pt x="71626" y="55502"/>
                    <a:pt x="64667" y="62461"/>
                    <a:pt x="56011" y="62461"/>
                  </a:cubicBezTo>
                  <a:close/>
                </a:path>
              </a:pathLst>
            </a:custGeom>
            <a:noFill/>
            <a:ln w="12502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551ADE41-7A49-B291-F4BD-CBEA10E065EE}"/>
                </a:ext>
              </a:extLst>
            </p:cNvPr>
            <p:cNvSpPr/>
            <p:nvPr/>
          </p:nvSpPr>
          <p:spPr>
            <a:xfrm>
              <a:off x="7554314" y="4726058"/>
              <a:ext cx="19518" cy="41248"/>
            </a:xfrm>
            <a:custGeom>
              <a:avLst/>
              <a:gdLst>
                <a:gd name="connsiteX0" fmla="*/ 10269 w 19518"/>
                <a:gd name="connsiteY0" fmla="*/ 39520 h 41248"/>
                <a:gd name="connsiteX1" fmla="*/ 0 w 19518"/>
                <a:gd name="connsiteY1" fmla="*/ 32306 h 41248"/>
                <a:gd name="connsiteX2" fmla="*/ 0 w 19518"/>
                <a:gd name="connsiteY2" fmla="*/ 8884 h 41248"/>
                <a:gd name="connsiteX3" fmla="*/ 10269 w 19518"/>
                <a:gd name="connsiteY3" fmla="*/ 1670 h 41248"/>
                <a:gd name="connsiteX4" fmla="*/ 19519 w 19518"/>
                <a:gd name="connsiteY4" fmla="*/ 6507 h 41248"/>
                <a:gd name="connsiteX5" fmla="*/ 19519 w 19518"/>
                <a:gd name="connsiteY5" fmla="*/ 34767 h 41248"/>
                <a:gd name="connsiteX6" fmla="*/ 10269 w 19518"/>
                <a:gd name="connsiteY6" fmla="*/ 39520 h 4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18" h="41248">
                  <a:moveTo>
                    <a:pt x="10269" y="39520"/>
                  </a:moveTo>
                  <a:lnTo>
                    <a:pt x="0" y="32306"/>
                  </a:lnTo>
                  <a:lnTo>
                    <a:pt x="0" y="8884"/>
                  </a:lnTo>
                  <a:lnTo>
                    <a:pt x="10269" y="1670"/>
                  </a:lnTo>
                  <a:cubicBezTo>
                    <a:pt x="15361" y="-1809"/>
                    <a:pt x="19519" y="312"/>
                    <a:pt x="19519" y="6507"/>
                  </a:cubicBezTo>
                  <a:lnTo>
                    <a:pt x="19519" y="34767"/>
                  </a:lnTo>
                  <a:cubicBezTo>
                    <a:pt x="19519" y="40963"/>
                    <a:pt x="15361" y="43084"/>
                    <a:pt x="10269" y="39520"/>
                  </a:cubicBezTo>
                  <a:close/>
                </a:path>
              </a:pathLst>
            </a:custGeom>
            <a:noFill/>
            <a:ln w="12502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CBAA423-AAEB-6DB0-1E70-B5018C847399}"/>
              </a:ext>
            </a:extLst>
          </p:cNvPr>
          <p:cNvGrpSpPr/>
          <p:nvPr/>
        </p:nvGrpSpPr>
        <p:grpSpPr>
          <a:xfrm>
            <a:off x="11030980" y="2546173"/>
            <a:ext cx="304800" cy="304800"/>
            <a:chOff x="11030980" y="2546173"/>
            <a:chExt cx="304800" cy="304800"/>
          </a:xfrm>
        </p:grpSpPr>
        <p:sp>
          <p:nvSpPr>
            <p:cNvPr id="23" name="Rounded Rectangle 82">
              <a:extLst>
                <a:ext uri="{FF2B5EF4-FFF2-40B4-BE49-F238E27FC236}">
                  <a16:creationId xmlns:a16="http://schemas.microsoft.com/office/drawing/2014/main" id="{518BED1E-3655-B002-D80E-D9518A9CC65B}"/>
                </a:ext>
              </a:extLst>
            </p:cNvPr>
            <p:cNvSpPr/>
            <p:nvPr/>
          </p:nvSpPr>
          <p:spPr>
            <a:xfrm>
              <a:off x="11030980" y="2546173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1" name="Рисунок 82">
              <a:extLst>
                <a:ext uri="{FF2B5EF4-FFF2-40B4-BE49-F238E27FC236}">
                  <a16:creationId xmlns:a16="http://schemas.microsoft.com/office/drawing/2014/main" id="{90F8336B-FFD8-0C8A-39B9-07010D67C886}"/>
                </a:ext>
              </a:extLst>
            </p:cNvPr>
            <p:cNvSpPr/>
            <p:nvPr/>
          </p:nvSpPr>
          <p:spPr>
            <a:xfrm>
              <a:off x="11093619" y="2658733"/>
              <a:ext cx="190595" cy="86677"/>
            </a:xfrm>
            <a:custGeom>
              <a:avLst/>
              <a:gdLst>
                <a:gd name="connsiteX0" fmla="*/ 78010 w 190595"/>
                <a:gd name="connsiteY0" fmla="*/ 17812 h 86677"/>
                <a:gd name="connsiteX1" fmla="*/ 43339 w 190595"/>
                <a:gd name="connsiteY1" fmla="*/ 0 h 86677"/>
                <a:gd name="connsiteX2" fmla="*/ 0 w 190595"/>
                <a:gd name="connsiteY2" fmla="*/ 43339 h 86677"/>
                <a:gd name="connsiteX3" fmla="*/ 43339 w 190595"/>
                <a:gd name="connsiteY3" fmla="*/ 86677 h 86677"/>
                <a:gd name="connsiteX4" fmla="*/ 82677 w 190595"/>
                <a:gd name="connsiteY4" fmla="*/ 64389 h 86677"/>
                <a:gd name="connsiteX5" fmla="*/ 95345 w 190595"/>
                <a:gd name="connsiteY5" fmla="*/ 43339 h 86677"/>
                <a:gd name="connsiteX6" fmla="*/ 107918 w 190595"/>
                <a:gd name="connsiteY6" fmla="*/ 22288 h 86677"/>
                <a:gd name="connsiteX7" fmla="*/ 147257 w 190595"/>
                <a:gd name="connsiteY7" fmla="*/ 0 h 86677"/>
                <a:gd name="connsiteX8" fmla="*/ 190595 w 190595"/>
                <a:gd name="connsiteY8" fmla="*/ 43339 h 86677"/>
                <a:gd name="connsiteX9" fmla="*/ 147257 w 190595"/>
                <a:gd name="connsiteY9" fmla="*/ 86677 h 86677"/>
                <a:gd name="connsiteX10" fmla="*/ 112586 w 190595"/>
                <a:gd name="connsiteY10" fmla="*/ 68866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595" h="86677">
                  <a:moveTo>
                    <a:pt x="78010" y="17812"/>
                  </a:moveTo>
                  <a:cubicBezTo>
                    <a:pt x="70199" y="7049"/>
                    <a:pt x="57722" y="0"/>
                    <a:pt x="43339" y="0"/>
                  </a:cubicBezTo>
                  <a:cubicBezTo>
                    <a:pt x="19431" y="0"/>
                    <a:pt x="0" y="19431"/>
                    <a:pt x="0" y="43339"/>
                  </a:cubicBezTo>
                  <a:cubicBezTo>
                    <a:pt x="0" y="67246"/>
                    <a:pt x="19431" y="86677"/>
                    <a:pt x="43339" y="86677"/>
                  </a:cubicBezTo>
                  <a:cubicBezTo>
                    <a:pt x="59436" y="86677"/>
                    <a:pt x="74390" y="78200"/>
                    <a:pt x="82677" y="64389"/>
                  </a:cubicBezTo>
                  <a:lnTo>
                    <a:pt x="95345" y="43339"/>
                  </a:lnTo>
                  <a:lnTo>
                    <a:pt x="107918" y="22288"/>
                  </a:lnTo>
                  <a:cubicBezTo>
                    <a:pt x="116205" y="8477"/>
                    <a:pt x="131159" y="0"/>
                    <a:pt x="147257" y="0"/>
                  </a:cubicBezTo>
                  <a:cubicBezTo>
                    <a:pt x="171164" y="0"/>
                    <a:pt x="190595" y="19431"/>
                    <a:pt x="190595" y="43339"/>
                  </a:cubicBezTo>
                  <a:cubicBezTo>
                    <a:pt x="190595" y="67246"/>
                    <a:pt x="171164" y="86677"/>
                    <a:pt x="147257" y="86677"/>
                  </a:cubicBezTo>
                  <a:cubicBezTo>
                    <a:pt x="132969" y="86677"/>
                    <a:pt x="120491" y="79629"/>
                    <a:pt x="112586" y="68866"/>
                  </a:cubicBez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D16B7F2-B79B-4E7D-9F1F-B81B1DFD7865}"/>
              </a:ext>
            </a:extLst>
          </p:cNvPr>
          <p:cNvGrpSpPr/>
          <p:nvPr/>
        </p:nvGrpSpPr>
        <p:grpSpPr>
          <a:xfrm>
            <a:off x="7352678" y="2534427"/>
            <a:ext cx="304800" cy="304800"/>
            <a:chOff x="2741767" y="3614197"/>
            <a:chExt cx="304800" cy="304800"/>
          </a:xfrm>
        </p:grpSpPr>
        <p:sp>
          <p:nvSpPr>
            <p:cNvPr id="36" name="Rounded Rectangle 82">
              <a:extLst>
                <a:ext uri="{FF2B5EF4-FFF2-40B4-BE49-F238E27FC236}">
                  <a16:creationId xmlns:a16="http://schemas.microsoft.com/office/drawing/2014/main" id="{48695408-5621-6F33-3595-9F2D0A2CC08F}"/>
                </a:ext>
              </a:extLst>
            </p:cNvPr>
            <p:cNvSpPr/>
            <p:nvPr/>
          </p:nvSpPr>
          <p:spPr>
            <a:xfrm>
              <a:off x="2741767" y="3614197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ADCA9CDC-FC28-4627-9990-F8569B648E2C}"/>
                </a:ext>
              </a:extLst>
            </p:cNvPr>
            <p:cNvGrpSpPr/>
            <p:nvPr/>
          </p:nvGrpSpPr>
          <p:grpSpPr>
            <a:xfrm>
              <a:off x="2798048" y="3670894"/>
              <a:ext cx="190500" cy="190500"/>
              <a:chOff x="3224768" y="3661369"/>
              <a:chExt cx="190500" cy="190500"/>
            </a:xfrm>
          </p:grpSpPr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3E8CEC28-C4C5-46BB-5CA0-D5CFC39509CC}"/>
                  </a:ext>
                </a:extLst>
              </p:cNvPr>
              <p:cNvSpPr/>
              <p:nvPr/>
            </p:nvSpPr>
            <p:spPr>
              <a:xfrm>
                <a:off x="3224768" y="3661369"/>
                <a:ext cx="190500" cy="190500"/>
              </a:xfrm>
              <a:custGeom>
                <a:avLst/>
                <a:gdLst>
                  <a:gd name="connsiteX0" fmla="*/ 66675 w 190500"/>
                  <a:gd name="connsiteY0" fmla="*/ 190500 h 190500"/>
                  <a:gd name="connsiteX1" fmla="*/ 123825 w 190500"/>
                  <a:gd name="connsiteY1" fmla="*/ 190500 h 190500"/>
                  <a:gd name="connsiteX2" fmla="*/ 190500 w 190500"/>
                  <a:gd name="connsiteY2" fmla="*/ 123825 h 190500"/>
                  <a:gd name="connsiteX3" fmla="*/ 190500 w 190500"/>
                  <a:gd name="connsiteY3" fmla="*/ 66675 h 190500"/>
                  <a:gd name="connsiteX4" fmla="*/ 123825 w 190500"/>
                  <a:gd name="connsiteY4" fmla="*/ 0 h 190500"/>
                  <a:gd name="connsiteX5" fmla="*/ 66675 w 190500"/>
                  <a:gd name="connsiteY5" fmla="*/ 0 h 190500"/>
                  <a:gd name="connsiteX6" fmla="*/ 0 w 190500"/>
                  <a:gd name="connsiteY6" fmla="*/ 66675 h 190500"/>
                  <a:gd name="connsiteX7" fmla="*/ 0 w 190500"/>
                  <a:gd name="connsiteY7" fmla="*/ 123825 h 190500"/>
                  <a:gd name="connsiteX8" fmla="*/ 66675 w 190500"/>
                  <a:gd name="connsiteY8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0" h="190500">
                    <a:moveTo>
                      <a:pt x="66675" y="190500"/>
                    </a:moveTo>
                    <a:lnTo>
                      <a:pt x="123825" y="190500"/>
                    </a:lnTo>
                    <a:cubicBezTo>
                      <a:pt x="171450" y="190500"/>
                      <a:pt x="190500" y="171450"/>
                      <a:pt x="190500" y="123825"/>
                    </a:cubicBezTo>
                    <a:lnTo>
                      <a:pt x="190500" y="66675"/>
                    </a:lnTo>
                    <a:cubicBezTo>
                      <a:pt x="190500" y="19050"/>
                      <a:pt x="171450" y="0"/>
                      <a:pt x="123825" y="0"/>
                    </a:cubicBezTo>
                    <a:lnTo>
                      <a:pt x="66675" y="0"/>
                    </a:lnTo>
                    <a:cubicBezTo>
                      <a:pt x="19050" y="0"/>
                      <a:pt x="0" y="19050"/>
                      <a:pt x="0" y="66675"/>
                    </a:cubicBezTo>
                    <a:lnTo>
                      <a:pt x="0" y="123825"/>
                    </a:lnTo>
                    <a:cubicBezTo>
                      <a:pt x="0" y="171450"/>
                      <a:pt x="19050" y="190500"/>
                      <a:pt x="66675" y="190500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8C36B327-3F25-B8CA-E7E6-E1528A352714}"/>
                  </a:ext>
                </a:extLst>
              </p:cNvPr>
              <p:cNvSpPr/>
              <p:nvPr/>
            </p:nvSpPr>
            <p:spPr>
              <a:xfrm>
                <a:off x="3271344" y="3666322"/>
                <a:ext cx="9525" cy="180593"/>
              </a:xfrm>
              <a:custGeom>
                <a:avLst/>
                <a:gdLst>
                  <a:gd name="connsiteX0" fmla="*/ 0 w 9525"/>
                  <a:gd name="connsiteY0" fmla="*/ 0 h 180593"/>
                  <a:gd name="connsiteX1" fmla="*/ 0 w 9525"/>
                  <a:gd name="connsiteY1" fmla="*/ 180594 h 18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80593">
                    <a:moveTo>
                      <a:pt x="0" y="0"/>
                    </a:moveTo>
                    <a:lnTo>
                      <a:pt x="0" y="180594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575D4035-3EE8-6168-2E50-F0ACC03BB6E6}"/>
                  </a:ext>
                </a:extLst>
              </p:cNvPr>
              <p:cNvSpPr/>
              <p:nvPr/>
            </p:nvSpPr>
            <p:spPr>
              <a:xfrm>
                <a:off x="3366594" y="3666322"/>
                <a:ext cx="9525" cy="180593"/>
              </a:xfrm>
              <a:custGeom>
                <a:avLst/>
                <a:gdLst>
                  <a:gd name="connsiteX0" fmla="*/ 0 w 9525"/>
                  <a:gd name="connsiteY0" fmla="*/ 0 h 180593"/>
                  <a:gd name="connsiteX1" fmla="*/ 0 w 9525"/>
                  <a:gd name="connsiteY1" fmla="*/ 180594 h 18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80593">
                    <a:moveTo>
                      <a:pt x="0" y="0"/>
                    </a:moveTo>
                    <a:lnTo>
                      <a:pt x="0" y="180594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FD17A6A3-3BD0-18AF-F7BB-A179CC2D3BF8}"/>
                  </a:ext>
                </a:extLst>
              </p:cNvPr>
              <p:cNvSpPr/>
              <p:nvPr/>
            </p:nvSpPr>
            <p:spPr>
              <a:xfrm>
                <a:off x="3229911" y="3708707"/>
                <a:ext cx="41433" cy="9525"/>
              </a:xfrm>
              <a:custGeom>
                <a:avLst/>
                <a:gdLst>
                  <a:gd name="connsiteX0" fmla="*/ 41434 w 41433"/>
                  <a:gd name="connsiteY0" fmla="*/ 0 h 9525"/>
                  <a:gd name="connsiteX1" fmla="*/ 0 w 41433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33" h="9525">
                    <a:moveTo>
                      <a:pt x="41434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995EFAA9-7DD8-842C-D25E-4BF32DF0B236}"/>
                  </a:ext>
                </a:extLst>
              </p:cNvPr>
              <p:cNvSpPr/>
              <p:nvPr/>
            </p:nvSpPr>
            <p:spPr>
              <a:xfrm>
                <a:off x="3225054" y="3756619"/>
                <a:ext cx="46291" cy="9525"/>
              </a:xfrm>
              <a:custGeom>
                <a:avLst/>
                <a:gdLst>
                  <a:gd name="connsiteX0" fmla="*/ 46292 w 46291"/>
                  <a:gd name="connsiteY0" fmla="*/ 0 h 9525"/>
                  <a:gd name="connsiteX1" fmla="*/ 0 w 4629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91" h="9525">
                    <a:moveTo>
                      <a:pt x="46292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99120DAA-0044-A2CA-4070-B116AA3AF004}"/>
                  </a:ext>
                </a:extLst>
              </p:cNvPr>
              <p:cNvSpPr/>
              <p:nvPr/>
            </p:nvSpPr>
            <p:spPr>
              <a:xfrm>
                <a:off x="3229339" y="3803958"/>
                <a:ext cx="42005" cy="9525"/>
              </a:xfrm>
              <a:custGeom>
                <a:avLst/>
                <a:gdLst>
                  <a:gd name="connsiteX0" fmla="*/ 42005 w 42005"/>
                  <a:gd name="connsiteY0" fmla="*/ 0 h 9525"/>
                  <a:gd name="connsiteX1" fmla="*/ 0 w 4200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005" h="9525">
                    <a:moveTo>
                      <a:pt x="42005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CE786C68-345D-E5FB-A5EA-14340B226956}"/>
                  </a:ext>
                </a:extLst>
              </p:cNvPr>
              <p:cNvSpPr/>
              <p:nvPr/>
            </p:nvSpPr>
            <p:spPr>
              <a:xfrm>
                <a:off x="3372786" y="3708707"/>
                <a:ext cx="41433" cy="9525"/>
              </a:xfrm>
              <a:custGeom>
                <a:avLst/>
                <a:gdLst>
                  <a:gd name="connsiteX0" fmla="*/ 41434 w 41433"/>
                  <a:gd name="connsiteY0" fmla="*/ 0 h 9525"/>
                  <a:gd name="connsiteX1" fmla="*/ 0 w 41433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433" h="9525">
                    <a:moveTo>
                      <a:pt x="41434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A8344D31-432F-3B68-0609-D1D960DBC0D3}"/>
                  </a:ext>
                </a:extLst>
              </p:cNvPr>
              <p:cNvSpPr/>
              <p:nvPr/>
            </p:nvSpPr>
            <p:spPr>
              <a:xfrm>
                <a:off x="3367928" y="3756619"/>
                <a:ext cx="46291" cy="9525"/>
              </a:xfrm>
              <a:custGeom>
                <a:avLst/>
                <a:gdLst>
                  <a:gd name="connsiteX0" fmla="*/ 46291 w 46291"/>
                  <a:gd name="connsiteY0" fmla="*/ 0 h 9525"/>
                  <a:gd name="connsiteX1" fmla="*/ 0 w 46291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91" h="9525">
                    <a:moveTo>
                      <a:pt x="46291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75AD0DDB-7CAA-E987-0103-9314B8D7F5C0}"/>
                  </a:ext>
                </a:extLst>
              </p:cNvPr>
              <p:cNvSpPr/>
              <p:nvPr/>
            </p:nvSpPr>
            <p:spPr>
              <a:xfrm>
                <a:off x="3262581" y="3756619"/>
                <a:ext cx="104775" cy="9525"/>
              </a:xfrm>
              <a:custGeom>
                <a:avLst/>
                <a:gdLst>
                  <a:gd name="connsiteX0" fmla="*/ 104775 w 104775"/>
                  <a:gd name="connsiteY0" fmla="*/ 0 h 9525"/>
                  <a:gd name="connsiteX1" fmla="*/ 0 w 10477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75" h="9525">
                    <a:moveTo>
                      <a:pt x="104775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7565C504-9D10-499F-D4C1-BBAA6E682DBC}"/>
                  </a:ext>
                </a:extLst>
              </p:cNvPr>
              <p:cNvSpPr/>
              <p:nvPr/>
            </p:nvSpPr>
            <p:spPr>
              <a:xfrm>
                <a:off x="3372214" y="3803958"/>
                <a:ext cx="42005" cy="9525"/>
              </a:xfrm>
              <a:custGeom>
                <a:avLst/>
                <a:gdLst>
                  <a:gd name="connsiteX0" fmla="*/ 42005 w 42005"/>
                  <a:gd name="connsiteY0" fmla="*/ 0 h 9525"/>
                  <a:gd name="connsiteX1" fmla="*/ 0 w 4200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005" h="9525">
                    <a:moveTo>
                      <a:pt x="42005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0B123E8-86FF-38E4-2D8E-02DF6E1D21AA}"/>
              </a:ext>
            </a:extLst>
          </p:cNvPr>
          <p:cNvGrpSpPr/>
          <p:nvPr/>
        </p:nvGrpSpPr>
        <p:grpSpPr>
          <a:xfrm>
            <a:off x="11030980" y="4633790"/>
            <a:ext cx="304800" cy="304800"/>
            <a:chOff x="11030980" y="4633790"/>
            <a:chExt cx="304800" cy="304800"/>
          </a:xfrm>
        </p:grpSpPr>
        <p:sp>
          <p:nvSpPr>
            <p:cNvPr id="47" name="Rounded Rectangle 82">
              <a:extLst>
                <a:ext uri="{FF2B5EF4-FFF2-40B4-BE49-F238E27FC236}">
                  <a16:creationId xmlns:a16="http://schemas.microsoft.com/office/drawing/2014/main" id="{BBACECDA-EB92-EF2F-9262-017AF07FC831}"/>
                </a:ext>
              </a:extLst>
            </p:cNvPr>
            <p:cNvSpPr/>
            <p:nvPr/>
          </p:nvSpPr>
          <p:spPr>
            <a:xfrm>
              <a:off x="11030980" y="4633790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55B5F48E-C1E2-7957-8841-8C985CE6A816}"/>
                </a:ext>
              </a:extLst>
            </p:cNvPr>
            <p:cNvSpPr/>
            <p:nvPr/>
          </p:nvSpPr>
          <p:spPr>
            <a:xfrm>
              <a:off x="11158824" y="4751537"/>
              <a:ext cx="68198" cy="68198"/>
            </a:xfrm>
            <a:custGeom>
              <a:avLst/>
              <a:gdLst>
                <a:gd name="connsiteX0" fmla="*/ 68199 w 68198"/>
                <a:gd name="connsiteY0" fmla="*/ 34099 h 68198"/>
                <a:gd name="connsiteX1" fmla="*/ 34099 w 68198"/>
                <a:gd name="connsiteY1" fmla="*/ 68199 h 68198"/>
                <a:gd name="connsiteX2" fmla="*/ 0 w 68198"/>
                <a:gd name="connsiteY2" fmla="*/ 34099 h 68198"/>
                <a:gd name="connsiteX3" fmla="*/ 34099 w 68198"/>
                <a:gd name="connsiteY3" fmla="*/ 0 h 68198"/>
                <a:gd name="connsiteX4" fmla="*/ 68199 w 68198"/>
                <a:gd name="connsiteY4" fmla="*/ 34099 h 6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98" h="68198">
                  <a:moveTo>
                    <a:pt x="68199" y="34099"/>
                  </a:moveTo>
                  <a:cubicBezTo>
                    <a:pt x="68199" y="52959"/>
                    <a:pt x="52959" y="68199"/>
                    <a:pt x="34099" y="68199"/>
                  </a:cubicBezTo>
                  <a:cubicBezTo>
                    <a:pt x="15240" y="68199"/>
                    <a:pt x="0" y="52959"/>
                    <a:pt x="0" y="34099"/>
                  </a:cubicBezTo>
                  <a:cubicBezTo>
                    <a:pt x="0" y="15240"/>
                    <a:pt x="15240" y="0"/>
                    <a:pt x="34099" y="0"/>
                  </a:cubicBezTo>
                  <a:cubicBezTo>
                    <a:pt x="52959" y="0"/>
                    <a:pt x="68199" y="15240"/>
                    <a:pt x="68199" y="34099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EEF5A08F-937C-7057-6DD8-3D068A90B8BB}"/>
                </a:ext>
              </a:extLst>
            </p:cNvPr>
            <p:cNvSpPr/>
            <p:nvPr/>
          </p:nvSpPr>
          <p:spPr>
            <a:xfrm>
              <a:off x="11099721" y="4706769"/>
              <a:ext cx="186404" cy="157639"/>
            </a:xfrm>
            <a:custGeom>
              <a:avLst/>
              <a:gdLst>
                <a:gd name="connsiteX0" fmla="*/ 93202 w 186404"/>
                <a:gd name="connsiteY0" fmla="*/ 157639 h 157639"/>
                <a:gd name="connsiteX1" fmla="*/ 179975 w 186404"/>
                <a:gd name="connsiteY1" fmla="*/ 103537 h 157639"/>
                <a:gd name="connsiteX2" fmla="*/ 179975 w 186404"/>
                <a:gd name="connsiteY2" fmla="*/ 54102 h 157639"/>
                <a:gd name="connsiteX3" fmla="*/ 93202 w 186404"/>
                <a:gd name="connsiteY3" fmla="*/ 0 h 157639"/>
                <a:gd name="connsiteX4" fmla="*/ 6429 w 186404"/>
                <a:gd name="connsiteY4" fmla="*/ 54102 h 157639"/>
                <a:gd name="connsiteX5" fmla="*/ 6429 w 186404"/>
                <a:gd name="connsiteY5" fmla="*/ 103537 h 157639"/>
                <a:gd name="connsiteX6" fmla="*/ 93202 w 186404"/>
                <a:gd name="connsiteY6" fmla="*/ 157639 h 15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404" h="157639">
                  <a:moveTo>
                    <a:pt x="93202" y="157639"/>
                  </a:moveTo>
                  <a:cubicBezTo>
                    <a:pt x="126826" y="157639"/>
                    <a:pt x="158163" y="137827"/>
                    <a:pt x="179975" y="103537"/>
                  </a:cubicBezTo>
                  <a:cubicBezTo>
                    <a:pt x="188548" y="90107"/>
                    <a:pt x="188548" y="67533"/>
                    <a:pt x="179975" y="54102"/>
                  </a:cubicBezTo>
                  <a:cubicBezTo>
                    <a:pt x="158163" y="19812"/>
                    <a:pt x="126826" y="0"/>
                    <a:pt x="93202" y="0"/>
                  </a:cubicBezTo>
                  <a:cubicBezTo>
                    <a:pt x="59579" y="0"/>
                    <a:pt x="28242" y="19812"/>
                    <a:pt x="6429" y="54102"/>
                  </a:cubicBezTo>
                  <a:cubicBezTo>
                    <a:pt x="-2143" y="67533"/>
                    <a:pt x="-2143" y="90107"/>
                    <a:pt x="6429" y="103537"/>
                  </a:cubicBezTo>
                  <a:cubicBezTo>
                    <a:pt x="28242" y="137827"/>
                    <a:pt x="59579" y="157639"/>
                    <a:pt x="93202" y="157639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65398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DBD20E4-A4BD-14F6-2456-A9368B8A6DCD}"/>
              </a:ext>
            </a:extLst>
          </p:cNvPr>
          <p:cNvSpPr txBox="1">
            <a:spLocks/>
          </p:cNvSpPr>
          <p:nvPr/>
        </p:nvSpPr>
        <p:spPr>
          <a:xfrm>
            <a:off x="334963" y="794480"/>
            <a:ext cx="11857037" cy="47476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j-cs"/>
              </a:defRPr>
            </a:lvl1pPr>
          </a:lstStyle>
          <a:p>
            <a:pPr defTabSz="914377">
              <a:spcAft>
                <a:spcPts val="1200"/>
              </a:spcAft>
            </a:pPr>
            <a:r>
              <a:rPr lang="ru-RU" sz="3200" dirty="0">
                <a:latin typeface="Inter Display" panose="02000503000000020004" pitchFamily="2" charset="0"/>
                <a:ea typeface="Inter Display" panose="02000503000000020004" pitchFamily="2" charset="0"/>
              </a:rPr>
              <a:t>Поддерживаем все этапы стриминга</a:t>
            </a:r>
            <a:endParaRPr lang="en-RU" sz="3200" dirty="0">
              <a:latin typeface="Inter Display" panose="02000503000000020004" pitchFamily="2" charset="0"/>
              <a:ea typeface="Inter Display" panose="02000503000000020004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C622721-C3CE-F7AC-BD05-7A87D19D9EE7}"/>
              </a:ext>
            </a:extLst>
          </p:cNvPr>
          <p:cNvSpPr/>
          <p:nvPr/>
        </p:nvSpPr>
        <p:spPr>
          <a:xfrm>
            <a:off x="338235" y="2262691"/>
            <a:ext cx="3708000" cy="181357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4BA01-A5FC-6936-F58B-4A4CAE117839}"/>
              </a:ext>
            </a:extLst>
          </p:cNvPr>
          <p:cNvSpPr txBox="1"/>
          <p:nvPr/>
        </p:nvSpPr>
        <p:spPr>
          <a:xfrm>
            <a:off x="591638" y="2921913"/>
            <a:ext cx="33437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Загрузка </a:t>
            </a:r>
            <a: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Live </a:t>
            </a: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и </a:t>
            </a:r>
            <a:r>
              <a:rPr lang="en-GB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VOD </a:t>
            </a: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 платформу</a:t>
            </a:r>
          </a:p>
          <a:p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 любых </a:t>
            </a:r>
            <a:r>
              <a:rPr lang="ru-RU" sz="1400" b="1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устройств</a:t>
            </a:r>
            <a:r>
              <a:rPr lang="ru-RU" sz="1400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4F2328-AA10-4CDC-6E27-48150FD28CDA}"/>
              </a:ext>
            </a:extLst>
          </p:cNvPr>
          <p:cNvSpPr txBox="1"/>
          <p:nvPr/>
        </p:nvSpPr>
        <p:spPr>
          <a:xfrm>
            <a:off x="587632" y="3466469"/>
            <a:ext cx="232915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Поддерживаем </a:t>
            </a: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широкии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список протоколов и форматов.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71A1D21-AA1E-FF6A-445E-A0ACFB8898AA}"/>
              </a:ext>
            </a:extLst>
          </p:cNvPr>
          <p:cNvSpPr/>
          <p:nvPr/>
        </p:nvSpPr>
        <p:spPr>
          <a:xfrm>
            <a:off x="4238903" y="2262691"/>
            <a:ext cx="3708000" cy="181357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E9EAA-A675-2957-3BF6-EAFB7BF53315}"/>
              </a:ext>
            </a:extLst>
          </p:cNvPr>
          <p:cNvSpPr txBox="1"/>
          <p:nvPr/>
        </p:nvSpPr>
        <p:spPr>
          <a:xfrm>
            <a:off x="4492307" y="2921913"/>
            <a:ext cx="23769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400" b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</a:lstStyle>
          <a:p>
            <a: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Транскодирование</a:t>
            </a:r>
            <a:b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 лету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C0766F-C2C0-6BD9-8DED-DA178ED7D3D6}"/>
              </a:ext>
            </a:extLst>
          </p:cNvPr>
          <p:cNvSpPr txBox="1"/>
          <p:nvPr/>
        </p:nvSpPr>
        <p:spPr>
          <a:xfrm>
            <a:off x="4492307" y="3466469"/>
            <a:ext cx="232915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1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HD, Full HD, 4K 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8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K.</a:t>
            </a:r>
            <a:b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Адаптивныи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̆ </a:t>
            </a: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битрейт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. 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CC0D276-B95D-4B70-E65F-0DB3C76C23E3}"/>
              </a:ext>
            </a:extLst>
          </p:cNvPr>
          <p:cNvSpPr/>
          <p:nvPr/>
        </p:nvSpPr>
        <p:spPr>
          <a:xfrm>
            <a:off x="8151145" y="2262691"/>
            <a:ext cx="3708000" cy="181357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A38FE8-687B-9C36-9CBE-336B4706B6AD}"/>
              </a:ext>
            </a:extLst>
          </p:cNvPr>
          <p:cNvSpPr txBox="1"/>
          <p:nvPr/>
        </p:nvSpPr>
        <p:spPr>
          <a:xfrm>
            <a:off x="8404550" y="2921913"/>
            <a:ext cx="334375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400" b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</a:lstStyle>
          <a:p>
            <a: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Управление контентом </a:t>
            </a:r>
          </a:p>
          <a:p>
            <a: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в удобном личном кабинете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2887C5-9590-9915-71A2-BC920AFA9810}"/>
              </a:ext>
            </a:extLst>
          </p:cNvPr>
          <p:cNvSpPr txBox="1"/>
          <p:nvPr/>
        </p:nvSpPr>
        <p:spPr>
          <a:xfrm>
            <a:off x="8404549" y="3466469"/>
            <a:ext cx="232915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1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Продвинутые функции</a:t>
            </a:r>
            <a:b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</a:b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и подробная статистика. 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D93FD6C6-4448-EC60-C161-5B296C8E08F4}"/>
              </a:ext>
            </a:extLst>
          </p:cNvPr>
          <p:cNvSpPr/>
          <p:nvPr/>
        </p:nvSpPr>
        <p:spPr>
          <a:xfrm>
            <a:off x="338233" y="4284674"/>
            <a:ext cx="5652000" cy="181357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D8C056-9AEE-2DF4-B35C-12950CE4DBFA}"/>
              </a:ext>
            </a:extLst>
          </p:cNvPr>
          <p:cNvSpPr txBox="1"/>
          <p:nvPr/>
        </p:nvSpPr>
        <p:spPr>
          <a:xfrm>
            <a:off x="591639" y="4943897"/>
            <a:ext cx="237695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400" b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</a:lstStyle>
          <a:p>
            <a: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Доставка видео</a:t>
            </a:r>
            <a:b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с задержками 4–6 секунд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51F45AC-B046-0B37-1168-4825445724A9}"/>
              </a:ext>
            </a:extLst>
          </p:cNvPr>
          <p:cNvSpPr txBox="1"/>
          <p:nvPr/>
        </p:nvSpPr>
        <p:spPr>
          <a:xfrm>
            <a:off x="591638" y="5507371"/>
            <a:ext cx="507366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1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Защита от нелегального доступа и копирования.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Рестриминг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в соцсети. 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F47D9166-9E14-96C3-A4D2-57755E0F182B}"/>
              </a:ext>
            </a:extLst>
          </p:cNvPr>
          <p:cNvSpPr/>
          <p:nvPr/>
        </p:nvSpPr>
        <p:spPr>
          <a:xfrm>
            <a:off x="6207415" y="4284674"/>
            <a:ext cx="5652000" cy="1813571"/>
          </a:xfrm>
          <a:prstGeom prst="roundRect">
            <a:avLst>
              <a:gd name="adj" fmla="val 9376"/>
            </a:avLst>
          </a:prstGeom>
          <a:gradFill>
            <a:gsLst>
              <a:gs pos="0">
                <a:srgbClr val="F0F0F5">
                  <a:alpha val="60000"/>
                </a:srgbClr>
              </a:gs>
              <a:gs pos="100000">
                <a:schemeClr val="bg1">
                  <a:alpha val="25000"/>
                </a:schemeClr>
              </a:gs>
            </a:gsLst>
            <a:lin ang="3600000" scaled="0"/>
          </a:gradFill>
          <a:ln w="15875" cap="rnd">
            <a:gradFill flip="none" rotWithShape="1">
              <a:gsLst>
                <a:gs pos="0">
                  <a:schemeClr val="accent4">
                    <a:lumMod val="20000"/>
                    <a:lumOff val="80000"/>
                    <a:alpha val="50000"/>
                  </a:schemeClr>
                </a:gs>
                <a:gs pos="100000">
                  <a:schemeClr val="accent4">
                    <a:alpha val="50000"/>
                    <a:lumMod val="25000"/>
                    <a:lumOff val="75000"/>
                  </a:schemeClr>
                </a:gs>
              </a:gsLst>
              <a:lin ang="0" scaled="0"/>
              <a:tileRect/>
            </a:gra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2F58709-400A-D9AD-343C-497C7E3B4CEE}"/>
              </a:ext>
            </a:extLst>
          </p:cNvPr>
          <p:cNvSpPr txBox="1"/>
          <p:nvPr/>
        </p:nvSpPr>
        <p:spPr>
          <a:xfrm>
            <a:off x="6460821" y="4943897"/>
            <a:ext cx="44193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400" b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defRPr>
            </a:lvl1pPr>
          </a:lstStyle>
          <a:p>
            <a: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Воспроизведение</a:t>
            </a:r>
            <a:b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</a:br>
            <a: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 любых </a:t>
            </a:r>
            <a:r>
              <a:rPr lang="ru-RU" dirty="0" err="1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устройствах</a:t>
            </a:r>
            <a:r>
              <a:rPr lang="ru-RU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118EF8-717C-F343-B054-AB29173B4AFF}"/>
              </a:ext>
            </a:extLst>
          </p:cNvPr>
          <p:cNvSpPr txBox="1"/>
          <p:nvPr/>
        </p:nvSpPr>
        <p:spPr>
          <a:xfrm>
            <a:off x="6460819" y="5507371"/>
            <a:ext cx="539294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RU"/>
            </a:defPPr>
            <a:lvl1pPr>
              <a:defRPr sz="11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В </a:t>
            </a:r>
            <a:r>
              <a:rPr lang="ru-RU" sz="1050" dirty="0" err="1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кастомизируемом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HTML5-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плеере</a:t>
            </a:r>
            <a:r>
              <a:rPr lang="en-GB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 </a:t>
            </a:r>
            <a:r>
              <a:rPr lang="ru-RU" sz="1050" dirty="0">
                <a:latin typeface="Inter Display" panose="02000503000000020004" pitchFamily="2" charset="0"/>
                <a:ea typeface="Inter Display" panose="02000503000000020004" pitchFamily="2" charset="0"/>
                <a:cs typeface="Inter Display" panose="02000503000000020004" pitchFamily="2" charset="0"/>
              </a:rPr>
              <a:t>с возможностью монетизации. 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47D6404-A109-6865-35A2-10DA86E12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7031" y="402088"/>
            <a:ext cx="189204" cy="123111"/>
          </a:xfrm>
        </p:spPr>
        <p:txBody>
          <a:bodyPr/>
          <a:lstStyle/>
          <a:p>
            <a:r>
              <a:rPr lang="ru-RU" dirty="0"/>
              <a:t>9</a:t>
            </a:r>
            <a:endParaRPr lang="en-RU" dirty="0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ED848F48-85CE-2FB2-0212-422FEF8FC687}"/>
              </a:ext>
            </a:extLst>
          </p:cNvPr>
          <p:cNvSpPr txBox="1">
            <a:spLocks/>
          </p:cNvSpPr>
          <p:nvPr/>
        </p:nvSpPr>
        <p:spPr>
          <a:xfrm>
            <a:off x="358115" y="1292585"/>
            <a:ext cx="8135647" cy="3091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  <a:lvl2pPr marL="158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lang="en-GB" sz="2200" b="1" i="0" kern="1200" dirty="0" smtClean="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800" b="1" i="0" kern="1200">
                <a:solidFill>
                  <a:schemeClr val="tx1"/>
                </a:solidFill>
                <a:latin typeface="DIN 2014 Bold" panose="020B0504020202020204" pitchFamily="34" charset="77"/>
                <a:ea typeface="DIN 2014 Bold" panose="020B0504020202020204" pitchFamily="34" charset="77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4"/>
                </a:solidFill>
                <a:latin typeface="Inter Display Medium" panose="02000503000000020004" pitchFamily="2" charset="0"/>
                <a:ea typeface="Inter Display Medium" panose="02000503000000020004" pitchFamily="2" charset="0"/>
                <a:cs typeface="Inter Display Medium" panose="02000503000000020004" pitchFamily="2" charset="0"/>
              </a:rPr>
              <a:t>От создания и захвата видео до воспроизведения.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B81D6EF-56AE-3539-2C77-0CA60FBC6389}"/>
              </a:ext>
            </a:extLst>
          </p:cNvPr>
          <p:cNvSpPr>
            <a:spLocks/>
          </p:cNvSpPr>
          <p:nvPr/>
        </p:nvSpPr>
        <p:spPr>
          <a:xfrm>
            <a:off x="335634" y="334963"/>
            <a:ext cx="1488991" cy="252000"/>
          </a:xfrm>
          <a:prstGeom prst="roundRect">
            <a:avLst>
              <a:gd name="adj" fmla="val 50000"/>
            </a:avLst>
          </a:prstGeom>
          <a:solidFill>
            <a:srgbClr val="F0F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0" bIns="0" rtlCol="0" anchor="ctr"/>
          <a:lstStyle/>
          <a:p>
            <a:r>
              <a:rPr lang="ru-RU" sz="1051" dirty="0">
                <a:solidFill>
                  <a:schemeClr val="accent4"/>
                </a:solidFill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rPr>
              <a:t>Наши сервисы</a:t>
            </a:r>
            <a:endParaRPr lang="en-RU" sz="1051" dirty="0">
              <a:solidFill>
                <a:schemeClr val="accent4"/>
              </a:solidFill>
              <a:latin typeface="Inter Display SemiBold" panose="02000503000000020004" pitchFamily="2" charset="0"/>
              <a:ea typeface="Inter Display SemiBold" panose="02000503000000020004" pitchFamily="2" charset="0"/>
              <a:cs typeface="Inter Display SemiBold" panose="02000503000000020004" pitchFamily="2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51B9EEA2-8316-A5FA-D7DF-7B0C9EAB8C4F}"/>
              </a:ext>
            </a:extLst>
          </p:cNvPr>
          <p:cNvSpPr>
            <a:spLocks noChangeAspect="1"/>
          </p:cNvSpPr>
          <p:nvPr/>
        </p:nvSpPr>
        <p:spPr>
          <a:xfrm>
            <a:off x="335632" y="334963"/>
            <a:ext cx="252000" cy="25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351" b="1" dirty="0">
              <a:latin typeface="Inter Display" panose="02000503000000020004" pitchFamily="2" charset="0"/>
            </a:endParaRP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1B23167B-86AF-0A78-04F3-04A2A152A3EF}"/>
              </a:ext>
            </a:extLst>
          </p:cNvPr>
          <p:cNvSpPr txBox="1">
            <a:spLocks/>
          </p:cNvSpPr>
          <p:nvPr/>
        </p:nvSpPr>
        <p:spPr>
          <a:xfrm>
            <a:off x="367031" y="404240"/>
            <a:ext cx="18920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RU"/>
            </a:defPPr>
            <a:lvl1pPr marL="0" algn="ctr" defTabSz="914377" rtl="0" eaLnBrk="1" latinLnBrk="0" hangingPunct="1">
              <a:defRPr sz="800" b="1" i="0" kern="120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9</a:t>
            </a:r>
            <a:endParaRPr lang="en-RU" dirty="0"/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0355AB16-DD1F-49C3-DA75-256574D1936C}"/>
              </a:ext>
            </a:extLst>
          </p:cNvPr>
          <p:cNvGrpSpPr/>
          <p:nvPr/>
        </p:nvGrpSpPr>
        <p:grpSpPr>
          <a:xfrm>
            <a:off x="6460056" y="4545417"/>
            <a:ext cx="304800" cy="304800"/>
            <a:chOff x="6460056" y="4545417"/>
            <a:chExt cx="304800" cy="304800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CEAC25EF-59DF-F155-D3B0-97D73D4CA607}"/>
                </a:ext>
              </a:extLst>
            </p:cNvPr>
            <p:cNvSpPr/>
            <p:nvPr/>
          </p:nvSpPr>
          <p:spPr>
            <a:xfrm>
              <a:off x="6460056" y="4545417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67" name="Рисунок 37">
              <a:extLst>
                <a:ext uri="{FF2B5EF4-FFF2-40B4-BE49-F238E27FC236}">
                  <a16:creationId xmlns:a16="http://schemas.microsoft.com/office/drawing/2014/main" id="{656EFB0F-5560-EAFA-A5BF-C16A4D9816C4}"/>
                </a:ext>
              </a:extLst>
            </p:cNvPr>
            <p:cNvSpPr/>
            <p:nvPr/>
          </p:nvSpPr>
          <p:spPr>
            <a:xfrm>
              <a:off x="6536256" y="4619094"/>
              <a:ext cx="152519" cy="162360"/>
            </a:xfrm>
            <a:custGeom>
              <a:avLst/>
              <a:gdLst>
                <a:gd name="connsiteX0" fmla="*/ 0 w 152519"/>
                <a:gd name="connsiteY0" fmla="*/ 81180 h 162360"/>
                <a:gd name="connsiteX1" fmla="*/ 0 w 152519"/>
                <a:gd name="connsiteY1" fmla="*/ 47271 h 162360"/>
                <a:gd name="connsiteX2" fmla="*/ 66294 w 152519"/>
                <a:gd name="connsiteY2" fmla="*/ 8981 h 162360"/>
                <a:gd name="connsiteX3" fmla="*/ 95726 w 152519"/>
                <a:gd name="connsiteY3" fmla="*/ 25935 h 162360"/>
                <a:gd name="connsiteX4" fmla="*/ 125158 w 152519"/>
                <a:gd name="connsiteY4" fmla="*/ 42890 h 162360"/>
                <a:gd name="connsiteX5" fmla="*/ 125158 w 152519"/>
                <a:gd name="connsiteY5" fmla="*/ 119471 h 162360"/>
                <a:gd name="connsiteX6" fmla="*/ 95726 w 152519"/>
                <a:gd name="connsiteY6" fmla="*/ 136425 h 162360"/>
                <a:gd name="connsiteX7" fmla="*/ 66294 w 152519"/>
                <a:gd name="connsiteY7" fmla="*/ 153380 h 162360"/>
                <a:gd name="connsiteX8" fmla="*/ 0 w 152519"/>
                <a:gd name="connsiteY8" fmla="*/ 115089 h 162360"/>
                <a:gd name="connsiteX9" fmla="*/ 0 w 152519"/>
                <a:gd name="connsiteY9" fmla="*/ 81180 h 16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519" h="162360">
                  <a:moveTo>
                    <a:pt x="0" y="81180"/>
                  </a:moveTo>
                  <a:lnTo>
                    <a:pt x="0" y="47271"/>
                  </a:lnTo>
                  <a:cubicBezTo>
                    <a:pt x="0" y="5171"/>
                    <a:pt x="29813" y="-12070"/>
                    <a:pt x="66294" y="8981"/>
                  </a:cubicBezTo>
                  <a:lnTo>
                    <a:pt x="95726" y="25935"/>
                  </a:lnTo>
                  <a:lnTo>
                    <a:pt x="125158" y="42890"/>
                  </a:lnTo>
                  <a:cubicBezTo>
                    <a:pt x="161639" y="63940"/>
                    <a:pt x="161639" y="98420"/>
                    <a:pt x="125158" y="119471"/>
                  </a:cubicBezTo>
                  <a:lnTo>
                    <a:pt x="95726" y="136425"/>
                  </a:lnTo>
                  <a:lnTo>
                    <a:pt x="66294" y="153380"/>
                  </a:lnTo>
                  <a:cubicBezTo>
                    <a:pt x="29813" y="174430"/>
                    <a:pt x="0" y="157190"/>
                    <a:pt x="0" y="115089"/>
                  </a:cubicBezTo>
                  <a:lnTo>
                    <a:pt x="0" y="81180"/>
                  </a:ln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1694210F-FF31-251F-FFC4-D248CDCFE378}"/>
              </a:ext>
            </a:extLst>
          </p:cNvPr>
          <p:cNvGrpSpPr/>
          <p:nvPr/>
        </p:nvGrpSpPr>
        <p:grpSpPr>
          <a:xfrm>
            <a:off x="8403785" y="2523433"/>
            <a:ext cx="304800" cy="304800"/>
            <a:chOff x="8403785" y="2523433"/>
            <a:chExt cx="304800" cy="304800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BEBF0038-66CB-99CE-7B1A-53863BB6A871}"/>
                </a:ext>
              </a:extLst>
            </p:cNvPr>
            <p:cNvSpPr/>
            <p:nvPr/>
          </p:nvSpPr>
          <p:spPr>
            <a:xfrm>
              <a:off x="8403785" y="2523433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FF8B189F-9C1A-076D-85C6-BA00DC4C23B7}"/>
                </a:ext>
              </a:extLst>
            </p:cNvPr>
            <p:cNvSpPr/>
            <p:nvPr/>
          </p:nvSpPr>
          <p:spPr>
            <a:xfrm>
              <a:off x="8460962" y="2581938"/>
              <a:ext cx="190500" cy="190500"/>
            </a:xfrm>
            <a:custGeom>
              <a:avLst/>
              <a:gdLst>
                <a:gd name="connsiteX0" fmla="*/ 190500 w 190500"/>
                <a:gd name="connsiteY0" fmla="*/ 104775 h 190500"/>
                <a:gd name="connsiteX1" fmla="*/ 190500 w 190500"/>
                <a:gd name="connsiteY1" fmla="*/ 66675 h 190500"/>
                <a:gd name="connsiteX2" fmla="*/ 123825 w 190500"/>
                <a:gd name="connsiteY2" fmla="*/ 0 h 190500"/>
                <a:gd name="connsiteX3" fmla="*/ 66675 w 190500"/>
                <a:gd name="connsiteY3" fmla="*/ 0 h 190500"/>
                <a:gd name="connsiteX4" fmla="*/ 0 w 190500"/>
                <a:gd name="connsiteY4" fmla="*/ 66675 h 190500"/>
                <a:gd name="connsiteX5" fmla="*/ 0 w 190500"/>
                <a:gd name="connsiteY5" fmla="*/ 123825 h 190500"/>
                <a:gd name="connsiteX6" fmla="*/ 66675 w 190500"/>
                <a:gd name="connsiteY6" fmla="*/ 190500 h 190500"/>
                <a:gd name="connsiteX7" fmla="*/ 104775 w 190500"/>
                <a:gd name="connsiteY7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500" h="190500">
                  <a:moveTo>
                    <a:pt x="190500" y="104775"/>
                  </a:moveTo>
                  <a:lnTo>
                    <a:pt x="190500" y="66675"/>
                  </a:lnTo>
                  <a:cubicBezTo>
                    <a:pt x="190500" y="19050"/>
                    <a:pt x="171450" y="0"/>
                    <a:pt x="123825" y="0"/>
                  </a:cubicBezTo>
                  <a:lnTo>
                    <a:pt x="66675" y="0"/>
                  </a:lnTo>
                  <a:cubicBezTo>
                    <a:pt x="19050" y="0"/>
                    <a:pt x="0" y="19050"/>
                    <a:pt x="0" y="66675"/>
                  </a:cubicBezTo>
                  <a:lnTo>
                    <a:pt x="0" y="123825"/>
                  </a:lnTo>
                  <a:cubicBezTo>
                    <a:pt x="0" y="171450"/>
                    <a:pt x="19050" y="190500"/>
                    <a:pt x="66675" y="190500"/>
                  </a:cubicBezTo>
                  <a:lnTo>
                    <a:pt x="104775" y="19050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840A6097-5BA3-2D63-F0A2-51DDBED70E34}"/>
                </a:ext>
              </a:extLst>
            </p:cNvPr>
            <p:cNvSpPr/>
            <p:nvPr/>
          </p:nvSpPr>
          <p:spPr>
            <a:xfrm>
              <a:off x="8511731" y="2653470"/>
              <a:ext cx="88963" cy="47434"/>
            </a:xfrm>
            <a:custGeom>
              <a:avLst/>
              <a:gdLst>
                <a:gd name="connsiteX0" fmla="*/ 0 w 88963"/>
                <a:gd name="connsiteY0" fmla="*/ 47434 h 47434"/>
                <a:gd name="connsiteX1" fmla="*/ 22670 w 88963"/>
                <a:gd name="connsiteY1" fmla="*/ 18002 h 47434"/>
                <a:gd name="connsiteX2" fmla="*/ 36100 w 88963"/>
                <a:gd name="connsiteY2" fmla="*/ 16288 h 47434"/>
                <a:gd name="connsiteX3" fmla="*/ 53531 w 88963"/>
                <a:gd name="connsiteY3" fmla="*/ 30004 h 47434"/>
                <a:gd name="connsiteX4" fmla="*/ 66961 w 88963"/>
                <a:gd name="connsiteY4" fmla="*/ 28384 h 47434"/>
                <a:gd name="connsiteX5" fmla="*/ 88964 w 88963"/>
                <a:gd name="connsiteY5" fmla="*/ 0 h 4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63" h="47434">
                  <a:moveTo>
                    <a:pt x="0" y="47434"/>
                  </a:moveTo>
                  <a:lnTo>
                    <a:pt x="22670" y="18002"/>
                  </a:lnTo>
                  <a:cubicBezTo>
                    <a:pt x="25908" y="13811"/>
                    <a:pt x="31909" y="13049"/>
                    <a:pt x="36100" y="16288"/>
                  </a:cubicBezTo>
                  <a:lnTo>
                    <a:pt x="53531" y="30004"/>
                  </a:lnTo>
                  <a:cubicBezTo>
                    <a:pt x="57722" y="33242"/>
                    <a:pt x="63722" y="32480"/>
                    <a:pt x="66961" y="28384"/>
                  </a:cubicBezTo>
                  <a:lnTo>
                    <a:pt x="88964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EE76BA16-AB61-FA35-DCEA-C156204C1AE4}"/>
                </a:ext>
              </a:extLst>
            </p:cNvPr>
            <p:cNvSpPr/>
            <p:nvPr/>
          </p:nvSpPr>
          <p:spPr>
            <a:xfrm>
              <a:off x="8584738" y="2705785"/>
              <a:ext cx="66771" cy="66705"/>
            </a:xfrm>
            <a:custGeom>
              <a:avLst/>
              <a:gdLst>
                <a:gd name="connsiteX0" fmla="*/ 42720 w 66771"/>
                <a:gd name="connsiteY0" fmla="*/ 7787 h 66705"/>
                <a:gd name="connsiteX1" fmla="*/ 45387 w 66771"/>
                <a:gd name="connsiteY1" fmla="*/ 13216 h 66705"/>
                <a:gd name="connsiteX2" fmla="*/ 53007 w 66771"/>
                <a:gd name="connsiteY2" fmla="*/ 18931 h 66705"/>
                <a:gd name="connsiteX3" fmla="*/ 56627 w 66771"/>
                <a:gd name="connsiteY3" fmla="*/ 19502 h 66705"/>
                <a:gd name="connsiteX4" fmla="*/ 62247 w 66771"/>
                <a:gd name="connsiteY4" fmla="*/ 37219 h 66705"/>
                <a:gd name="connsiteX5" fmla="*/ 58913 w 66771"/>
                <a:gd name="connsiteY5" fmla="*/ 40553 h 66705"/>
                <a:gd name="connsiteX6" fmla="*/ 56151 w 66771"/>
                <a:gd name="connsiteY6" fmla="*/ 50268 h 66705"/>
                <a:gd name="connsiteX7" fmla="*/ 56627 w 66771"/>
                <a:gd name="connsiteY7" fmla="*/ 52268 h 66705"/>
                <a:gd name="connsiteX8" fmla="*/ 41196 w 66771"/>
                <a:gd name="connsiteY8" fmla="*/ 63603 h 66705"/>
                <a:gd name="connsiteX9" fmla="*/ 38720 w 66771"/>
                <a:gd name="connsiteY9" fmla="*/ 62174 h 66705"/>
                <a:gd name="connsiteX10" fmla="*/ 28052 w 66771"/>
                <a:gd name="connsiteY10" fmla="*/ 62174 h 66705"/>
                <a:gd name="connsiteX11" fmla="*/ 25575 w 66771"/>
                <a:gd name="connsiteY11" fmla="*/ 63603 h 66705"/>
                <a:gd name="connsiteX12" fmla="*/ 10145 w 66771"/>
                <a:gd name="connsiteY12" fmla="*/ 52268 h 66705"/>
                <a:gd name="connsiteX13" fmla="*/ 10620 w 66771"/>
                <a:gd name="connsiteY13" fmla="*/ 50268 h 66705"/>
                <a:gd name="connsiteX14" fmla="*/ 7859 w 66771"/>
                <a:gd name="connsiteY14" fmla="*/ 40553 h 66705"/>
                <a:gd name="connsiteX15" fmla="*/ 4525 w 66771"/>
                <a:gd name="connsiteY15" fmla="*/ 37219 h 66705"/>
                <a:gd name="connsiteX16" fmla="*/ 10145 w 66771"/>
                <a:gd name="connsiteY16" fmla="*/ 19502 h 66705"/>
                <a:gd name="connsiteX17" fmla="*/ 13764 w 66771"/>
                <a:gd name="connsiteY17" fmla="*/ 18931 h 66705"/>
                <a:gd name="connsiteX18" fmla="*/ 21384 w 66771"/>
                <a:gd name="connsiteY18" fmla="*/ 13216 h 66705"/>
                <a:gd name="connsiteX19" fmla="*/ 24051 w 66771"/>
                <a:gd name="connsiteY19" fmla="*/ 7787 h 66705"/>
                <a:gd name="connsiteX20" fmla="*/ 42720 w 66771"/>
                <a:gd name="connsiteY20" fmla="*/ 7787 h 6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6771" h="66705">
                  <a:moveTo>
                    <a:pt x="42720" y="7787"/>
                  </a:moveTo>
                  <a:lnTo>
                    <a:pt x="45387" y="13216"/>
                  </a:lnTo>
                  <a:cubicBezTo>
                    <a:pt x="46721" y="15883"/>
                    <a:pt x="50055" y="18359"/>
                    <a:pt x="53007" y="18931"/>
                  </a:cubicBezTo>
                  <a:lnTo>
                    <a:pt x="56627" y="19502"/>
                  </a:lnTo>
                  <a:cubicBezTo>
                    <a:pt x="67485" y="21312"/>
                    <a:pt x="70057" y="29313"/>
                    <a:pt x="62247" y="37219"/>
                  </a:cubicBezTo>
                  <a:lnTo>
                    <a:pt x="58913" y="40553"/>
                  </a:lnTo>
                  <a:cubicBezTo>
                    <a:pt x="56722" y="42839"/>
                    <a:pt x="55484" y="47220"/>
                    <a:pt x="56151" y="50268"/>
                  </a:cubicBezTo>
                  <a:lnTo>
                    <a:pt x="56627" y="52268"/>
                  </a:lnTo>
                  <a:cubicBezTo>
                    <a:pt x="59580" y="65413"/>
                    <a:pt x="52627" y="70461"/>
                    <a:pt x="41196" y="63603"/>
                  </a:cubicBezTo>
                  <a:lnTo>
                    <a:pt x="38720" y="62174"/>
                  </a:lnTo>
                  <a:cubicBezTo>
                    <a:pt x="35767" y="60460"/>
                    <a:pt x="31005" y="60460"/>
                    <a:pt x="28052" y="62174"/>
                  </a:cubicBezTo>
                  <a:lnTo>
                    <a:pt x="25575" y="63603"/>
                  </a:lnTo>
                  <a:cubicBezTo>
                    <a:pt x="14050" y="70556"/>
                    <a:pt x="7097" y="65413"/>
                    <a:pt x="10145" y="52268"/>
                  </a:cubicBezTo>
                  <a:lnTo>
                    <a:pt x="10620" y="50268"/>
                  </a:lnTo>
                  <a:cubicBezTo>
                    <a:pt x="11287" y="47220"/>
                    <a:pt x="10050" y="42839"/>
                    <a:pt x="7859" y="40553"/>
                  </a:cubicBezTo>
                  <a:lnTo>
                    <a:pt x="4525" y="37219"/>
                  </a:lnTo>
                  <a:cubicBezTo>
                    <a:pt x="-3285" y="29313"/>
                    <a:pt x="-714" y="21312"/>
                    <a:pt x="10145" y="19502"/>
                  </a:cubicBezTo>
                  <a:lnTo>
                    <a:pt x="13764" y="18931"/>
                  </a:lnTo>
                  <a:cubicBezTo>
                    <a:pt x="16622" y="18455"/>
                    <a:pt x="20051" y="15883"/>
                    <a:pt x="21384" y="13216"/>
                  </a:cubicBezTo>
                  <a:lnTo>
                    <a:pt x="24051" y="7787"/>
                  </a:lnTo>
                  <a:cubicBezTo>
                    <a:pt x="29195" y="-2596"/>
                    <a:pt x="37577" y="-2596"/>
                    <a:pt x="42720" y="7787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2F53A42-6BBF-DD7E-9A19-F7BDA3099DAF}"/>
              </a:ext>
            </a:extLst>
          </p:cNvPr>
          <p:cNvGrpSpPr/>
          <p:nvPr/>
        </p:nvGrpSpPr>
        <p:grpSpPr>
          <a:xfrm>
            <a:off x="590875" y="2523433"/>
            <a:ext cx="304800" cy="304800"/>
            <a:chOff x="590875" y="2523433"/>
            <a:chExt cx="304800" cy="304800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46B0FB2B-DBBC-47D2-262A-FC5E1FF59537}"/>
                </a:ext>
              </a:extLst>
            </p:cNvPr>
            <p:cNvSpPr/>
            <p:nvPr/>
          </p:nvSpPr>
          <p:spPr>
            <a:xfrm>
              <a:off x="590875" y="2523433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BEB0EBB1-C6A9-ABBA-3588-1D703DF3B196}"/>
                </a:ext>
              </a:extLst>
            </p:cNvPr>
            <p:cNvSpPr/>
            <p:nvPr/>
          </p:nvSpPr>
          <p:spPr>
            <a:xfrm>
              <a:off x="651953" y="2578152"/>
              <a:ext cx="173069" cy="190499"/>
            </a:xfrm>
            <a:custGeom>
              <a:avLst/>
              <a:gdLst>
                <a:gd name="connsiteX0" fmla="*/ 173069 w 173069"/>
                <a:gd name="connsiteY0" fmla="*/ 62675 h 190499"/>
                <a:gd name="connsiteX1" fmla="*/ 173069 w 173069"/>
                <a:gd name="connsiteY1" fmla="*/ 127826 h 190499"/>
                <a:gd name="connsiteX2" fmla="*/ 158115 w 173069"/>
                <a:gd name="connsiteY2" fmla="*/ 153829 h 190499"/>
                <a:gd name="connsiteX3" fmla="*/ 101536 w 173069"/>
                <a:gd name="connsiteY3" fmla="*/ 186500 h 190499"/>
                <a:gd name="connsiteX4" fmla="*/ 71533 w 173069"/>
                <a:gd name="connsiteY4" fmla="*/ 186500 h 190499"/>
                <a:gd name="connsiteX5" fmla="*/ 14954 w 173069"/>
                <a:gd name="connsiteY5" fmla="*/ 153829 h 190499"/>
                <a:gd name="connsiteX6" fmla="*/ 0 w 173069"/>
                <a:gd name="connsiteY6" fmla="*/ 127826 h 190499"/>
                <a:gd name="connsiteX7" fmla="*/ 0 w 173069"/>
                <a:gd name="connsiteY7" fmla="*/ 62675 h 190499"/>
                <a:gd name="connsiteX8" fmla="*/ 14954 w 173069"/>
                <a:gd name="connsiteY8" fmla="*/ 36671 h 190499"/>
                <a:gd name="connsiteX9" fmla="*/ 71533 w 173069"/>
                <a:gd name="connsiteY9" fmla="*/ 4001 h 190499"/>
                <a:gd name="connsiteX10" fmla="*/ 101536 w 173069"/>
                <a:gd name="connsiteY10" fmla="*/ 4001 h 190499"/>
                <a:gd name="connsiteX11" fmla="*/ 158115 w 173069"/>
                <a:gd name="connsiteY11" fmla="*/ 36671 h 190499"/>
                <a:gd name="connsiteX12" fmla="*/ 173069 w 173069"/>
                <a:gd name="connsiteY12" fmla="*/ 62675 h 19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069" h="190499">
                  <a:moveTo>
                    <a:pt x="173069" y="62675"/>
                  </a:moveTo>
                  <a:lnTo>
                    <a:pt x="173069" y="127826"/>
                  </a:lnTo>
                  <a:cubicBezTo>
                    <a:pt x="173069" y="138494"/>
                    <a:pt x="167354" y="148400"/>
                    <a:pt x="158115" y="153829"/>
                  </a:cubicBezTo>
                  <a:lnTo>
                    <a:pt x="101536" y="186500"/>
                  </a:lnTo>
                  <a:cubicBezTo>
                    <a:pt x="92297" y="191834"/>
                    <a:pt x="80867" y="191834"/>
                    <a:pt x="71533" y="186500"/>
                  </a:cubicBezTo>
                  <a:lnTo>
                    <a:pt x="14954" y="153829"/>
                  </a:lnTo>
                  <a:cubicBezTo>
                    <a:pt x="5715" y="148495"/>
                    <a:pt x="0" y="138589"/>
                    <a:pt x="0" y="127826"/>
                  </a:cubicBezTo>
                  <a:lnTo>
                    <a:pt x="0" y="62675"/>
                  </a:lnTo>
                  <a:cubicBezTo>
                    <a:pt x="0" y="52007"/>
                    <a:pt x="5715" y="42100"/>
                    <a:pt x="14954" y="36671"/>
                  </a:cubicBezTo>
                  <a:lnTo>
                    <a:pt x="71533" y="4001"/>
                  </a:lnTo>
                  <a:cubicBezTo>
                    <a:pt x="80772" y="-1334"/>
                    <a:pt x="92202" y="-1334"/>
                    <a:pt x="101536" y="4001"/>
                  </a:cubicBezTo>
                  <a:lnTo>
                    <a:pt x="158115" y="36671"/>
                  </a:lnTo>
                  <a:cubicBezTo>
                    <a:pt x="167354" y="42100"/>
                    <a:pt x="173069" y="51912"/>
                    <a:pt x="173069" y="62675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96F9EE0A-AD8E-B169-E798-4B5A540DCB67}"/>
                </a:ext>
              </a:extLst>
            </p:cNvPr>
            <p:cNvSpPr/>
            <p:nvPr/>
          </p:nvSpPr>
          <p:spPr>
            <a:xfrm>
              <a:off x="717105" y="2645506"/>
              <a:ext cx="52363" cy="55790"/>
            </a:xfrm>
            <a:custGeom>
              <a:avLst/>
              <a:gdLst>
                <a:gd name="connsiteX0" fmla="*/ 0 w 52363"/>
                <a:gd name="connsiteY0" fmla="*/ 27895 h 55790"/>
                <a:gd name="connsiteX1" fmla="*/ 0 w 52363"/>
                <a:gd name="connsiteY1" fmla="*/ 16465 h 55790"/>
                <a:gd name="connsiteX2" fmla="*/ 23051 w 52363"/>
                <a:gd name="connsiteY2" fmla="*/ 3130 h 55790"/>
                <a:gd name="connsiteX3" fmla="*/ 32957 w 52363"/>
                <a:gd name="connsiteY3" fmla="*/ 8845 h 55790"/>
                <a:gd name="connsiteX4" fmla="*/ 42863 w 52363"/>
                <a:gd name="connsiteY4" fmla="*/ 14560 h 55790"/>
                <a:gd name="connsiteX5" fmla="*/ 42863 w 52363"/>
                <a:gd name="connsiteY5" fmla="*/ 41230 h 55790"/>
                <a:gd name="connsiteX6" fmla="*/ 32957 w 52363"/>
                <a:gd name="connsiteY6" fmla="*/ 46945 h 55790"/>
                <a:gd name="connsiteX7" fmla="*/ 23051 w 52363"/>
                <a:gd name="connsiteY7" fmla="*/ 52660 h 55790"/>
                <a:gd name="connsiteX8" fmla="*/ 0 w 52363"/>
                <a:gd name="connsiteY8" fmla="*/ 39325 h 55790"/>
                <a:gd name="connsiteX9" fmla="*/ 0 w 52363"/>
                <a:gd name="connsiteY9" fmla="*/ 27895 h 55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63" h="55790">
                  <a:moveTo>
                    <a:pt x="0" y="27895"/>
                  </a:moveTo>
                  <a:lnTo>
                    <a:pt x="0" y="16465"/>
                  </a:lnTo>
                  <a:cubicBezTo>
                    <a:pt x="0" y="1796"/>
                    <a:pt x="10382" y="-4204"/>
                    <a:pt x="23051" y="3130"/>
                  </a:cubicBezTo>
                  <a:lnTo>
                    <a:pt x="32957" y="8845"/>
                  </a:lnTo>
                  <a:lnTo>
                    <a:pt x="42863" y="14560"/>
                  </a:lnTo>
                  <a:cubicBezTo>
                    <a:pt x="55531" y="21894"/>
                    <a:pt x="55531" y="33896"/>
                    <a:pt x="42863" y="41230"/>
                  </a:cubicBezTo>
                  <a:lnTo>
                    <a:pt x="32957" y="46945"/>
                  </a:lnTo>
                  <a:lnTo>
                    <a:pt x="23051" y="52660"/>
                  </a:lnTo>
                  <a:cubicBezTo>
                    <a:pt x="10382" y="59994"/>
                    <a:pt x="0" y="53994"/>
                    <a:pt x="0" y="39325"/>
                  </a:cubicBezTo>
                  <a:lnTo>
                    <a:pt x="0" y="27895"/>
                  </a:ln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EEA2E9E-EFC2-2207-6ED7-33F0E34FE0F1}"/>
              </a:ext>
            </a:extLst>
          </p:cNvPr>
          <p:cNvGrpSpPr/>
          <p:nvPr/>
        </p:nvGrpSpPr>
        <p:grpSpPr>
          <a:xfrm>
            <a:off x="590875" y="4545417"/>
            <a:ext cx="304800" cy="304800"/>
            <a:chOff x="590875" y="4545417"/>
            <a:chExt cx="304800" cy="304800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99645055-EC76-BB59-BEF2-07D1EEF6D075}"/>
                </a:ext>
              </a:extLst>
            </p:cNvPr>
            <p:cNvSpPr/>
            <p:nvPr/>
          </p:nvSpPr>
          <p:spPr>
            <a:xfrm>
              <a:off x="590875" y="4545417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7B9F583C-7652-8AEC-7F7F-ABEF383635BB}"/>
                </a:ext>
              </a:extLst>
            </p:cNvPr>
            <p:cNvSpPr/>
            <p:nvPr/>
          </p:nvSpPr>
          <p:spPr>
            <a:xfrm>
              <a:off x="649017" y="4601610"/>
              <a:ext cx="190500" cy="190500"/>
            </a:xfrm>
            <a:custGeom>
              <a:avLst/>
              <a:gdLst>
                <a:gd name="connsiteX0" fmla="*/ 66675 w 190500"/>
                <a:gd name="connsiteY0" fmla="*/ 190500 h 190500"/>
                <a:gd name="connsiteX1" fmla="*/ 123825 w 190500"/>
                <a:gd name="connsiteY1" fmla="*/ 190500 h 190500"/>
                <a:gd name="connsiteX2" fmla="*/ 190500 w 190500"/>
                <a:gd name="connsiteY2" fmla="*/ 123825 h 190500"/>
                <a:gd name="connsiteX3" fmla="*/ 190500 w 190500"/>
                <a:gd name="connsiteY3" fmla="*/ 66675 h 190500"/>
                <a:gd name="connsiteX4" fmla="*/ 123825 w 190500"/>
                <a:gd name="connsiteY4" fmla="*/ 0 h 190500"/>
                <a:gd name="connsiteX5" fmla="*/ 66675 w 190500"/>
                <a:gd name="connsiteY5" fmla="*/ 0 h 190500"/>
                <a:gd name="connsiteX6" fmla="*/ 0 w 190500"/>
                <a:gd name="connsiteY6" fmla="*/ 66675 h 190500"/>
                <a:gd name="connsiteX7" fmla="*/ 0 w 190500"/>
                <a:gd name="connsiteY7" fmla="*/ 123825 h 190500"/>
                <a:gd name="connsiteX8" fmla="*/ 66675 w 190500"/>
                <a:gd name="connsiteY8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90500">
                  <a:moveTo>
                    <a:pt x="66675" y="190500"/>
                  </a:moveTo>
                  <a:lnTo>
                    <a:pt x="123825" y="190500"/>
                  </a:lnTo>
                  <a:cubicBezTo>
                    <a:pt x="171450" y="190500"/>
                    <a:pt x="190500" y="171450"/>
                    <a:pt x="190500" y="123825"/>
                  </a:cubicBezTo>
                  <a:lnTo>
                    <a:pt x="190500" y="66675"/>
                  </a:lnTo>
                  <a:cubicBezTo>
                    <a:pt x="190500" y="19050"/>
                    <a:pt x="171450" y="0"/>
                    <a:pt x="123825" y="0"/>
                  </a:cubicBezTo>
                  <a:lnTo>
                    <a:pt x="66675" y="0"/>
                  </a:lnTo>
                  <a:cubicBezTo>
                    <a:pt x="19050" y="0"/>
                    <a:pt x="0" y="19050"/>
                    <a:pt x="0" y="66675"/>
                  </a:cubicBezTo>
                  <a:lnTo>
                    <a:pt x="0" y="123825"/>
                  </a:lnTo>
                  <a:cubicBezTo>
                    <a:pt x="0" y="171450"/>
                    <a:pt x="19050" y="190500"/>
                    <a:pt x="66675" y="190500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949324D4-48F3-AC1D-B896-14FE2CCA7725}"/>
                </a:ext>
              </a:extLst>
            </p:cNvPr>
            <p:cNvSpPr/>
            <p:nvPr/>
          </p:nvSpPr>
          <p:spPr>
            <a:xfrm>
              <a:off x="695593" y="4606563"/>
              <a:ext cx="9525" cy="180593"/>
            </a:xfrm>
            <a:custGeom>
              <a:avLst/>
              <a:gdLst>
                <a:gd name="connsiteX0" fmla="*/ 0 w 9525"/>
                <a:gd name="connsiteY0" fmla="*/ 0 h 180593"/>
                <a:gd name="connsiteX1" fmla="*/ 0 w 9525"/>
                <a:gd name="connsiteY1" fmla="*/ 180594 h 180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80593">
                  <a:moveTo>
                    <a:pt x="0" y="0"/>
                  </a:moveTo>
                  <a:lnTo>
                    <a:pt x="0" y="180594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78B9EA00-08A2-769D-11B7-D25E9C0133DE}"/>
                </a:ext>
              </a:extLst>
            </p:cNvPr>
            <p:cNvSpPr/>
            <p:nvPr/>
          </p:nvSpPr>
          <p:spPr>
            <a:xfrm>
              <a:off x="790843" y="4606563"/>
              <a:ext cx="9525" cy="180593"/>
            </a:xfrm>
            <a:custGeom>
              <a:avLst/>
              <a:gdLst>
                <a:gd name="connsiteX0" fmla="*/ 0 w 9525"/>
                <a:gd name="connsiteY0" fmla="*/ 0 h 180593"/>
                <a:gd name="connsiteX1" fmla="*/ 0 w 9525"/>
                <a:gd name="connsiteY1" fmla="*/ 180594 h 180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80593">
                  <a:moveTo>
                    <a:pt x="0" y="0"/>
                  </a:moveTo>
                  <a:lnTo>
                    <a:pt x="0" y="180594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13009A65-91F1-B2AD-82DB-577D35BE4107}"/>
                </a:ext>
              </a:extLst>
            </p:cNvPr>
            <p:cNvSpPr/>
            <p:nvPr/>
          </p:nvSpPr>
          <p:spPr>
            <a:xfrm>
              <a:off x="654160" y="4648948"/>
              <a:ext cx="41433" cy="9525"/>
            </a:xfrm>
            <a:custGeom>
              <a:avLst/>
              <a:gdLst>
                <a:gd name="connsiteX0" fmla="*/ 41434 w 41433"/>
                <a:gd name="connsiteY0" fmla="*/ 0 h 9525"/>
                <a:gd name="connsiteX1" fmla="*/ 0 w 4143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33" h="9525">
                  <a:moveTo>
                    <a:pt x="41434" y="0"/>
                  </a:move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AFF27B87-9E78-56C0-7ED2-FBF6694E6B81}"/>
                </a:ext>
              </a:extLst>
            </p:cNvPr>
            <p:cNvSpPr/>
            <p:nvPr/>
          </p:nvSpPr>
          <p:spPr>
            <a:xfrm>
              <a:off x="649303" y="4696860"/>
              <a:ext cx="46291" cy="9525"/>
            </a:xfrm>
            <a:custGeom>
              <a:avLst/>
              <a:gdLst>
                <a:gd name="connsiteX0" fmla="*/ 46292 w 46291"/>
                <a:gd name="connsiteY0" fmla="*/ 0 h 9525"/>
                <a:gd name="connsiteX1" fmla="*/ 0 w 4629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291" h="9525">
                  <a:moveTo>
                    <a:pt x="46292" y="0"/>
                  </a:move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6EE21DFF-D609-FBCA-3576-2661BE751C88}"/>
                </a:ext>
              </a:extLst>
            </p:cNvPr>
            <p:cNvSpPr/>
            <p:nvPr/>
          </p:nvSpPr>
          <p:spPr>
            <a:xfrm>
              <a:off x="653588" y="4744199"/>
              <a:ext cx="42005" cy="9525"/>
            </a:xfrm>
            <a:custGeom>
              <a:avLst/>
              <a:gdLst>
                <a:gd name="connsiteX0" fmla="*/ 42005 w 42005"/>
                <a:gd name="connsiteY0" fmla="*/ 0 h 9525"/>
                <a:gd name="connsiteX1" fmla="*/ 0 w 4200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005" h="9525">
                  <a:moveTo>
                    <a:pt x="42005" y="0"/>
                  </a:move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 60">
              <a:extLst>
                <a:ext uri="{FF2B5EF4-FFF2-40B4-BE49-F238E27FC236}">
                  <a16:creationId xmlns:a16="http://schemas.microsoft.com/office/drawing/2014/main" id="{DF343F00-5CC8-E211-3DF1-E83DDADA5A25}"/>
                </a:ext>
              </a:extLst>
            </p:cNvPr>
            <p:cNvSpPr/>
            <p:nvPr/>
          </p:nvSpPr>
          <p:spPr>
            <a:xfrm>
              <a:off x="797035" y="4648948"/>
              <a:ext cx="41433" cy="9525"/>
            </a:xfrm>
            <a:custGeom>
              <a:avLst/>
              <a:gdLst>
                <a:gd name="connsiteX0" fmla="*/ 41434 w 41433"/>
                <a:gd name="connsiteY0" fmla="*/ 0 h 9525"/>
                <a:gd name="connsiteX1" fmla="*/ 0 w 4143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33" h="9525">
                  <a:moveTo>
                    <a:pt x="41434" y="0"/>
                  </a:move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 62">
              <a:extLst>
                <a:ext uri="{FF2B5EF4-FFF2-40B4-BE49-F238E27FC236}">
                  <a16:creationId xmlns:a16="http://schemas.microsoft.com/office/drawing/2014/main" id="{485CF60F-222F-B966-5F4E-8E61601E0789}"/>
                </a:ext>
              </a:extLst>
            </p:cNvPr>
            <p:cNvSpPr/>
            <p:nvPr/>
          </p:nvSpPr>
          <p:spPr>
            <a:xfrm>
              <a:off x="792177" y="4696860"/>
              <a:ext cx="46291" cy="9525"/>
            </a:xfrm>
            <a:custGeom>
              <a:avLst/>
              <a:gdLst>
                <a:gd name="connsiteX0" fmla="*/ 46291 w 46291"/>
                <a:gd name="connsiteY0" fmla="*/ 0 h 9525"/>
                <a:gd name="connsiteX1" fmla="*/ 0 w 4629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291" h="9525">
                  <a:moveTo>
                    <a:pt x="46291" y="0"/>
                  </a:move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 63">
              <a:extLst>
                <a:ext uri="{FF2B5EF4-FFF2-40B4-BE49-F238E27FC236}">
                  <a16:creationId xmlns:a16="http://schemas.microsoft.com/office/drawing/2014/main" id="{8FF5AAAF-FFF6-8B92-C808-0FF9CFD93FC7}"/>
                </a:ext>
              </a:extLst>
            </p:cNvPr>
            <p:cNvSpPr/>
            <p:nvPr/>
          </p:nvSpPr>
          <p:spPr>
            <a:xfrm>
              <a:off x="686830" y="4696860"/>
              <a:ext cx="104775" cy="9525"/>
            </a:xfrm>
            <a:custGeom>
              <a:avLst/>
              <a:gdLst>
                <a:gd name="connsiteX0" fmla="*/ 104775 w 104775"/>
                <a:gd name="connsiteY0" fmla="*/ 0 h 9525"/>
                <a:gd name="connsiteX1" fmla="*/ 0 w 1047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9525">
                  <a:moveTo>
                    <a:pt x="104775" y="0"/>
                  </a:move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:a16="http://schemas.microsoft.com/office/drawing/2014/main" id="{A627E3AF-0735-731D-82CB-42F97655BEFC}"/>
                </a:ext>
              </a:extLst>
            </p:cNvPr>
            <p:cNvSpPr/>
            <p:nvPr/>
          </p:nvSpPr>
          <p:spPr>
            <a:xfrm>
              <a:off x="796463" y="4744199"/>
              <a:ext cx="42005" cy="9525"/>
            </a:xfrm>
            <a:custGeom>
              <a:avLst/>
              <a:gdLst>
                <a:gd name="connsiteX0" fmla="*/ 42005 w 42005"/>
                <a:gd name="connsiteY0" fmla="*/ 0 h 9525"/>
                <a:gd name="connsiteX1" fmla="*/ 0 w 4200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005" h="9525">
                  <a:moveTo>
                    <a:pt x="42005" y="0"/>
                  </a:moveTo>
                  <a:lnTo>
                    <a:pt x="0" y="0"/>
                  </a:lnTo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39CE47F-06A3-EE5A-8F5D-03B3810F6085}"/>
              </a:ext>
            </a:extLst>
          </p:cNvPr>
          <p:cNvGrpSpPr/>
          <p:nvPr/>
        </p:nvGrpSpPr>
        <p:grpSpPr>
          <a:xfrm>
            <a:off x="4491543" y="2523433"/>
            <a:ext cx="304800" cy="304800"/>
            <a:chOff x="4491543" y="2523433"/>
            <a:chExt cx="304800" cy="30480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7F772DC-886F-BE90-DCE1-1C6BA19515BE}"/>
                </a:ext>
              </a:extLst>
            </p:cNvPr>
            <p:cNvSpPr/>
            <p:nvPr/>
          </p:nvSpPr>
          <p:spPr>
            <a:xfrm>
              <a:off x="4491543" y="2523433"/>
              <a:ext cx="304800" cy="304800"/>
            </a:xfrm>
            <a:prstGeom prst="roundRect">
              <a:avLst>
                <a:gd name="adj" fmla="val 21961"/>
              </a:avLst>
            </a:prstGeom>
            <a:solidFill>
              <a:srgbClr val="196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 sz="1351" b="1" dirty="0">
                <a:latin typeface="Inter Display SemiBold" panose="02000503000000020004" pitchFamily="2" charset="0"/>
                <a:ea typeface="Inter Display SemiBold" panose="02000503000000020004" pitchFamily="2" charset="0"/>
                <a:cs typeface="Inter Display SemiBold" panose="02000503000000020004" pitchFamily="2" charset="0"/>
              </a:endParaRPr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3EADBD56-8096-5B22-5EE7-8874217E0950}"/>
                </a:ext>
              </a:extLst>
            </p:cNvPr>
            <p:cNvSpPr/>
            <p:nvPr/>
          </p:nvSpPr>
          <p:spPr>
            <a:xfrm>
              <a:off x="4594928" y="2637174"/>
              <a:ext cx="100298" cy="100298"/>
            </a:xfrm>
            <a:custGeom>
              <a:avLst/>
              <a:gdLst>
                <a:gd name="connsiteX0" fmla="*/ 85583 w 100298"/>
                <a:gd name="connsiteY0" fmla="*/ 14716 h 100298"/>
                <a:gd name="connsiteX1" fmla="*/ 85583 w 100298"/>
                <a:gd name="connsiteY1" fmla="*/ 85582 h 100298"/>
                <a:gd name="connsiteX2" fmla="*/ 14716 w 100298"/>
                <a:gd name="connsiteY2" fmla="*/ 85582 h 100298"/>
                <a:gd name="connsiteX3" fmla="*/ 14716 w 100298"/>
                <a:gd name="connsiteY3" fmla="*/ 14716 h 100298"/>
                <a:gd name="connsiteX4" fmla="*/ 85583 w 100298"/>
                <a:gd name="connsiteY4" fmla="*/ 14716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298" h="100298">
                  <a:moveTo>
                    <a:pt x="85583" y="14716"/>
                  </a:moveTo>
                  <a:cubicBezTo>
                    <a:pt x="105204" y="34337"/>
                    <a:pt x="105204" y="66056"/>
                    <a:pt x="85583" y="85582"/>
                  </a:cubicBezTo>
                  <a:cubicBezTo>
                    <a:pt x="65961" y="105203"/>
                    <a:pt x="34243" y="105203"/>
                    <a:pt x="14716" y="85582"/>
                  </a:cubicBezTo>
                  <a:cubicBezTo>
                    <a:pt x="-4905" y="65960"/>
                    <a:pt x="-4905" y="34242"/>
                    <a:pt x="14716" y="14716"/>
                  </a:cubicBezTo>
                  <a:cubicBezTo>
                    <a:pt x="34243" y="-4905"/>
                    <a:pt x="66056" y="-4905"/>
                    <a:pt x="85583" y="14716"/>
                  </a:cubicBezTo>
                  <a:close/>
                </a:path>
              </a:pathLst>
            </a:custGeom>
            <a:noFill/>
            <a:ln w="1437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EE0838E4-B783-9AFB-D18D-D96B5ADF5CDC}"/>
                </a:ext>
              </a:extLst>
            </p:cNvPr>
            <p:cNvSpPr/>
            <p:nvPr/>
          </p:nvSpPr>
          <p:spPr>
            <a:xfrm>
              <a:off x="4629933" y="2687322"/>
              <a:ext cx="15144" cy="15144"/>
            </a:xfrm>
            <a:custGeom>
              <a:avLst/>
              <a:gdLst>
                <a:gd name="connsiteX0" fmla="*/ 15145 w 15144"/>
                <a:gd name="connsiteY0" fmla="*/ 0 h 15144"/>
                <a:gd name="connsiteX1" fmla="*/ 0 w 15144"/>
                <a:gd name="connsiteY1" fmla="*/ 15145 h 1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44" h="15144">
                  <a:moveTo>
                    <a:pt x="15145" y="0"/>
                  </a:moveTo>
                  <a:lnTo>
                    <a:pt x="0" y="15145"/>
                  </a:lnTo>
                </a:path>
              </a:pathLst>
            </a:custGeom>
            <a:noFill/>
            <a:ln w="14376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7A20EA37-A2EB-AE7B-AE7F-D21C8A31C1E3}"/>
                </a:ext>
              </a:extLst>
            </p:cNvPr>
            <p:cNvSpPr/>
            <p:nvPr/>
          </p:nvSpPr>
          <p:spPr>
            <a:xfrm>
              <a:off x="4705980" y="2618838"/>
              <a:ext cx="7513" cy="7548"/>
            </a:xfrm>
            <a:custGeom>
              <a:avLst/>
              <a:gdLst>
                <a:gd name="connsiteX0" fmla="*/ 6442 w 7513"/>
                <a:gd name="connsiteY0" fmla="*/ 1143 h 7548"/>
                <a:gd name="connsiteX1" fmla="*/ 6442 w 7513"/>
                <a:gd name="connsiteY1" fmla="*/ 6477 h 7548"/>
                <a:gd name="connsiteX2" fmla="*/ 1108 w 7513"/>
                <a:gd name="connsiteY2" fmla="*/ 6477 h 7548"/>
                <a:gd name="connsiteX3" fmla="*/ 1108 w 7513"/>
                <a:gd name="connsiteY3" fmla="*/ 1143 h 7548"/>
                <a:gd name="connsiteX4" fmla="*/ 6442 w 7513"/>
                <a:gd name="connsiteY4" fmla="*/ 1143 h 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3" h="7548">
                  <a:moveTo>
                    <a:pt x="6442" y="1143"/>
                  </a:moveTo>
                  <a:cubicBezTo>
                    <a:pt x="7870" y="2572"/>
                    <a:pt x="7870" y="4953"/>
                    <a:pt x="6442" y="6477"/>
                  </a:cubicBezTo>
                  <a:cubicBezTo>
                    <a:pt x="5013" y="7906"/>
                    <a:pt x="2632" y="7906"/>
                    <a:pt x="1108" y="6477"/>
                  </a:cubicBezTo>
                  <a:cubicBezTo>
                    <a:pt x="-416" y="5048"/>
                    <a:pt x="-321" y="2667"/>
                    <a:pt x="1108" y="1143"/>
                  </a:cubicBezTo>
                  <a:cubicBezTo>
                    <a:pt x="2536" y="-381"/>
                    <a:pt x="5013" y="-381"/>
                    <a:pt x="6442" y="114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DDAB25B9-B331-9BFE-43D2-4637AC419270}"/>
                </a:ext>
              </a:extLst>
            </p:cNvPr>
            <p:cNvSpPr/>
            <p:nvPr/>
          </p:nvSpPr>
          <p:spPr>
            <a:xfrm>
              <a:off x="4705980" y="2618838"/>
              <a:ext cx="7513" cy="7548"/>
            </a:xfrm>
            <a:custGeom>
              <a:avLst/>
              <a:gdLst>
                <a:gd name="connsiteX0" fmla="*/ 6442 w 7513"/>
                <a:gd name="connsiteY0" fmla="*/ 1143 h 7548"/>
                <a:gd name="connsiteX1" fmla="*/ 6442 w 7513"/>
                <a:gd name="connsiteY1" fmla="*/ 6477 h 7548"/>
                <a:gd name="connsiteX2" fmla="*/ 1108 w 7513"/>
                <a:gd name="connsiteY2" fmla="*/ 6477 h 7548"/>
                <a:gd name="connsiteX3" fmla="*/ 1108 w 7513"/>
                <a:gd name="connsiteY3" fmla="*/ 1143 h 7548"/>
                <a:gd name="connsiteX4" fmla="*/ 6442 w 7513"/>
                <a:gd name="connsiteY4" fmla="*/ 1143 h 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3" h="7548">
                  <a:moveTo>
                    <a:pt x="6442" y="1143"/>
                  </a:moveTo>
                  <a:cubicBezTo>
                    <a:pt x="7870" y="2572"/>
                    <a:pt x="7870" y="4953"/>
                    <a:pt x="6442" y="6477"/>
                  </a:cubicBezTo>
                  <a:cubicBezTo>
                    <a:pt x="5013" y="7906"/>
                    <a:pt x="2632" y="7906"/>
                    <a:pt x="1108" y="6477"/>
                  </a:cubicBezTo>
                  <a:cubicBezTo>
                    <a:pt x="-416" y="5048"/>
                    <a:pt x="-321" y="2667"/>
                    <a:pt x="1108" y="1143"/>
                  </a:cubicBezTo>
                  <a:cubicBezTo>
                    <a:pt x="2536" y="-381"/>
                    <a:pt x="5013" y="-381"/>
                    <a:pt x="6442" y="1143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C419BC67-60E8-154A-6288-6D9CF32F904F}"/>
                </a:ext>
              </a:extLst>
            </p:cNvPr>
            <p:cNvSpPr/>
            <p:nvPr/>
          </p:nvSpPr>
          <p:spPr>
            <a:xfrm>
              <a:off x="4576664" y="2748188"/>
              <a:ext cx="7477" cy="7584"/>
            </a:xfrm>
            <a:custGeom>
              <a:avLst/>
              <a:gdLst>
                <a:gd name="connsiteX0" fmla="*/ 6406 w 7477"/>
                <a:gd name="connsiteY0" fmla="*/ 1143 h 7584"/>
                <a:gd name="connsiteX1" fmla="*/ 6406 w 7477"/>
                <a:gd name="connsiteY1" fmla="*/ 6477 h 7584"/>
                <a:gd name="connsiteX2" fmla="*/ 1072 w 7477"/>
                <a:gd name="connsiteY2" fmla="*/ 6477 h 7584"/>
                <a:gd name="connsiteX3" fmla="*/ 1072 w 7477"/>
                <a:gd name="connsiteY3" fmla="*/ 1143 h 7584"/>
                <a:gd name="connsiteX4" fmla="*/ 6406 w 7477"/>
                <a:gd name="connsiteY4" fmla="*/ 1143 h 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" h="7584">
                  <a:moveTo>
                    <a:pt x="6406" y="1143"/>
                  </a:moveTo>
                  <a:cubicBezTo>
                    <a:pt x="7834" y="2572"/>
                    <a:pt x="7834" y="4953"/>
                    <a:pt x="6406" y="6477"/>
                  </a:cubicBezTo>
                  <a:cubicBezTo>
                    <a:pt x="4977" y="8001"/>
                    <a:pt x="2596" y="7906"/>
                    <a:pt x="1072" y="6477"/>
                  </a:cubicBezTo>
                  <a:cubicBezTo>
                    <a:pt x="-357" y="5048"/>
                    <a:pt x="-357" y="2667"/>
                    <a:pt x="1072" y="1143"/>
                  </a:cubicBezTo>
                  <a:cubicBezTo>
                    <a:pt x="2500" y="-381"/>
                    <a:pt x="4977" y="-381"/>
                    <a:pt x="6406" y="114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6B23EA96-2392-A951-202E-FF1E7572386D}"/>
                </a:ext>
              </a:extLst>
            </p:cNvPr>
            <p:cNvSpPr/>
            <p:nvPr/>
          </p:nvSpPr>
          <p:spPr>
            <a:xfrm>
              <a:off x="4576664" y="2748188"/>
              <a:ext cx="7477" cy="7584"/>
            </a:xfrm>
            <a:custGeom>
              <a:avLst/>
              <a:gdLst>
                <a:gd name="connsiteX0" fmla="*/ 6406 w 7477"/>
                <a:gd name="connsiteY0" fmla="*/ 1143 h 7584"/>
                <a:gd name="connsiteX1" fmla="*/ 6406 w 7477"/>
                <a:gd name="connsiteY1" fmla="*/ 6477 h 7584"/>
                <a:gd name="connsiteX2" fmla="*/ 1072 w 7477"/>
                <a:gd name="connsiteY2" fmla="*/ 6477 h 7584"/>
                <a:gd name="connsiteX3" fmla="*/ 1072 w 7477"/>
                <a:gd name="connsiteY3" fmla="*/ 1143 h 7584"/>
                <a:gd name="connsiteX4" fmla="*/ 6406 w 7477"/>
                <a:gd name="connsiteY4" fmla="*/ 1143 h 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" h="7584">
                  <a:moveTo>
                    <a:pt x="6406" y="1143"/>
                  </a:moveTo>
                  <a:cubicBezTo>
                    <a:pt x="7834" y="2572"/>
                    <a:pt x="7834" y="4953"/>
                    <a:pt x="6406" y="6477"/>
                  </a:cubicBezTo>
                  <a:cubicBezTo>
                    <a:pt x="4977" y="8001"/>
                    <a:pt x="2596" y="7906"/>
                    <a:pt x="1072" y="6477"/>
                  </a:cubicBezTo>
                  <a:cubicBezTo>
                    <a:pt x="-357" y="5048"/>
                    <a:pt x="-357" y="2667"/>
                    <a:pt x="1072" y="1143"/>
                  </a:cubicBezTo>
                  <a:cubicBezTo>
                    <a:pt x="2500" y="-381"/>
                    <a:pt x="4977" y="-381"/>
                    <a:pt x="6406" y="1143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D5843587-CB38-D639-F22B-20D2470B72EA}"/>
                </a:ext>
              </a:extLst>
            </p:cNvPr>
            <p:cNvSpPr/>
            <p:nvPr/>
          </p:nvSpPr>
          <p:spPr>
            <a:xfrm>
              <a:off x="4732743" y="2683513"/>
              <a:ext cx="7513" cy="7548"/>
            </a:xfrm>
            <a:custGeom>
              <a:avLst/>
              <a:gdLst>
                <a:gd name="connsiteX0" fmla="*/ 6442 w 7513"/>
                <a:gd name="connsiteY0" fmla="*/ 1143 h 7548"/>
                <a:gd name="connsiteX1" fmla="*/ 6442 w 7513"/>
                <a:gd name="connsiteY1" fmla="*/ 6477 h 7548"/>
                <a:gd name="connsiteX2" fmla="*/ 1108 w 7513"/>
                <a:gd name="connsiteY2" fmla="*/ 6477 h 7548"/>
                <a:gd name="connsiteX3" fmla="*/ 1108 w 7513"/>
                <a:gd name="connsiteY3" fmla="*/ 1143 h 7548"/>
                <a:gd name="connsiteX4" fmla="*/ 6442 w 7513"/>
                <a:gd name="connsiteY4" fmla="*/ 1143 h 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3" h="7548">
                  <a:moveTo>
                    <a:pt x="6442" y="1143"/>
                  </a:moveTo>
                  <a:cubicBezTo>
                    <a:pt x="7870" y="2572"/>
                    <a:pt x="7870" y="4953"/>
                    <a:pt x="6442" y="6477"/>
                  </a:cubicBezTo>
                  <a:cubicBezTo>
                    <a:pt x="5013" y="7906"/>
                    <a:pt x="2632" y="7906"/>
                    <a:pt x="1108" y="6477"/>
                  </a:cubicBezTo>
                  <a:cubicBezTo>
                    <a:pt x="-416" y="5048"/>
                    <a:pt x="-321" y="2667"/>
                    <a:pt x="1108" y="1143"/>
                  </a:cubicBezTo>
                  <a:cubicBezTo>
                    <a:pt x="2536" y="-381"/>
                    <a:pt x="5013" y="-381"/>
                    <a:pt x="6442" y="114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B12CFB27-B5CC-0CE7-CAF7-F36C0EE4288C}"/>
                </a:ext>
              </a:extLst>
            </p:cNvPr>
            <p:cNvSpPr/>
            <p:nvPr/>
          </p:nvSpPr>
          <p:spPr>
            <a:xfrm>
              <a:off x="4732743" y="2683513"/>
              <a:ext cx="7513" cy="7548"/>
            </a:xfrm>
            <a:custGeom>
              <a:avLst/>
              <a:gdLst>
                <a:gd name="connsiteX0" fmla="*/ 6442 w 7513"/>
                <a:gd name="connsiteY0" fmla="*/ 1143 h 7548"/>
                <a:gd name="connsiteX1" fmla="*/ 6442 w 7513"/>
                <a:gd name="connsiteY1" fmla="*/ 6477 h 7548"/>
                <a:gd name="connsiteX2" fmla="*/ 1108 w 7513"/>
                <a:gd name="connsiteY2" fmla="*/ 6477 h 7548"/>
                <a:gd name="connsiteX3" fmla="*/ 1108 w 7513"/>
                <a:gd name="connsiteY3" fmla="*/ 1143 h 7548"/>
                <a:gd name="connsiteX4" fmla="*/ 6442 w 7513"/>
                <a:gd name="connsiteY4" fmla="*/ 1143 h 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3" h="7548">
                  <a:moveTo>
                    <a:pt x="6442" y="1143"/>
                  </a:moveTo>
                  <a:cubicBezTo>
                    <a:pt x="7870" y="2572"/>
                    <a:pt x="7870" y="4953"/>
                    <a:pt x="6442" y="6477"/>
                  </a:cubicBezTo>
                  <a:cubicBezTo>
                    <a:pt x="5013" y="7906"/>
                    <a:pt x="2632" y="7906"/>
                    <a:pt x="1108" y="6477"/>
                  </a:cubicBezTo>
                  <a:cubicBezTo>
                    <a:pt x="-416" y="5048"/>
                    <a:pt x="-321" y="2667"/>
                    <a:pt x="1108" y="1143"/>
                  </a:cubicBezTo>
                  <a:cubicBezTo>
                    <a:pt x="2536" y="-381"/>
                    <a:pt x="5013" y="-381"/>
                    <a:pt x="6442" y="1143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0075A561-5718-C4C0-7B3B-E080A64CFE98}"/>
                </a:ext>
              </a:extLst>
            </p:cNvPr>
            <p:cNvSpPr/>
            <p:nvPr/>
          </p:nvSpPr>
          <p:spPr>
            <a:xfrm>
              <a:off x="4549805" y="2683513"/>
              <a:ext cx="7477" cy="7584"/>
            </a:xfrm>
            <a:custGeom>
              <a:avLst/>
              <a:gdLst>
                <a:gd name="connsiteX0" fmla="*/ 6406 w 7477"/>
                <a:gd name="connsiteY0" fmla="*/ 1143 h 7584"/>
                <a:gd name="connsiteX1" fmla="*/ 6406 w 7477"/>
                <a:gd name="connsiteY1" fmla="*/ 6477 h 7584"/>
                <a:gd name="connsiteX2" fmla="*/ 1072 w 7477"/>
                <a:gd name="connsiteY2" fmla="*/ 6477 h 7584"/>
                <a:gd name="connsiteX3" fmla="*/ 1072 w 7477"/>
                <a:gd name="connsiteY3" fmla="*/ 1143 h 7584"/>
                <a:gd name="connsiteX4" fmla="*/ 6406 w 7477"/>
                <a:gd name="connsiteY4" fmla="*/ 1143 h 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" h="7584">
                  <a:moveTo>
                    <a:pt x="6406" y="1143"/>
                  </a:moveTo>
                  <a:cubicBezTo>
                    <a:pt x="7835" y="2572"/>
                    <a:pt x="7835" y="4953"/>
                    <a:pt x="6406" y="6477"/>
                  </a:cubicBezTo>
                  <a:cubicBezTo>
                    <a:pt x="4977" y="8001"/>
                    <a:pt x="2596" y="7906"/>
                    <a:pt x="1072" y="6477"/>
                  </a:cubicBezTo>
                  <a:cubicBezTo>
                    <a:pt x="-357" y="5048"/>
                    <a:pt x="-357" y="2667"/>
                    <a:pt x="1072" y="1143"/>
                  </a:cubicBezTo>
                  <a:cubicBezTo>
                    <a:pt x="2596" y="-381"/>
                    <a:pt x="4977" y="-381"/>
                    <a:pt x="6406" y="114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24D37585-336A-3311-6B39-361524C28D02}"/>
                </a:ext>
              </a:extLst>
            </p:cNvPr>
            <p:cNvSpPr/>
            <p:nvPr/>
          </p:nvSpPr>
          <p:spPr>
            <a:xfrm>
              <a:off x="4549805" y="2683513"/>
              <a:ext cx="7477" cy="7584"/>
            </a:xfrm>
            <a:custGeom>
              <a:avLst/>
              <a:gdLst>
                <a:gd name="connsiteX0" fmla="*/ 6406 w 7477"/>
                <a:gd name="connsiteY0" fmla="*/ 1143 h 7584"/>
                <a:gd name="connsiteX1" fmla="*/ 6406 w 7477"/>
                <a:gd name="connsiteY1" fmla="*/ 6477 h 7584"/>
                <a:gd name="connsiteX2" fmla="*/ 1072 w 7477"/>
                <a:gd name="connsiteY2" fmla="*/ 6477 h 7584"/>
                <a:gd name="connsiteX3" fmla="*/ 1072 w 7477"/>
                <a:gd name="connsiteY3" fmla="*/ 1143 h 7584"/>
                <a:gd name="connsiteX4" fmla="*/ 6406 w 7477"/>
                <a:gd name="connsiteY4" fmla="*/ 1143 h 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" h="7584">
                  <a:moveTo>
                    <a:pt x="6406" y="1143"/>
                  </a:moveTo>
                  <a:cubicBezTo>
                    <a:pt x="7835" y="2572"/>
                    <a:pt x="7835" y="4953"/>
                    <a:pt x="6406" y="6477"/>
                  </a:cubicBezTo>
                  <a:cubicBezTo>
                    <a:pt x="4977" y="8001"/>
                    <a:pt x="2596" y="7906"/>
                    <a:pt x="1072" y="6477"/>
                  </a:cubicBezTo>
                  <a:cubicBezTo>
                    <a:pt x="-357" y="5048"/>
                    <a:pt x="-357" y="2667"/>
                    <a:pt x="1072" y="1143"/>
                  </a:cubicBezTo>
                  <a:cubicBezTo>
                    <a:pt x="2596" y="-381"/>
                    <a:pt x="4977" y="-381"/>
                    <a:pt x="6406" y="1143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EB211182-9DBC-5024-D75E-4FC47DE545AB}"/>
                </a:ext>
              </a:extLst>
            </p:cNvPr>
            <p:cNvSpPr/>
            <p:nvPr/>
          </p:nvSpPr>
          <p:spPr>
            <a:xfrm>
              <a:off x="4705980" y="2748188"/>
              <a:ext cx="7513" cy="7548"/>
            </a:xfrm>
            <a:custGeom>
              <a:avLst/>
              <a:gdLst>
                <a:gd name="connsiteX0" fmla="*/ 6442 w 7513"/>
                <a:gd name="connsiteY0" fmla="*/ 1143 h 7548"/>
                <a:gd name="connsiteX1" fmla="*/ 6442 w 7513"/>
                <a:gd name="connsiteY1" fmla="*/ 6477 h 7548"/>
                <a:gd name="connsiteX2" fmla="*/ 1108 w 7513"/>
                <a:gd name="connsiteY2" fmla="*/ 6477 h 7548"/>
                <a:gd name="connsiteX3" fmla="*/ 1108 w 7513"/>
                <a:gd name="connsiteY3" fmla="*/ 1143 h 7548"/>
                <a:gd name="connsiteX4" fmla="*/ 6442 w 7513"/>
                <a:gd name="connsiteY4" fmla="*/ 1143 h 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3" h="7548">
                  <a:moveTo>
                    <a:pt x="6442" y="1143"/>
                  </a:moveTo>
                  <a:cubicBezTo>
                    <a:pt x="7870" y="2572"/>
                    <a:pt x="7870" y="4953"/>
                    <a:pt x="6442" y="6477"/>
                  </a:cubicBezTo>
                  <a:cubicBezTo>
                    <a:pt x="5013" y="7906"/>
                    <a:pt x="2632" y="7906"/>
                    <a:pt x="1108" y="6477"/>
                  </a:cubicBezTo>
                  <a:cubicBezTo>
                    <a:pt x="-416" y="5048"/>
                    <a:pt x="-321" y="2667"/>
                    <a:pt x="1108" y="1143"/>
                  </a:cubicBezTo>
                  <a:cubicBezTo>
                    <a:pt x="2632" y="-381"/>
                    <a:pt x="5013" y="-381"/>
                    <a:pt x="6442" y="114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36FC8272-9CDA-6711-3C5D-35CEF7CBF735}"/>
                </a:ext>
              </a:extLst>
            </p:cNvPr>
            <p:cNvSpPr/>
            <p:nvPr/>
          </p:nvSpPr>
          <p:spPr>
            <a:xfrm>
              <a:off x="4705980" y="2748188"/>
              <a:ext cx="7513" cy="7548"/>
            </a:xfrm>
            <a:custGeom>
              <a:avLst/>
              <a:gdLst>
                <a:gd name="connsiteX0" fmla="*/ 6442 w 7513"/>
                <a:gd name="connsiteY0" fmla="*/ 1143 h 7548"/>
                <a:gd name="connsiteX1" fmla="*/ 6442 w 7513"/>
                <a:gd name="connsiteY1" fmla="*/ 6477 h 7548"/>
                <a:gd name="connsiteX2" fmla="*/ 1108 w 7513"/>
                <a:gd name="connsiteY2" fmla="*/ 6477 h 7548"/>
                <a:gd name="connsiteX3" fmla="*/ 1108 w 7513"/>
                <a:gd name="connsiteY3" fmla="*/ 1143 h 7548"/>
                <a:gd name="connsiteX4" fmla="*/ 6442 w 7513"/>
                <a:gd name="connsiteY4" fmla="*/ 1143 h 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3" h="7548">
                  <a:moveTo>
                    <a:pt x="6442" y="1143"/>
                  </a:moveTo>
                  <a:cubicBezTo>
                    <a:pt x="7870" y="2572"/>
                    <a:pt x="7870" y="4953"/>
                    <a:pt x="6442" y="6477"/>
                  </a:cubicBezTo>
                  <a:cubicBezTo>
                    <a:pt x="5013" y="7906"/>
                    <a:pt x="2632" y="7906"/>
                    <a:pt x="1108" y="6477"/>
                  </a:cubicBezTo>
                  <a:cubicBezTo>
                    <a:pt x="-416" y="5048"/>
                    <a:pt x="-321" y="2667"/>
                    <a:pt x="1108" y="1143"/>
                  </a:cubicBezTo>
                  <a:cubicBezTo>
                    <a:pt x="2632" y="-381"/>
                    <a:pt x="5013" y="-381"/>
                    <a:pt x="6442" y="1143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BEDF1854-1698-A308-B6EE-4473CB7FA78F}"/>
                </a:ext>
              </a:extLst>
            </p:cNvPr>
            <p:cNvSpPr/>
            <p:nvPr/>
          </p:nvSpPr>
          <p:spPr>
            <a:xfrm>
              <a:off x="4576664" y="2618838"/>
              <a:ext cx="7477" cy="7584"/>
            </a:xfrm>
            <a:custGeom>
              <a:avLst/>
              <a:gdLst>
                <a:gd name="connsiteX0" fmla="*/ 6406 w 7477"/>
                <a:gd name="connsiteY0" fmla="*/ 1143 h 7584"/>
                <a:gd name="connsiteX1" fmla="*/ 6406 w 7477"/>
                <a:gd name="connsiteY1" fmla="*/ 6477 h 7584"/>
                <a:gd name="connsiteX2" fmla="*/ 1072 w 7477"/>
                <a:gd name="connsiteY2" fmla="*/ 6477 h 7584"/>
                <a:gd name="connsiteX3" fmla="*/ 1072 w 7477"/>
                <a:gd name="connsiteY3" fmla="*/ 1143 h 7584"/>
                <a:gd name="connsiteX4" fmla="*/ 6406 w 7477"/>
                <a:gd name="connsiteY4" fmla="*/ 1143 h 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" h="7584">
                  <a:moveTo>
                    <a:pt x="6406" y="1143"/>
                  </a:moveTo>
                  <a:cubicBezTo>
                    <a:pt x="7834" y="2572"/>
                    <a:pt x="7834" y="4953"/>
                    <a:pt x="6406" y="6477"/>
                  </a:cubicBezTo>
                  <a:cubicBezTo>
                    <a:pt x="4977" y="8001"/>
                    <a:pt x="2596" y="7906"/>
                    <a:pt x="1072" y="6477"/>
                  </a:cubicBezTo>
                  <a:cubicBezTo>
                    <a:pt x="-357" y="5048"/>
                    <a:pt x="-357" y="2667"/>
                    <a:pt x="1072" y="1143"/>
                  </a:cubicBezTo>
                  <a:cubicBezTo>
                    <a:pt x="2500" y="-381"/>
                    <a:pt x="4977" y="-381"/>
                    <a:pt x="6406" y="1143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DEB344FC-C9F9-A407-CEB0-EA4798286C32}"/>
                </a:ext>
              </a:extLst>
            </p:cNvPr>
            <p:cNvSpPr/>
            <p:nvPr/>
          </p:nvSpPr>
          <p:spPr>
            <a:xfrm>
              <a:off x="4576664" y="2618838"/>
              <a:ext cx="7477" cy="7584"/>
            </a:xfrm>
            <a:custGeom>
              <a:avLst/>
              <a:gdLst>
                <a:gd name="connsiteX0" fmla="*/ 6406 w 7477"/>
                <a:gd name="connsiteY0" fmla="*/ 1143 h 7584"/>
                <a:gd name="connsiteX1" fmla="*/ 6406 w 7477"/>
                <a:gd name="connsiteY1" fmla="*/ 6477 h 7584"/>
                <a:gd name="connsiteX2" fmla="*/ 1072 w 7477"/>
                <a:gd name="connsiteY2" fmla="*/ 6477 h 7584"/>
                <a:gd name="connsiteX3" fmla="*/ 1072 w 7477"/>
                <a:gd name="connsiteY3" fmla="*/ 1143 h 7584"/>
                <a:gd name="connsiteX4" fmla="*/ 6406 w 7477"/>
                <a:gd name="connsiteY4" fmla="*/ 1143 h 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" h="7584">
                  <a:moveTo>
                    <a:pt x="6406" y="1143"/>
                  </a:moveTo>
                  <a:cubicBezTo>
                    <a:pt x="7834" y="2572"/>
                    <a:pt x="7834" y="4953"/>
                    <a:pt x="6406" y="6477"/>
                  </a:cubicBezTo>
                  <a:cubicBezTo>
                    <a:pt x="4977" y="8001"/>
                    <a:pt x="2596" y="7906"/>
                    <a:pt x="1072" y="6477"/>
                  </a:cubicBezTo>
                  <a:cubicBezTo>
                    <a:pt x="-357" y="5048"/>
                    <a:pt x="-357" y="2667"/>
                    <a:pt x="1072" y="1143"/>
                  </a:cubicBezTo>
                  <a:cubicBezTo>
                    <a:pt x="2500" y="-381"/>
                    <a:pt x="4977" y="-381"/>
                    <a:pt x="6406" y="1143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81AE98D2-80E5-2845-ABA3-CBAA1D493692}"/>
                </a:ext>
              </a:extLst>
            </p:cNvPr>
            <p:cNvSpPr/>
            <p:nvPr/>
          </p:nvSpPr>
          <p:spPr>
            <a:xfrm>
              <a:off x="4641304" y="2592014"/>
              <a:ext cx="7513" cy="7549"/>
            </a:xfrm>
            <a:custGeom>
              <a:avLst/>
              <a:gdLst>
                <a:gd name="connsiteX0" fmla="*/ 6442 w 7513"/>
                <a:gd name="connsiteY0" fmla="*/ 1108 h 7549"/>
                <a:gd name="connsiteX1" fmla="*/ 6442 w 7513"/>
                <a:gd name="connsiteY1" fmla="*/ 6442 h 7549"/>
                <a:gd name="connsiteX2" fmla="*/ 1108 w 7513"/>
                <a:gd name="connsiteY2" fmla="*/ 6442 h 7549"/>
                <a:gd name="connsiteX3" fmla="*/ 1108 w 7513"/>
                <a:gd name="connsiteY3" fmla="*/ 1108 h 7549"/>
                <a:gd name="connsiteX4" fmla="*/ 6442 w 7513"/>
                <a:gd name="connsiteY4" fmla="*/ 1108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3" h="7549">
                  <a:moveTo>
                    <a:pt x="6442" y="1108"/>
                  </a:moveTo>
                  <a:cubicBezTo>
                    <a:pt x="7870" y="2536"/>
                    <a:pt x="7870" y="4918"/>
                    <a:pt x="6442" y="6442"/>
                  </a:cubicBezTo>
                  <a:cubicBezTo>
                    <a:pt x="5013" y="7966"/>
                    <a:pt x="2632" y="7870"/>
                    <a:pt x="1108" y="6442"/>
                  </a:cubicBezTo>
                  <a:cubicBezTo>
                    <a:pt x="-416" y="5013"/>
                    <a:pt x="-321" y="2632"/>
                    <a:pt x="1108" y="1108"/>
                  </a:cubicBezTo>
                  <a:cubicBezTo>
                    <a:pt x="2536" y="-416"/>
                    <a:pt x="5013" y="-321"/>
                    <a:pt x="6442" y="1108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9CE2E456-53EA-B26A-2287-0EE9B92EFF54}"/>
                </a:ext>
              </a:extLst>
            </p:cNvPr>
            <p:cNvSpPr/>
            <p:nvPr/>
          </p:nvSpPr>
          <p:spPr>
            <a:xfrm>
              <a:off x="4641304" y="2592014"/>
              <a:ext cx="7513" cy="7549"/>
            </a:xfrm>
            <a:custGeom>
              <a:avLst/>
              <a:gdLst>
                <a:gd name="connsiteX0" fmla="*/ 6442 w 7513"/>
                <a:gd name="connsiteY0" fmla="*/ 1108 h 7549"/>
                <a:gd name="connsiteX1" fmla="*/ 6442 w 7513"/>
                <a:gd name="connsiteY1" fmla="*/ 6442 h 7549"/>
                <a:gd name="connsiteX2" fmla="*/ 1108 w 7513"/>
                <a:gd name="connsiteY2" fmla="*/ 6442 h 7549"/>
                <a:gd name="connsiteX3" fmla="*/ 1108 w 7513"/>
                <a:gd name="connsiteY3" fmla="*/ 1108 h 7549"/>
                <a:gd name="connsiteX4" fmla="*/ 6442 w 7513"/>
                <a:gd name="connsiteY4" fmla="*/ 1108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13" h="7549">
                  <a:moveTo>
                    <a:pt x="6442" y="1108"/>
                  </a:moveTo>
                  <a:cubicBezTo>
                    <a:pt x="7870" y="2536"/>
                    <a:pt x="7870" y="4918"/>
                    <a:pt x="6442" y="6442"/>
                  </a:cubicBezTo>
                  <a:cubicBezTo>
                    <a:pt x="5013" y="7966"/>
                    <a:pt x="2632" y="7870"/>
                    <a:pt x="1108" y="6442"/>
                  </a:cubicBezTo>
                  <a:cubicBezTo>
                    <a:pt x="-416" y="5013"/>
                    <a:pt x="-321" y="2632"/>
                    <a:pt x="1108" y="1108"/>
                  </a:cubicBezTo>
                  <a:cubicBezTo>
                    <a:pt x="2536" y="-416"/>
                    <a:pt x="5013" y="-321"/>
                    <a:pt x="6442" y="1108"/>
                  </a:cubicBezTo>
                  <a:close/>
                </a:path>
              </a:pathLst>
            </a:custGeom>
            <a:noFill/>
            <a:ln w="14288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201904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EdgeЦентр">
  <a:themeElements>
    <a:clrScheme name="EdgeЦентр">
      <a:dk1>
        <a:srgbClr val="000F2B"/>
      </a:dk1>
      <a:lt1>
        <a:srgbClr val="FFFFFF"/>
      </a:lt1>
      <a:dk2>
        <a:srgbClr val="196CFB"/>
      </a:dk2>
      <a:lt2>
        <a:srgbClr val="FCFCFE"/>
      </a:lt2>
      <a:accent1>
        <a:srgbClr val="0091FB"/>
      </a:accent1>
      <a:accent2>
        <a:srgbClr val="86C9FB"/>
      </a:accent2>
      <a:accent3>
        <a:srgbClr val="21304F"/>
      </a:accent3>
      <a:accent4>
        <a:srgbClr val="576278"/>
      </a:accent4>
      <a:accent5>
        <a:srgbClr val="CCD3DE"/>
      </a:accent5>
      <a:accent6>
        <a:srgbClr val="F0F0F5"/>
      </a:accent6>
      <a:hlink>
        <a:srgbClr val="196CFB"/>
      </a:hlink>
      <a:folHlink>
        <a:srgbClr val="7F61FB"/>
      </a:folHlink>
    </a:clrScheme>
    <a:fontScheme name="DIN 2014">
      <a:majorFont>
        <a:latin typeface="DIN2014-DEMIBOLD"/>
        <a:ea typeface=""/>
        <a:cs typeface=""/>
      </a:majorFont>
      <a:minorFont>
        <a:latin typeface="DIN 201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geЦентр-Template" id="{1A865FCF-3697-3444-957B-F7E166798B3E}" vid="{EB251F2D-35AD-EF49-ADF4-EC51B28936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23539</TotalTime>
  <Words>1120</Words>
  <Application>Microsoft Office PowerPoint</Application>
  <PresentationFormat>Широкоэкранный</PresentationFormat>
  <Paragraphs>204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Inter</vt:lpstr>
      <vt:lpstr>Inter SemiBold</vt:lpstr>
      <vt:lpstr>Calibri</vt:lpstr>
      <vt:lpstr>Inter Display Medium</vt:lpstr>
      <vt:lpstr>Inter Display SemiBold</vt:lpstr>
      <vt:lpstr>DIN 2014</vt:lpstr>
      <vt:lpstr>Inter Display</vt:lpstr>
      <vt:lpstr>Arial</vt:lpstr>
      <vt:lpstr>Шаблон EdgeЦентр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 Office</dc:creator>
  <cp:lastModifiedBy>Ускова Анастасия Александровна</cp:lastModifiedBy>
  <cp:revision>259</cp:revision>
  <dcterms:created xsi:type="dcterms:W3CDTF">2023-08-07T12:43:59Z</dcterms:created>
  <dcterms:modified xsi:type="dcterms:W3CDTF">2024-09-16T13:36:42Z</dcterms:modified>
</cp:coreProperties>
</file>