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9" r:id="rId2"/>
    <p:sldId id="391" r:id="rId3"/>
    <p:sldId id="395" r:id="rId4"/>
    <p:sldId id="394" r:id="rId5"/>
    <p:sldId id="396" r:id="rId6"/>
    <p:sldId id="383" r:id="rId7"/>
    <p:sldId id="384" r:id="rId8"/>
    <p:sldId id="385" r:id="rId9"/>
    <p:sldId id="313" r:id="rId10"/>
    <p:sldId id="304" r:id="rId11"/>
    <p:sldId id="397" r:id="rId12"/>
    <p:sldId id="378" r:id="rId13"/>
    <p:sldId id="390" r:id="rId14"/>
    <p:sldId id="389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IN 2014" panose="020B0304020202020204" pitchFamily="34" charset="-52"/>
      <p:regular r:id="rId22"/>
      <p:bold r:id="rId23"/>
      <p:italic r:id="rId24"/>
      <p:boldItalic r:id="rId25"/>
    </p:embeddedFont>
    <p:embeddedFont>
      <p:font typeface="Inter" panose="02000503000000020004" pitchFamily="2" charset="0"/>
      <p:regular r:id="rId26"/>
      <p:bold r:id="rId27"/>
      <p:italic r:id="rId28"/>
      <p:boldItalic r:id="rId29"/>
    </p:embeddedFont>
    <p:embeddedFont>
      <p:font typeface="Inter Display" panose="02000503000000020004" pitchFamily="2" charset="0"/>
      <p:regular r:id="rId30"/>
      <p:bold r:id="rId31"/>
      <p:italic r:id="rId32"/>
      <p:boldItalic r:id="rId33"/>
    </p:embeddedFont>
    <p:embeddedFont>
      <p:font typeface="Inter Display Medium" panose="02000603000000020004" pitchFamily="2" charset="0"/>
      <p:regular r:id="rId34"/>
      <p:italic r:id="rId35"/>
    </p:embeddedFont>
    <p:embeddedFont>
      <p:font typeface="Inter Display SemiBold" panose="02000703000000020004" pitchFamily="2" charset="0"/>
      <p:regular r:id="rId36"/>
      <p:bold r:id="rId37"/>
      <p:italic r:id="rId38"/>
      <p:boldItalic r:id="rId39"/>
    </p:embeddedFont>
    <p:embeddedFont>
      <p:font typeface="Inter Light" panose="02000403000000020004" pitchFamily="2" charset="0"/>
      <p:regular r:id="rId40"/>
      <p:italic r:id="rId41"/>
    </p:embeddedFont>
    <p:embeddedFont>
      <p:font typeface="Inter SemiBold" panose="02000703000000020004" pitchFamily="2" charset="0"/>
      <p:regular r:id="rId42"/>
      <p:bold r:id="rId43"/>
      <p:boldItalic r:id="rId44"/>
    </p:embeddedFont>
  </p:embeddedFontLst>
  <p:defaultTextStyle>
    <a:defPPr>
      <a:defRPr lang="en-RU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2071" userDrawn="1">
          <p15:clr>
            <a:srgbClr val="A4A3A4"/>
          </p15:clr>
        </p15:guide>
        <p15:guide id="3" orient="horz" pos="1434" userDrawn="1">
          <p15:clr>
            <a:srgbClr val="A4A3A4"/>
          </p15:clr>
        </p15:guide>
        <p15:guide id="4" orient="horz" pos="1616" userDrawn="1">
          <p15:clr>
            <a:srgbClr val="A4A3A4"/>
          </p15:clr>
        </p15:guide>
        <p15:guide id="5" pos="33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CFC"/>
    <a:srgbClr val="F0F0F6"/>
    <a:srgbClr val="F6F4F4"/>
    <a:srgbClr val="F0F0F5"/>
    <a:srgbClr val="576278"/>
    <a:srgbClr val="196CFB"/>
    <a:srgbClr val="253659"/>
    <a:srgbClr val="FB195C"/>
    <a:srgbClr val="DCDFE6"/>
    <a:srgbClr val="BED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2"/>
    <p:restoredTop sz="93605"/>
  </p:normalViewPr>
  <p:slideViewPr>
    <p:cSldViewPr snapToGrid="0" showGuides="1">
      <p:cViewPr varScale="1">
        <p:scale>
          <a:sx n="79" d="100"/>
          <a:sy n="79" d="100"/>
        </p:scale>
        <p:origin x="144" y="106"/>
      </p:cViewPr>
      <p:guideLst>
        <p:guide orient="horz" pos="482"/>
        <p:guide pos="2071"/>
        <p:guide orient="horz" pos="1434"/>
        <p:guide orient="horz" pos="1616"/>
        <p:guide pos="334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viewProps" Target="viewProp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DA2934-4B75-5E46-FBA1-152FB9DEE6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3632C0-01F8-91AB-B5F5-8F598E2C9C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62E0E-100F-2D4F-98DB-E818AC255C79}" type="datetimeFigureOut">
              <a:rPr lang="en-RU" smtClean="0"/>
              <a:t>09/16/2024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969D0-F87C-4752-2628-1DC12A7029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4FF9C-7B81-43FD-5BA0-98F133B307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49A7A-FA21-6C4F-9C98-85620A1CBD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5872070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D54D6-E983-9C4B-B0A3-60B1855EB6C1}" type="datetimeFigureOut">
              <a:rPr lang="en-RU" smtClean="0"/>
              <a:t>09/16/2024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54755-9C5D-DD45-9C1E-9387588C82E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405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79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91497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13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91902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Закрывающий слайд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14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4519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о страницей и ико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30DDD0C-3745-D3F1-C773-21FDDA1D5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sz="8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fld id="{ED04ADF9-FBAF-2B40-91F0-DFA7235F7643}" type="slidenum">
              <a:rPr lang="en-RU" smtClean="0"/>
              <a:pPr/>
              <a:t>‹#›</a:t>
            </a:fld>
            <a:endParaRPr lang="en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C537D9-E271-411C-8F87-4C8E4F3CF5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6957" y="374730"/>
            <a:ext cx="23812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7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о стран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CD7D89-77EC-5FD7-E83B-5D8A27CEF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sz="8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fld id="{ED04ADF9-FBAF-2B40-91F0-DFA7235F7643}" type="slidenum">
              <a:rPr lang="en-RU" smtClean="0"/>
              <a:pPr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16806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слайд со страницей и иконкой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30DDD0C-3745-D3F1-C773-21FDDA1D5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sz="8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fld id="{ED04ADF9-FBAF-2B40-91F0-DFA7235F7643}" type="slidenum">
              <a:rPr lang="en-RU" smtClean="0"/>
              <a:pPr/>
              <a:t>‹#›</a:t>
            </a:fld>
            <a:endParaRPr lang="en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FE87EE-D1E8-4FD8-90BD-DBCF714B6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6957" y="374730"/>
            <a:ext cx="23812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9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слайд со страницей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CD7D89-77EC-5FD7-E83B-5D8A27CEF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sz="8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fld id="{ED04ADF9-FBAF-2B40-91F0-DFA7235F7643}" type="slidenum">
              <a:rPr lang="en-RU" smtClean="0"/>
              <a:pPr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2669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 спикера с контактами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1594AC39-A5F4-E7DC-79FD-9417C3DD92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46033" y="793208"/>
            <a:ext cx="2829468" cy="2831056"/>
          </a:xfrm>
          <a:prstGeom prst="roundRect">
            <a:avLst>
              <a:gd name="adj" fmla="val 7322"/>
            </a:avLst>
          </a:pr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ru-RU" dirty="0"/>
              <a:t>Фото спикера</a:t>
            </a:r>
            <a:endParaRPr lang="en-RU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1C491862-7B38-C57D-565A-180FB8C309DE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9689447" y="4392613"/>
            <a:ext cx="1412789" cy="1411200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RU" dirty="0"/>
              <a:t>QR</a:t>
            </a:r>
          </a:p>
        </p:txBody>
      </p:sp>
    </p:spTree>
    <p:extLst>
      <p:ext uri="{BB962C8B-B14F-4D97-AF65-F5344CB8AC3E}">
        <p14:creationId xmlns:p14="http://schemas.microsoft.com/office/powerpoint/2010/main" val="305469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бел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65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ерый слайд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183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керская обложк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E309E6A-22D2-D2B1-68A3-956CD2EAA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480" y="4787413"/>
            <a:ext cx="1738800" cy="1738800"/>
          </a:xfrm>
          <a:prstGeom prst="roundRect">
            <a:avLst>
              <a:gd name="adj" fmla="val 7387"/>
            </a:avLst>
          </a:pr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RU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85333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685A05F-1A92-302C-4B9A-8031D7BD137D}"/>
              </a:ext>
            </a:extLst>
          </p:cNvPr>
          <p:cNvSpPr>
            <a:spLocks/>
          </p:cNvSpPr>
          <p:nvPr userDrawn="1"/>
        </p:nvSpPr>
        <p:spPr>
          <a:xfrm>
            <a:off x="334963" y="333377"/>
            <a:ext cx="11521223" cy="6191249"/>
          </a:xfrm>
          <a:prstGeom prst="roundRect">
            <a:avLst>
              <a:gd name="adj" fmla="val 6367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4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i="0" dirty="0">
              <a:latin typeface="Inter Display SemiBold" panose="02000503000000020004" pitchFamily="2" charset="0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F368FB9-47B6-FFA8-C284-4E9AFD8D64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2163" y="757238"/>
            <a:ext cx="2339975" cy="2339975"/>
          </a:xfrm>
          <a:prstGeom prst="roundRect">
            <a:avLst>
              <a:gd name="adj" fmla="val 13290"/>
            </a:avLst>
          </a:pr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RU" dirty="0"/>
              <a:t>Photo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C18A44C-E26C-9E68-5F8D-094EAB0BD9E2}"/>
              </a:ext>
            </a:extLst>
          </p:cNvPr>
          <p:cNvSpPr>
            <a:spLocks/>
          </p:cNvSpPr>
          <p:nvPr userDrawn="1"/>
        </p:nvSpPr>
        <p:spPr>
          <a:xfrm>
            <a:off x="3454755" y="756902"/>
            <a:ext cx="7945079" cy="2340000"/>
          </a:xfrm>
          <a:prstGeom prst="roundRect">
            <a:avLst>
              <a:gd name="adj" fmla="val 1167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i="0" dirty="0">
              <a:latin typeface="Inter Display SemiBold" panose="02000503000000020004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63B94E7-15C1-5273-BA57-7B91B9378C8F}"/>
              </a:ext>
            </a:extLst>
          </p:cNvPr>
          <p:cNvSpPr>
            <a:spLocks/>
          </p:cNvSpPr>
          <p:nvPr userDrawn="1"/>
        </p:nvSpPr>
        <p:spPr>
          <a:xfrm>
            <a:off x="792165" y="3429000"/>
            <a:ext cx="7945079" cy="2690964"/>
          </a:xfrm>
          <a:prstGeom prst="roundRect">
            <a:avLst>
              <a:gd name="adj" fmla="val 1167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i="0" dirty="0">
              <a:latin typeface="Inter Display SemiBold" panose="02000503000000020004" pitchFamily="2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0E3692E-6BC3-DF61-7684-9C6ABD3A68BF}"/>
              </a:ext>
            </a:extLst>
          </p:cNvPr>
          <p:cNvSpPr>
            <a:spLocks/>
          </p:cNvSpPr>
          <p:nvPr userDrawn="1"/>
        </p:nvSpPr>
        <p:spPr>
          <a:xfrm>
            <a:off x="9059834" y="3458314"/>
            <a:ext cx="2340000" cy="2661650"/>
          </a:xfrm>
          <a:prstGeom prst="roundRect">
            <a:avLst>
              <a:gd name="adj" fmla="val 10521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RU" sz="1351" b="1" i="0" dirty="0">
              <a:latin typeface="Inter Display SemiBold" panose="02000503000000020004" pitchFamily="2" charset="0"/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642700E-F0B8-7D62-14D8-DCCE1FC6743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373806" y="4103553"/>
            <a:ext cx="1712057" cy="1713476"/>
          </a:xfrm>
          <a:prstGeom prst="roundRect">
            <a:avLst>
              <a:gd name="adj" fmla="val 7018"/>
            </a:avLst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RU" dirty="0"/>
            </a:lvl1pPr>
          </a:lstStyle>
          <a:p>
            <a:pPr lvl="0" algn="ctr"/>
            <a:br>
              <a:rPr lang="ru-RU" dirty="0"/>
            </a:br>
            <a:br>
              <a:rPr lang="ru-RU" dirty="0"/>
            </a:br>
            <a:r>
              <a:rPr lang="en-RU" dirty="0"/>
              <a:t>QR</a:t>
            </a:r>
            <a:br>
              <a:rPr lang="ru-RU" dirty="0"/>
            </a:br>
            <a:br>
              <a:rPr lang="ru-RU" dirty="0"/>
            </a:b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92001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74F8D-419E-964E-6FCD-248F14F0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31" y="333970"/>
            <a:ext cx="11160125" cy="553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Заголовок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A8C22-65A3-19B6-DCA5-DC6E69709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633" y="1825625"/>
            <a:ext cx="10837863" cy="259237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ru-RU" dirty="0"/>
          </a:p>
          <a:p>
            <a:pPr lvl="4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86349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701" r:id="rId3"/>
    <p:sldLayoutId id="2147483702" r:id="rId4"/>
    <p:sldLayoutId id="2147483700" r:id="rId5"/>
    <p:sldLayoutId id="2147483655" r:id="rId6"/>
    <p:sldLayoutId id="2147483703" r:id="rId7"/>
    <p:sldLayoutId id="2147483658" r:id="rId8"/>
    <p:sldLayoutId id="2147483657" r:id="rId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chemeClr val="tx1"/>
          </a:solidFill>
          <a:latin typeface="Inter Display SemiBold" panose="02000503000000020004" pitchFamily="2" charset="0"/>
          <a:ea typeface="Inter Display SemiBold" panose="02000503000000020004" pitchFamily="2" charset="0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2200" b="1" i="0" kern="1200">
          <a:solidFill>
            <a:schemeClr val="tx1"/>
          </a:solidFill>
          <a:latin typeface="Inter Display SemiBold" panose="02000503000000020004" pitchFamily="2" charset="0"/>
          <a:ea typeface="Inter Display SemiBold" panose="02000503000000020004" pitchFamily="2" charset="0"/>
          <a:cs typeface="+mn-cs"/>
        </a:defRPr>
      </a:lvl1pPr>
      <a:lvl2pPr marL="15874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lang="en-GB" sz="2200" b="1" i="0" kern="1200" dirty="0" smtClean="0">
          <a:solidFill>
            <a:schemeClr val="tx1"/>
          </a:solidFill>
          <a:latin typeface="Inter Display SemiBold" panose="02000503000000020004" pitchFamily="2" charset="0"/>
          <a:ea typeface="Inter Display SemiBold" panose="02000503000000020004" pitchFamily="2" charset="0"/>
          <a:cs typeface="+mn-cs"/>
        </a:defRPr>
      </a:lvl2pPr>
      <a:lvl3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800" b="1" i="0" kern="1200">
          <a:solidFill>
            <a:schemeClr val="tx1"/>
          </a:solidFill>
          <a:latin typeface="Inter Display SemiBold" panose="02000503000000020004" pitchFamily="2" charset="0"/>
          <a:ea typeface="Inter Display SemiBold" panose="02000503000000020004" pitchFamily="2" charset="0"/>
          <a:cs typeface="+mn-cs"/>
        </a:defRPr>
      </a:lvl3pPr>
      <a:lvl4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800" b="1" i="0" kern="1200">
          <a:solidFill>
            <a:schemeClr val="tx1"/>
          </a:solidFill>
          <a:latin typeface="Inter Display SemiBold" panose="02000503000000020004" pitchFamily="2" charset="0"/>
          <a:ea typeface="Inter Display SemiBold" panose="02000503000000020004" pitchFamily="2" charset="0"/>
          <a:cs typeface="+mn-cs"/>
        </a:defRPr>
      </a:lvl4pPr>
      <a:lvl5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400" b="1" i="0" kern="1200">
          <a:solidFill>
            <a:schemeClr val="tx1"/>
          </a:solidFill>
          <a:latin typeface="Inter Display SemiBold" panose="02000503000000020004" pitchFamily="2" charset="0"/>
          <a:ea typeface="Inter Display SemiBold" panose="02000503000000020004" pitchFamily="2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orient="horz" pos="4111" userDrawn="1">
          <p15:clr>
            <a:srgbClr val="F26B43"/>
          </p15:clr>
        </p15:guide>
        <p15:guide id="4" pos="74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9" Type="http://schemas.openxmlformats.org/officeDocument/2006/relationships/image" Target="../media/image48.svg"/><Relationship Id="rId21" Type="http://schemas.openxmlformats.org/officeDocument/2006/relationships/image" Target="../media/image30.svg"/><Relationship Id="rId34" Type="http://schemas.openxmlformats.org/officeDocument/2006/relationships/image" Target="../media/image43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svg"/><Relationship Id="rId41" Type="http://schemas.openxmlformats.org/officeDocument/2006/relationships/image" Target="../media/image5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37" Type="http://schemas.openxmlformats.org/officeDocument/2006/relationships/image" Target="../media/image46.svg"/><Relationship Id="rId40" Type="http://schemas.openxmlformats.org/officeDocument/2006/relationships/image" Target="../media/image49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31" Type="http://schemas.openxmlformats.org/officeDocument/2006/relationships/image" Target="../media/image40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svg"/><Relationship Id="rId30" Type="http://schemas.openxmlformats.org/officeDocument/2006/relationships/image" Target="../media/image39.png"/><Relationship Id="rId35" Type="http://schemas.openxmlformats.org/officeDocument/2006/relationships/image" Target="../media/image44.svg"/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33" Type="http://schemas.openxmlformats.org/officeDocument/2006/relationships/image" Target="../media/image42.svg"/><Relationship Id="rId38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edgecenter" TargetMode="External"/><Relationship Id="rId4" Type="http://schemas.openxmlformats.org/officeDocument/2006/relationships/hyperlink" Target="https://edgecenter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Кобальтовая синь, Цвет Majorelle blue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7EF124D0-6B0D-FFFC-D1F4-CFDE30C0FF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2" b="32343"/>
          <a:stretch>
            <a:fillRect/>
          </a:stretch>
        </p:blipFill>
        <p:spPr>
          <a:xfrm>
            <a:off x="349093" y="334964"/>
            <a:ext cx="11507943" cy="4237039"/>
          </a:xfrm>
          <a:custGeom>
            <a:avLst/>
            <a:gdLst>
              <a:gd name="connsiteX0" fmla="*/ 256617 w 11507943"/>
              <a:gd name="connsiteY0" fmla="*/ 0 h 4237039"/>
              <a:gd name="connsiteX1" fmla="*/ 11237198 w 11507943"/>
              <a:gd name="connsiteY1" fmla="*/ 0 h 4237039"/>
              <a:gd name="connsiteX2" fmla="*/ 11486668 w 11507943"/>
              <a:gd name="connsiteY2" fmla="*/ 165360 h 4237039"/>
              <a:gd name="connsiteX3" fmla="*/ 11507943 w 11507943"/>
              <a:gd name="connsiteY3" fmla="*/ 270738 h 4237039"/>
              <a:gd name="connsiteX4" fmla="*/ 11507943 w 11507943"/>
              <a:gd name="connsiteY4" fmla="*/ 3966302 h 4237039"/>
              <a:gd name="connsiteX5" fmla="*/ 11486668 w 11507943"/>
              <a:gd name="connsiteY5" fmla="*/ 4071679 h 4237039"/>
              <a:gd name="connsiteX6" fmla="*/ 11237198 w 11507943"/>
              <a:gd name="connsiteY6" fmla="*/ 4237039 h 4237039"/>
              <a:gd name="connsiteX7" fmla="*/ 256617 w 11507943"/>
              <a:gd name="connsiteY7" fmla="*/ 4237039 h 4237039"/>
              <a:gd name="connsiteX8" fmla="*/ 7147 w 11507943"/>
              <a:gd name="connsiteY8" fmla="*/ 4071679 h 4237039"/>
              <a:gd name="connsiteX9" fmla="*/ 0 w 11507943"/>
              <a:gd name="connsiteY9" fmla="*/ 4036281 h 4237039"/>
              <a:gd name="connsiteX10" fmla="*/ 0 w 11507943"/>
              <a:gd name="connsiteY10" fmla="*/ 200758 h 4237039"/>
              <a:gd name="connsiteX11" fmla="*/ 7147 w 11507943"/>
              <a:gd name="connsiteY11" fmla="*/ 165360 h 4237039"/>
              <a:gd name="connsiteX12" fmla="*/ 256617 w 11507943"/>
              <a:gd name="connsiteY12" fmla="*/ 0 h 423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07943" h="4237039">
                <a:moveTo>
                  <a:pt x="256617" y="0"/>
                </a:moveTo>
                <a:lnTo>
                  <a:pt x="11237198" y="0"/>
                </a:lnTo>
                <a:cubicBezTo>
                  <a:pt x="11349345" y="0"/>
                  <a:pt x="11445567" y="68185"/>
                  <a:pt x="11486668" y="165360"/>
                </a:cubicBezTo>
                <a:lnTo>
                  <a:pt x="11507943" y="270738"/>
                </a:lnTo>
                <a:lnTo>
                  <a:pt x="11507943" y="3966302"/>
                </a:lnTo>
                <a:lnTo>
                  <a:pt x="11486668" y="4071679"/>
                </a:lnTo>
                <a:cubicBezTo>
                  <a:pt x="11445567" y="4168854"/>
                  <a:pt x="11349345" y="4237039"/>
                  <a:pt x="11237198" y="4237039"/>
                </a:cubicBezTo>
                <a:lnTo>
                  <a:pt x="256617" y="4237039"/>
                </a:lnTo>
                <a:cubicBezTo>
                  <a:pt x="144470" y="4237039"/>
                  <a:pt x="48249" y="4168854"/>
                  <a:pt x="7147" y="4071679"/>
                </a:cubicBezTo>
                <a:lnTo>
                  <a:pt x="0" y="4036281"/>
                </a:lnTo>
                <a:lnTo>
                  <a:pt x="0" y="200758"/>
                </a:lnTo>
                <a:lnTo>
                  <a:pt x="7147" y="165360"/>
                </a:lnTo>
                <a:cubicBezTo>
                  <a:pt x="48249" y="68185"/>
                  <a:pt x="144470" y="0"/>
                  <a:pt x="256617" y="0"/>
                </a:cubicBez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CAD7E7-1D1D-0B1E-F351-0382972FFCA8}"/>
              </a:ext>
            </a:extLst>
          </p:cNvPr>
          <p:cNvSpPr txBox="1">
            <a:spLocks/>
          </p:cNvSpPr>
          <p:nvPr/>
        </p:nvSpPr>
        <p:spPr>
          <a:xfrm>
            <a:off x="811481" y="5131038"/>
            <a:ext cx="10569038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r>
              <a:rPr lang="ru-RU" sz="440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E</a:t>
            </a:r>
            <a:r>
              <a:rPr lang="en-GB" sz="440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dgeCloud</a:t>
            </a:r>
            <a:endParaRPr lang="en-RU" sz="440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99B05B6-E7B1-E995-DDFE-3EC9E139F037}"/>
              </a:ext>
            </a:extLst>
          </p:cNvPr>
          <p:cNvGrpSpPr/>
          <p:nvPr/>
        </p:nvGrpSpPr>
        <p:grpSpPr>
          <a:xfrm>
            <a:off x="8566485" y="794617"/>
            <a:ext cx="2766615" cy="290537"/>
            <a:chOff x="-4048166" y="-2571704"/>
            <a:chExt cx="15905202" cy="1670294"/>
          </a:xfrm>
        </p:grpSpPr>
        <p:grpSp>
          <p:nvGrpSpPr>
            <p:cNvPr id="68" name="Graphic 65">
              <a:extLst>
                <a:ext uri="{FF2B5EF4-FFF2-40B4-BE49-F238E27FC236}">
                  <a16:creationId xmlns:a16="http://schemas.microsoft.com/office/drawing/2014/main" id="{60AF0FA5-3569-48A3-A9B8-1EDE542CFC2A}"/>
                </a:ext>
              </a:extLst>
            </p:cNvPr>
            <p:cNvGrpSpPr/>
            <p:nvPr/>
          </p:nvGrpSpPr>
          <p:grpSpPr>
            <a:xfrm>
              <a:off x="-4048166" y="-2571704"/>
              <a:ext cx="5999495" cy="1670294"/>
              <a:chOff x="-4048166" y="-2571704"/>
              <a:chExt cx="5999495" cy="1670294"/>
            </a:xfrm>
            <a:solidFill>
              <a:srgbClr val="FFFFFF"/>
            </a:solidFill>
          </p:grpSpPr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119D3348-A65C-C89B-4AB5-5B1C27944F71}"/>
                  </a:ext>
                </a:extLst>
              </p:cNvPr>
              <p:cNvSpPr/>
              <p:nvPr/>
            </p:nvSpPr>
            <p:spPr>
              <a:xfrm>
                <a:off x="-4048166" y="-2571704"/>
                <a:ext cx="1682101" cy="1670294"/>
              </a:xfrm>
              <a:custGeom>
                <a:avLst/>
                <a:gdLst>
                  <a:gd name="connsiteX0" fmla="*/ 1682102 w 1682101"/>
                  <a:gd name="connsiteY0" fmla="*/ 0 h 1670294"/>
                  <a:gd name="connsiteX1" fmla="*/ 420596 w 1682101"/>
                  <a:gd name="connsiteY1" fmla="*/ 0 h 1670294"/>
                  <a:gd name="connsiteX2" fmla="*/ 0 w 1682101"/>
                  <a:gd name="connsiteY2" fmla="*/ 417503 h 1670294"/>
                  <a:gd name="connsiteX3" fmla="*/ 0 w 1682101"/>
                  <a:gd name="connsiteY3" fmla="*/ 1252650 h 1670294"/>
                  <a:gd name="connsiteX4" fmla="*/ 420596 w 1682101"/>
                  <a:gd name="connsiteY4" fmla="*/ 1670294 h 1670294"/>
                  <a:gd name="connsiteX5" fmla="*/ 1261647 w 1682101"/>
                  <a:gd name="connsiteY5" fmla="*/ 1670294 h 1670294"/>
                  <a:gd name="connsiteX6" fmla="*/ 1682102 w 1682101"/>
                  <a:gd name="connsiteY6" fmla="*/ 1252650 h 1670294"/>
                  <a:gd name="connsiteX7" fmla="*/ 1682102 w 1682101"/>
                  <a:gd name="connsiteY7" fmla="*/ 0 h 1670294"/>
                  <a:gd name="connsiteX8" fmla="*/ 1626987 w 1682101"/>
                  <a:gd name="connsiteY8" fmla="*/ 54871 h 1670294"/>
                  <a:gd name="connsiteX9" fmla="*/ 1626987 w 1682101"/>
                  <a:gd name="connsiteY9" fmla="*/ 1252791 h 1670294"/>
                  <a:gd name="connsiteX10" fmla="*/ 1261647 w 1682101"/>
                  <a:gd name="connsiteY10" fmla="*/ 1615566 h 1670294"/>
                  <a:gd name="connsiteX11" fmla="*/ 420596 w 1682101"/>
                  <a:gd name="connsiteY11" fmla="*/ 1615566 h 1670294"/>
                  <a:gd name="connsiteX12" fmla="*/ 55259 w 1682101"/>
                  <a:gd name="connsiteY12" fmla="*/ 1252791 h 1670294"/>
                  <a:gd name="connsiteX13" fmla="*/ 55259 w 1682101"/>
                  <a:gd name="connsiteY13" fmla="*/ 417503 h 1670294"/>
                  <a:gd name="connsiteX14" fmla="*/ 420596 w 1682101"/>
                  <a:gd name="connsiteY14" fmla="*/ 54871 h 1670294"/>
                  <a:gd name="connsiteX15" fmla="*/ 1626987 w 1682101"/>
                  <a:gd name="connsiteY15" fmla="*/ 54871 h 16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82101" h="1670294">
                    <a:moveTo>
                      <a:pt x="1682102" y="0"/>
                    </a:moveTo>
                    <a:lnTo>
                      <a:pt x="420596" y="0"/>
                    </a:lnTo>
                    <a:cubicBezTo>
                      <a:pt x="188251" y="0"/>
                      <a:pt x="0" y="186930"/>
                      <a:pt x="0" y="417503"/>
                    </a:cubicBezTo>
                    <a:lnTo>
                      <a:pt x="0" y="1252650"/>
                    </a:lnTo>
                    <a:cubicBezTo>
                      <a:pt x="0" y="1483221"/>
                      <a:pt x="188251" y="1670294"/>
                      <a:pt x="420596" y="1670294"/>
                    </a:cubicBezTo>
                    <a:lnTo>
                      <a:pt x="1261647" y="1670294"/>
                    </a:lnTo>
                    <a:cubicBezTo>
                      <a:pt x="1493850" y="1670294"/>
                      <a:pt x="1682102" y="1483364"/>
                      <a:pt x="1682102" y="1252650"/>
                    </a:cubicBezTo>
                    <a:lnTo>
                      <a:pt x="1682102" y="0"/>
                    </a:lnTo>
                    <a:close/>
                    <a:moveTo>
                      <a:pt x="1626987" y="54871"/>
                    </a:moveTo>
                    <a:lnTo>
                      <a:pt x="1626987" y="1252791"/>
                    </a:lnTo>
                    <a:cubicBezTo>
                      <a:pt x="1626987" y="1452801"/>
                      <a:pt x="1463071" y="1615566"/>
                      <a:pt x="1261647" y="1615566"/>
                    </a:cubicBezTo>
                    <a:lnTo>
                      <a:pt x="420596" y="1615566"/>
                    </a:lnTo>
                    <a:cubicBezTo>
                      <a:pt x="219174" y="1615566"/>
                      <a:pt x="55259" y="1452801"/>
                      <a:pt x="55259" y="1252791"/>
                    </a:cubicBezTo>
                    <a:lnTo>
                      <a:pt x="55259" y="417503"/>
                    </a:lnTo>
                    <a:cubicBezTo>
                      <a:pt x="55259" y="217495"/>
                      <a:pt x="219030" y="54871"/>
                      <a:pt x="420596" y="54871"/>
                    </a:cubicBezTo>
                    <a:lnTo>
                      <a:pt x="1626987" y="54871"/>
                    </a:ln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98097F94-1E30-D595-E56B-CFC445AB538D}"/>
                  </a:ext>
                </a:extLst>
              </p:cNvPr>
              <p:cNvSpPr/>
              <p:nvPr/>
            </p:nvSpPr>
            <p:spPr>
              <a:xfrm>
                <a:off x="-3767815" y="-2163409"/>
                <a:ext cx="1121400" cy="853705"/>
              </a:xfrm>
              <a:custGeom>
                <a:avLst/>
                <a:gdLst>
                  <a:gd name="connsiteX0" fmla="*/ 561575 w 1121400"/>
                  <a:gd name="connsiteY0" fmla="*/ 405909 h 853705"/>
                  <a:gd name="connsiteX1" fmla="*/ 174563 w 1121400"/>
                  <a:gd name="connsiteY1" fmla="*/ 258021 h 853705"/>
                  <a:gd name="connsiteX2" fmla="*/ 300750 w 1121400"/>
                  <a:gd name="connsiteY2" fmla="*/ 145182 h 853705"/>
                  <a:gd name="connsiteX3" fmla="*/ 470359 w 1121400"/>
                  <a:gd name="connsiteY3" fmla="*/ 257879 h 853705"/>
                  <a:gd name="connsiteX4" fmla="*/ 561575 w 1121400"/>
                  <a:gd name="connsiteY4" fmla="*/ 257879 h 853705"/>
                  <a:gd name="connsiteX5" fmla="*/ 561575 w 1121400"/>
                  <a:gd name="connsiteY5" fmla="*/ 405909 h 853705"/>
                  <a:gd name="connsiteX6" fmla="*/ 1121401 w 1121400"/>
                  <a:gd name="connsiteY6" fmla="*/ 216988 h 853705"/>
                  <a:gd name="connsiteX7" fmla="*/ 915801 w 1121400"/>
                  <a:gd name="connsiteY7" fmla="*/ 216988 h 853705"/>
                  <a:gd name="connsiteX8" fmla="*/ 720255 w 1121400"/>
                  <a:gd name="connsiteY8" fmla="*/ 426426 h 853705"/>
                  <a:gd name="connsiteX9" fmla="*/ 720255 w 1121400"/>
                  <a:gd name="connsiteY9" fmla="*/ 8121 h 853705"/>
                  <a:gd name="connsiteX10" fmla="*/ 561575 w 1121400"/>
                  <a:gd name="connsiteY10" fmla="*/ 8121 h 853705"/>
                  <a:gd name="connsiteX11" fmla="*/ 561575 w 1121400"/>
                  <a:gd name="connsiteY11" fmla="*/ 109421 h 853705"/>
                  <a:gd name="connsiteX12" fmla="*/ 544818 w 1121400"/>
                  <a:gd name="connsiteY12" fmla="*/ 90044 h 853705"/>
                  <a:gd name="connsiteX13" fmla="*/ 297691 w 1121400"/>
                  <a:gd name="connsiteY13" fmla="*/ 0 h 853705"/>
                  <a:gd name="connsiteX14" fmla="*/ 67903 w 1121400"/>
                  <a:gd name="connsiteY14" fmla="*/ 98878 h 853705"/>
                  <a:gd name="connsiteX15" fmla="*/ 15737 w 1121400"/>
                  <a:gd name="connsiteY15" fmla="*/ 293640 h 853705"/>
                  <a:gd name="connsiteX16" fmla="*/ 317943 w 1121400"/>
                  <a:gd name="connsiteY16" fmla="*/ 494956 h 853705"/>
                  <a:gd name="connsiteX17" fmla="*/ 489301 w 1121400"/>
                  <a:gd name="connsiteY17" fmla="*/ 599389 h 853705"/>
                  <a:gd name="connsiteX18" fmla="*/ 333680 w 1121400"/>
                  <a:gd name="connsiteY18" fmla="*/ 699406 h 853705"/>
                  <a:gd name="connsiteX19" fmla="*/ 170191 w 1121400"/>
                  <a:gd name="connsiteY19" fmla="*/ 585141 h 853705"/>
                  <a:gd name="connsiteX20" fmla="*/ 0 w 1121400"/>
                  <a:gd name="connsiteY20" fmla="*/ 585141 h 853705"/>
                  <a:gd name="connsiteX21" fmla="*/ 69796 w 1121400"/>
                  <a:gd name="connsiteY21" fmla="*/ 756111 h 853705"/>
                  <a:gd name="connsiteX22" fmla="*/ 333680 w 1121400"/>
                  <a:gd name="connsiteY22" fmla="*/ 853706 h 853705"/>
                  <a:gd name="connsiteX23" fmla="*/ 561575 w 1121400"/>
                  <a:gd name="connsiteY23" fmla="*/ 775059 h 853705"/>
                  <a:gd name="connsiteX24" fmla="*/ 561575 w 1121400"/>
                  <a:gd name="connsiteY24" fmla="*/ 844159 h 853705"/>
                  <a:gd name="connsiteX25" fmla="*/ 720255 w 1121400"/>
                  <a:gd name="connsiteY25" fmla="*/ 844159 h 853705"/>
                  <a:gd name="connsiteX26" fmla="*/ 720255 w 1121400"/>
                  <a:gd name="connsiteY26" fmla="*/ 646691 h 853705"/>
                  <a:gd name="connsiteX27" fmla="*/ 776355 w 1121400"/>
                  <a:gd name="connsiteY27" fmla="*/ 586566 h 853705"/>
                  <a:gd name="connsiteX28" fmla="*/ 936637 w 1121400"/>
                  <a:gd name="connsiteY28" fmla="*/ 844159 h 853705"/>
                  <a:gd name="connsiteX29" fmla="*/ 1121255 w 1121400"/>
                  <a:gd name="connsiteY29" fmla="*/ 844159 h 853705"/>
                  <a:gd name="connsiteX30" fmla="*/ 887970 w 1121400"/>
                  <a:gd name="connsiteY30" fmla="*/ 467031 h 853705"/>
                  <a:gd name="connsiteX31" fmla="*/ 1121255 w 1121400"/>
                  <a:gd name="connsiteY31" fmla="*/ 217131 h 853705"/>
                  <a:gd name="connsiteX32" fmla="*/ 1121401 w 1121400"/>
                  <a:gd name="connsiteY32" fmla="*/ 216988 h 85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21400" h="853705">
                    <a:moveTo>
                      <a:pt x="561575" y="405909"/>
                    </a:moveTo>
                    <a:cubicBezTo>
                      <a:pt x="447774" y="314440"/>
                      <a:pt x="201228" y="371858"/>
                      <a:pt x="174563" y="258021"/>
                    </a:cubicBezTo>
                    <a:cubicBezTo>
                      <a:pt x="160575" y="198182"/>
                      <a:pt x="221628" y="145182"/>
                      <a:pt x="300750" y="145182"/>
                    </a:cubicBezTo>
                    <a:cubicBezTo>
                      <a:pt x="372002" y="145182"/>
                      <a:pt x="443256" y="160853"/>
                      <a:pt x="470359" y="257879"/>
                    </a:cubicBezTo>
                    <a:lnTo>
                      <a:pt x="561575" y="257879"/>
                    </a:lnTo>
                    <a:lnTo>
                      <a:pt x="561575" y="405909"/>
                    </a:lnTo>
                    <a:close/>
                    <a:moveTo>
                      <a:pt x="1121401" y="216988"/>
                    </a:moveTo>
                    <a:lnTo>
                      <a:pt x="915801" y="216988"/>
                    </a:lnTo>
                    <a:lnTo>
                      <a:pt x="720255" y="426426"/>
                    </a:lnTo>
                    <a:lnTo>
                      <a:pt x="720255" y="8121"/>
                    </a:lnTo>
                    <a:lnTo>
                      <a:pt x="561575" y="8121"/>
                    </a:lnTo>
                    <a:lnTo>
                      <a:pt x="561575" y="109421"/>
                    </a:lnTo>
                    <a:cubicBezTo>
                      <a:pt x="556475" y="102866"/>
                      <a:pt x="550937" y="96456"/>
                      <a:pt x="544818" y="90044"/>
                    </a:cubicBezTo>
                    <a:cubicBezTo>
                      <a:pt x="487116" y="30347"/>
                      <a:pt x="404059" y="0"/>
                      <a:pt x="297691" y="0"/>
                    </a:cubicBezTo>
                    <a:cubicBezTo>
                      <a:pt x="174854" y="0"/>
                      <a:pt x="104913" y="53713"/>
                      <a:pt x="67903" y="98878"/>
                    </a:cubicBezTo>
                    <a:cubicBezTo>
                      <a:pt x="22002" y="154870"/>
                      <a:pt x="1458" y="231235"/>
                      <a:pt x="15737" y="293640"/>
                    </a:cubicBezTo>
                    <a:cubicBezTo>
                      <a:pt x="52457" y="454919"/>
                      <a:pt x="205454" y="480566"/>
                      <a:pt x="317943" y="494956"/>
                    </a:cubicBezTo>
                    <a:cubicBezTo>
                      <a:pt x="406684" y="506210"/>
                      <a:pt x="491633" y="522026"/>
                      <a:pt x="489301" y="599389"/>
                    </a:cubicBezTo>
                    <a:cubicBezTo>
                      <a:pt x="486970" y="679602"/>
                      <a:pt x="394443" y="699406"/>
                      <a:pt x="333680" y="699406"/>
                    </a:cubicBezTo>
                    <a:cubicBezTo>
                      <a:pt x="175438" y="699406"/>
                      <a:pt x="170191" y="585141"/>
                      <a:pt x="170191" y="585141"/>
                    </a:cubicBezTo>
                    <a:lnTo>
                      <a:pt x="0" y="585141"/>
                    </a:lnTo>
                    <a:cubicBezTo>
                      <a:pt x="2476" y="628027"/>
                      <a:pt x="15737" y="696984"/>
                      <a:pt x="69796" y="756111"/>
                    </a:cubicBezTo>
                    <a:cubicBezTo>
                      <a:pt x="128956" y="820937"/>
                      <a:pt x="217840" y="853706"/>
                      <a:pt x="333680" y="853706"/>
                    </a:cubicBezTo>
                    <a:cubicBezTo>
                      <a:pt x="422564" y="853706"/>
                      <a:pt x="503582" y="825353"/>
                      <a:pt x="561575" y="775059"/>
                    </a:cubicBezTo>
                    <a:lnTo>
                      <a:pt x="561575" y="844159"/>
                    </a:lnTo>
                    <a:lnTo>
                      <a:pt x="720255" y="844159"/>
                    </a:lnTo>
                    <a:lnTo>
                      <a:pt x="720255" y="646691"/>
                    </a:lnTo>
                    <a:lnTo>
                      <a:pt x="776355" y="586566"/>
                    </a:lnTo>
                    <a:lnTo>
                      <a:pt x="936637" y="844159"/>
                    </a:lnTo>
                    <a:lnTo>
                      <a:pt x="1121255" y="844159"/>
                    </a:lnTo>
                    <a:lnTo>
                      <a:pt x="887970" y="467031"/>
                    </a:lnTo>
                    <a:lnTo>
                      <a:pt x="1121255" y="217131"/>
                    </a:lnTo>
                    <a:lnTo>
                      <a:pt x="1121401" y="216988"/>
                    </a:ln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0CD4BAA7-1760-D611-170B-1D786B7759B1}"/>
                  </a:ext>
                </a:extLst>
              </p:cNvPr>
              <p:cNvSpPr/>
              <p:nvPr/>
            </p:nvSpPr>
            <p:spPr>
              <a:xfrm>
                <a:off x="-2067024" y="-1959262"/>
                <a:ext cx="560700" cy="649558"/>
              </a:xfrm>
              <a:custGeom>
                <a:avLst/>
                <a:gdLst>
                  <a:gd name="connsiteX0" fmla="*/ 160977 w 560700"/>
                  <a:gd name="connsiteY0" fmla="*/ 186880 h 649558"/>
                  <a:gd name="connsiteX1" fmla="*/ 189872 w 560700"/>
                  <a:gd name="connsiteY1" fmla="*/ 148996 h 649558"/>
                  <a:gd name="connsiteX2" fmla="*/ 224075 w 560700"/>
                  <a:gd name="connsiteY2" fmla="*/ 125671 h 649558"/>
                  <a:gd name="connsiteX3" fmla="*/ 257418 w 560700"/>
                  <a:gd name="connsiteY3" fmla="*/ 114504 h 649558"/>
                  <a:gd name="connsiteX4" fmla="*/ 285453 w 560700"/>
                  <a:gd name="connsiteY4" fmla="*/ 111958 h 649558"/>
                  <a:gd name="connsiteX5" fmla="*/ 334458 w 560700"/>
                  <a:gd name="connsiteY5" fmla="*/ 117049 h 649558"/>
                  <a:gd name="connsiteX6" fmla="*/ 370399 w 560700"/>
                  <a:gd name="connsiteY6" fmla="*/ 131749 h 649558"/>
                  <a:gd name="connsiteX7" fmla="*/ 395836 w 560700"/>
                  <a:gd name="connsiteY7" fmla="*/ 151540 h 649558"/>
                  <a:gd name="connsiteX8" fmla="*/ 412507 w 560700"/>
                  <a:gd name="connsiteY8" fmla="*/ 174865 h 649558"/>
                  <a:gd name="connsiteX9" fmla="*/ 423011 w 560700"/>
                  <a:gd name="connsiteY9" fmla="*/ 198049 h 649558"/>
                  <a:gd name="connsiteX10" fmla="*/ 429179 w 560700"/>
                  <a:gd name="connsiteY10" fmla="*/ 218688 h 649558"/>
                  <a:gd name="connsiteX11" fmla="*/ 560551 w 560700"/>
                  <a:gd name="connsiteY11" fmla="*/ 218688 h 649558"/>
                  <a:gd name="connsiteX12" fmla="*/ 552645 w 560700"/>
                  <a:gd name="connsiteY12" fmla="*/ 173876 h 649558"/>
                  <a:gd name="connsiteX13" fmla="*/ 532535 w 560700"/>
                  <a:gd name="connsiteY13" fmla="*/ 125671 h 649558"/>
                  <a:gd name="connsiteX14" fmla="*/ 497453 w 560700"/>
                  <a:gd name="connsiteY14" fmla="*/ 79163 h 649558"/>
                  <a:gd name="connsiteX15" fmla="*/ 446729 w 560700"/>
                  <a:gd name="connsiteY15" fmla="*/ 38734 h 649558"/>
                  <a:gd name="connsiteX16" fmla="*/ 376585 w 560700"/>
                  <a:gd name="connsiteY16" fmla="*/ 10319 h 649558"/>
                  <a:gd name="connsiteX17" fmla="*/ 285453 w 560700"/>
                  <a:gd name="connsiteY17" fmla="*/ 0 h 649558"/>
                  <a:gd name="connsiteX18" fmla="*/ 214449 w 560700"/>
                  <a:gd name="connsiteY18" fmla="*/ 7774 h 649558"/>
                  <a:gd name="connsiteX19" fmla="*/ 147894 w 560700"/>
                  <a:gd name="connsiteY19" fmla="*/ 33643 h 649558"/>
                  <a:gd name="connsiteX20" fmla="*/ 89264 w 560700"/>
                  <a:gd name="connsiteY20" fmla="*/ 76759 h 649558"/>
                  <a:gd name="connsiteX21" fmla="*/ 41978 w 560700"/>
                  <a:gd name="connsiteY21" fmla="*/ 138818 h 649558"/>
                  <a:gd name="connsiteX22" fmla="*/ 11364 w 560700"/>
                  <a:gd name="connsiteY22" fmla="*/ 221514 h 649558"/>
                  <a:gd name="connsiteX23" fmla="*/ 0 w 560700"/>
                  <a:gd name="connsiteY23" fmla="*/ 324850 h 649558"/>
                  <a:gd name="connsiteX24" fmla="*/ 19269 w 560700"/>
                  <a:gd name="connsiteY24" fmla="*/ 458438 h 649558"/>
                  <a:gd name="connsiteX25" fmla="*/ 75321 w 560700"/>
                  <a:gd name="connsiteY25" fmla="*/ 561774 h 649558"/>
                  <a:gd name="connsiteX26" fmla="*/ 166435 w 560700"/>
                  <a:gd name="connsiteY26" fmla="*/ 626375 h 649558"/>
                  <a:gd name="connsiteX27" fmla="*/ 290779 w 560700"/>
                  <a:gd name="connsiteY27" fmla="*/ 649559 h 649558"/>
                  <a:gd name="connsiteX28" fmla="*/ 385351 w 560700"/>
                  <a:gd name="connsiteY28" fmla="*/ 635848 h 649558"/>
                  <a:gd name="connsiteX29" fmla="*/ 465120 w 560700"/>
                  <a:gd name="connsiteY29" fmla="*/ 593580 h 649558"/>
                  <a:gd name="connsiteX30" fmla="*/ 525638 w 560700"/>
                  <a:gd name="connsiteY30" fmla="*/ 522899 h 649558"/>
                  <a:gd name="connsiteX31" fmla="*/ 560701 w 560700"/>
                  <a:gd name="connsiteY31" fmla="*/ 422107 h 649558"/>
                  <a:gd name="connsiteX32" fmla="*/ 430188 w 560700"/>
                  <a:gd name="connsiteY32" fmla="*/ 422107 h 649558"/>
                  <a:gd name="connsiteX33" fmla="*/ 417984 w 560700"/>
                  <a:gd name="connsiteY33" fmla="*/ 456599 h 649558"/>
                  <a:gd name="connsiteX34" fmla="*/ 395257 w 560700"/>
                  <a:gd name="connsiteY34" fmla="*/ 494485 h 649558"/>
                  <a:gd name="connsiteX35" fmla="*/ 353148 w 560700"/>
                  <a:gd name="connsiteY35" fmla="*/ 525443 h 649558"/>
                  <a:gd name="connsiteX36" fmla="*/ 285733 w 560700"/>
                  <a:gd name="connsiteY36" fmla="*/ 537458 h 649558"/>
                  <a:gd name="connsiteX37" fmla="*/ 221776 w 560700"/>
                  <a:gd name="connsiteY37" fmla="*/ 522757 h 649558"/>
                  <a:gd name="connsiteX38" fmla="*/ 172771 w 560700"/>
                  <a:gd name="connsiteY38" fmla="*/ 481338 h 649558"/>
                  <a:gd name="connsiteX39" fmla="*/ 142156 w 560700"/>
                  <a:gd name="connsiteY39" fmla="*/ 414190 h 649558"/>
                  <a:gd name="connsiteX40" fmla="*/ 131652 w 560700"/>
                  <a:gd name="connsiteY40" fmla="*/ 324568 h 649558"/>
                  <a:gd name="connsiteX41" fmla="*/ 139558 w 560700"/>
                  <a:gd name="connsiteY41" fmla="*/ 244416 h 649558"/>
                  <a:gd name="connsiteX42" fmla="*/ 161407 w 560700"/>
                  <a:gd name="connsiteY42" fmla="*/ 186739 h 64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60700" h="649558">
                    <a:moveTo>
                      <a:pt x="160977" y="186880"/>
                    </a:moveTo>
                    <a:cubicBezTo>
                      <a:pt x="168883" y="171331"/>
                      <a:pt x="179387" y="158466"/>
                      <a:pt x="189872" y="148996"/>
                    </a:cubicBezTo>
                    <a:cubicBezTo>
                      <a:pt x="201217" y="139525"/>
                      <a:pt x="212580" y="131749"/>
                      <a:pt x="224075" y="125671"/>
                    </a:cubicBezTo>
                    <a:cubicBezTo>
                      <a:pt x="235438" y="120441"/>
                      <a:pt x="246932" y="117049"/>
                      <a:pt x="257418" y="114504"/>
                    </a:cubicBezTo>
                    <a:cubicBezTo>
                      <a:pt x="267921" y="112806"/>
                      <a:pt x="277547" y="111958"/>
                      <a:pt x="285453" y="111958"/>
                    </a:cubicBezTo>
                    <a:cubicBezTo>
                      <a:pt x="304722" y="111958"/>
                      <a:pt x="320515" y="113654"/>
                      <a:pt x="334458" y="117049"/>
                    </a:cubicBezTo>
                    <a:cubicBezTo>
                      <a:pt x="348401" y="121430"/>
                      <a:pt x="360773" y="125671"/>
                      <a:pt x="370399" y="131749"/>
                    </a:cubicBezTo>
                    <a:cubicBezTo>
                      <a:pt x="380884" y="137827"/>
                      <a:pt x="388790" y="144755"/>
                      <a:pt x="395836" y="151540"/>
                    </a:cubicBezTo>
                    <a:cubicBezTo>
                      <a:pt x="402022" y="159315"/>
                      <a:pt x="408059" y="167091"/>
                      <a:pt x="412507" y="174865"/>
                    </a:cubicBezTo>
                    <a:cubicBezTo>
                      <a:pt x="416825" y="183487"/>
                      <a:pt x="420413" y="190415"/>
                      <a:pt x="423011" y="198049"/>
                    </a:cubicBezTo>
                    <a:lnTo>
                      <a:pt x="429179" y="218688"/>
                    </a:lnTo>
                    <a:lnTo>
                      <a:pt x="560551" y="218688"/>
                    </a:lnTo>
                    <a:cubicBezTo>
                      <a:pt x="559691" y="204834"/>
                      <a:pt x="557112" y="190272"/>
                      <a:pt x="552645" y="173876"/>
                    </a:cubicBezTo>
                    <a:cubicBezTo>
                      <a:pt x="547337" y="158325"/>
                      <a:pt x="541300" y="141927"/>
                      <a:pt x="532535" y="125671"/>
                    </a:cubicBezTo>
                    <a:cubicBezTo>
                      <a:pt x="523769" y="110121"/>
                      <a:pt x="511546" y="94713"/>
                      <a:pt x="497453" y="79163"/>
                    </a:cubicBezTo>
                    <a:cubicBezTo>
                      <a:pt x="483511" y="63612"/>
                      <a:pt x="466839" y="50749"/>
                      <a:pt x="446729" y="38734"/>
                    </a:cubicBezTo>
                    <a:cubicBezTo>
                      <a:pt x="426600" y="26717"/>
                      <a:pt x="402882" y="18095"/>
                      <a:pt x="376585" y="10319"/>
                    </a:cubicBezTo>
                    <a:cubicBezTo>
                      <a:pt x="350270" y="3393"/>
                      <a:pt x="319655" y="0"/>
                      <a:pt x="285453" y="0"/>
                    </a:cubicBezTo>
                    <a:cubicBezTo>
                      <a:pt x="261735" y="0"/>
                      <a:pt x="238167" y="2544"/>
                      <a:pt x="214449" y="7774"/>
                    </a:cubicBezTo>
                    <a:cubicBezTo>
                      <a:pt x="190732" y="13854"/>
                      <a:pt x="168883" y="22477"/>
                      <a:pt x="147894" y="33643"/>
                    </a:cubicBezTo>
                    <a:cubicBezTo>
                      <a:pt x="126046" y="44812"/>
                      <a:pt x="106645" y="59513"/>
                      <a:pt x="89264" y="76759"/>
                    </a:cubicBezTo>
                    <a:cubicBezTo>
                      <a:pt x="70854" y="94854"/>
                      <a:pt x="55042" y="114645"/>
                      <a:pt x="41978" y="138818"/>
                    </a:cubicBezTo>
                    <a:cubicBezTo>
                      <a:pt x="28895" y="162991"/>
                      <a:pt x="18260" y="190556"/>
                      <a:pt x="11364" y="221514"/>
                    </a:cubicBezTo>
                    <a:cubicBezTo>
                      <a:pt x="3458" y="252472"/>
                      <a:pt x="0" y="286966"/>
                      <a:pt x="0" y="324850"/>
                    </a:cubicBezTo>
                    <a:cubicBezTo>
                      <a:pt x="0" y="373903"/>
                      <a:pt x="6186" y="418715"/>
                      <a:pt x="19269" y="458438"/>
                    </a:cubicBezTo>
                    <a:cubicBezTo>
                      <a:pt x="32334" y="498867"/>
                      <a:pt x="50743" y="533358"/>
                      <a:pt x="75321" y="561774"/>
                    </a:cubicBezTo>
                    <a:cubicBezTo>
                      <a:pt x="99898" y="589339"/>
                      <a:pt x="130512" y="611816"/>
                      <a:pt x="166435" y="626375"/>
                    </a:cubicBezTo>
                    <a:cubicBezTo>
                      <a:pt x="202376" y="641926"/>
                      <a:pt x="244353" y="649559"/>
                      <a:pt x="290779" y="649559"/>
                    </a:cubicBezTo>
                    <a:cubicBezTo>
                      <a:pt x="324122" y="649559"/>
                      <a:pt x="355596" y="645318"/>
                      <a:pt x="385351" y="635848"/>
                    </a:cubicBezTo>
                    <a:cubicBezTo>
                      <a:pt x="415105" y="626375"/>
                      <a:pt x="441402" y="612523"/>
                      <a:pt x="465120" y="593580"/>
                    </a:cubicBezTo>
                    <a:cubicBezTo>
                      <a:pt x="488837" y="574637"/>
                      <a:pt x="508948" y="551312"/>
                      <a:pt x="525638" y="522899"/>
                    </a:cubicBezTo>
                    <a:cubicBezTo>
                      <a:pt x="542310" y="494485"/>
                      <a:pt x="553654" y="460840"/>
                      <a:pt x="560701" y="422107"/>
                    </a:cubicBezTo>
                    <a:lnTo>
                      <a:pt x="430188" y="422107"/>
                    </a:lnTo>
                    <a:cubicBezTo>
                      <a:pt x="427609" y="431578"/>
                      <a:pt x="423142" y="443595"/>
                      <a:pt x="417984" y="456599"/>
                    </a:cubicBezTo>
                    <a:cubicBezTo>
                      <a:pt x="413517" y="469464"/>
                      <a:pt x="405760" y="482468"/>
                      <a:pt x="395257" y="494485"/>
                    </a:cubicBezTo>
                    <a:cubicBezTo>
                      <a:pt x="384771" y="506500"/>
                      <a:pt x="370679" y="516962"/>
                      <a:pt x="353148" y="525443"/>
                    </a:cubicBezTo>
                    <a:cubicBezTo>
                      <a:pt x="335617" y="533217"/>
                      <a:pt x="313768" y="537458"/>
                      <a:pt x="285733" y="537458"/>
                    </a:cubicBezTo>
                    <a:cubicBezTo>
                      <a:pt x="262015" y="537458"/>
                      <a:pt x="240185" y="532369"/>
                      <a:pt x="221776" y="522757"/>
                    </a:cubicBezTo>
                    <a:cubicBezTo>
                      <a:pt x="202525" y="513285"/>
                      <a:pt x="185854" y="499433"/>
                      <a:pt x="172771" y="481338"/>
                    </a:cubicBezTo>
                    <a:cubicBezTo>
                      <a:pt x="159687" y="463243"/>
                      <a:pt x="149053" y="440908"/>
                      <a:pt x="142156" y="414190"/>
                    </a:cubicBezTo>
                    <a:cubicBezTo>
                      <a:pt x="135110" y="387473"/>
                      <a:pt x="131652" y="358211"/>
                      <a:pt x="131652" y="324568"/>
                    </a:cubicBezTo>
                    <a:cubicBezTo>
                      <a:pt x="131652" y="293610"/>
                      <a:pt x="134250" y="266891"/>
                      <a:pt x="139558" y="244416"/>
                    </a:cubicBezTo>
                    <a:cubicBezTo>
                      <a:pt x="144885" y="222080"/>
                      <a:pt x="151782" y="202996"/>
                      <a:pt x="161407" y="186739"/>
                    </a:cubicBezTo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2209E3D7-43E3-40E3-0A31-83D6017A6625}"/>
                  </a:ext>
                </a:extLst>
              </p:cNvPr>
              <p:cNvSpPr/>
              <p:nvPr/>
            </p:nvSpPr>
            <p:spPr>
              <a:xfrm>
                <a:off x="-1450253" y="-1773674"/>
                <a:ext cx="467250" cy="445411"/>
              </a:xfrm>
              <a:custGeom>
                <a:avLst/>
                <a:gdLst>
                  <a:gd name="connsiteX0" fmla="*/ 459289 w 467250"/>
                  <a:gd name="connsiteY0" fmla="*/ 0 h 445411"/>
                  <a:gd name="connsiteX1" fmla="*/ 296984 w 467250"/>
                  <a:gd name="connsiteY1" fmla="*/ 0 h 445411"/>
                  <a:gd name="connsiteX2" fmla="*/ 121653 w 467250"/>
                  <a:gd name="connsiteY2" fmla="*/ 169073 h 445411"/>
                  <a:gd name="connsiteX3" fmla="*/ 121653 w 467250"/>
                  <a:gd name="connsiteY3" fmla="*/ 0 h 445411"/>
                  <a:gd name="connsiteX4" fmla="*/ 0 w 467250"/>
                  <a:gd name="connsiteY4" fmla="*/ 0 h 445411"/>
                  <a:gd name="connsiteX5" fmla="*/ 0 w 467250"/>
                  <a:gd name="connsiteY5" fmla="*/ 445412 h 445411"/>
                  <a:gd name="connsiteX6" fmla="*/ 121653 w 467250"/>
                  <a:gd name="connsiteY6" fmla="*/ 445412 h 445411"/>
                  <a:gd name="connsiteX7" fmla="*/ 121653 w 467250"/>
                  <a:gd name="connsiteY7" fmla="*/ 304769 h 445411"/>
                  <a:gd name="connsiteX8" fmla="*/ 170995 w 467250"/>
                  <a:gd name="connsiteY8" fmla="*/ 256973 h 445411"/>
                  <a:gd name="connsiteX9" fmla="*/ 308554 w 467250"/>
                  <a:gd name="connsiteY9" fmla="*/ 445412 h 445411"/>
                  <a:gd name="connsiteX10" fmla="*/ 467250 w 467250"/>
                  <a:gd name="connsiteY10" fmla="*/ 445412 h 445411"/>
                  <a:gd name="connsiteX11" fmla="*/ 265305 w 467250"/>
                  <a:gd name="connsiteY11" fmla="*/ 185004 h 445411"/>
                  <a:gd name="connsiteX12" fmla="*/ 459289 w 467250"/>
                  <a:gd name="connsiteY12" fmla="*/ 0 h 44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7250" h="445411">
                    <a:moveTo>
                      <a:pt x="459289" y="0"/>
                    </a:moveTo>
                    <a:lnTo>
                      <a:pt x="296984" y="0"/>
                    </a:lnTo>
                    <a:lnTo>
                      <a:pt x="121653" y="169073"/>
                    </a:lnTo>
                    <a:lnTo>
                      <a:pt x="121653" y="0"/>
                    </a:lnTo>
                    <a:lnTo>
                      <a:pt x="0" y="0"/>
                    </a:lnTo>
                    <a:lnTo>
                      <a:pt x="0" y="445412"/>
                    </a:lnTo>
                    <a:lnTo>
                      <a:pt x="121653" y="445412"/>
                    </a:lnTo>
                    <a:lnTo>
                      <a:pt x="121653" y="304769"/>
                    </a:lnTo>
                    <a:lnTo>
                      <a:pt x="170995" y="256973"/>
                    </a:lnTo>
                    <a:lnTo>
                      <a:pt x="308554" y="445412"/>
                    </a:lnTo>
                    <a:lnTo>
                      <a:pt x="467250" y="445412"/>
                    </a:lnTo>
                    <a:lnTo>
                      <a:pt x="265305" y="185004"/>
                    </a:lnTo>
                    <a:lnTo>
                      <a:pt x="4592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BBD0289E-3420-47D0-8367-2886BDCA4D42}"/>
                  </a:ext>
                </a:extLst>
              </p:cNvPr>
              <p:cNvSpPr/>
              <p:nvPr/>
            </p:nvSpPr>
            <p:spPr>
              <a:xfrm>
                <a:off x="-1001693" y="-1792233"/>
                <a:ext cx="467250" cy="482529"/>
              </a:xfrm>
              <a:custGeom>
                <a:avLst/>
                <a:gdLst>
                  <a:gd name="connsiteX0" fmla="*/ 338457 w 467250"/>
                  <a:gd name="connsiteY0" fmla="*/ 293335 h 482529"/>
                  <a:gd name="connsiteX1" fmla="*/ 320422 w 467250"/>
                  <a:gd name="connsiteY1" fmla="*/ 337826 h 482529"/>
                  <a:gd name="connsiteX2" fmla="*/ 286892 w 467250"/>
                  <a:gd name="connsiteY2" fmla="*/ 369547 h 482529"/>
                  <a:gd name="connsiteX3" fmla="*/ 233625 w 467250"/>
                  <a:gd name="connsiteY3" fmla="*/ 381477 h 482529"/>
                  <a:gd name="connsiteX4" fmla="*/ 182059 w 467250"/>
                  <a:gd name="connsiteY4" fmla="*/ 369547 h 482529"/>
                  <a:gd name="connsiteX5" fmla="*/ 148511 w 467250"/>
                  <a:gd name="connsiteY5" fmla="*/ 336986 h 482529"/>
                  <a:gd name="connsiteX6" fmla="*/ 129634 w 467250"/>
                  <a:gd name="connsiteY6" fmla="*/ 291652 h 482529"/>
                  <a:gd name="connsiteX7" fmla="*/ 123578 w 467250"/>
                  <a:gd name="connsiteY7" fmla="*/ 241124 h 482529"/>
                  <a:gd name="connsiteX8" fmla="*/ 129634 w 467250"/>
                  <a:gd name="connsiteY8" fmla="*/ 189755 h 482529"/>
                  <a:gd name="connsiteX9" fmla="*/ 148511 w 467250"/>
                  <a:gd name="connsiteY9" fmla="*/ 144423 h 482529"/>
                  <a:gd name="connsiteX10" fmla="*/ 182059 w 467250"/>
                  <a:gd name="connsiteY10" fmla="*/ 112843 h 482529"/>
                  <a:gd name="connsiteX11" fmla="*/ 233625 w 467250"/>
                  <a:gd name="connsiteY11" fmla="*/ 100914 h 482529"/>
                  <a:gd name="connsiteX12" fmla="*/ 286892 w 467250"/>
                  <a:gd name="connsiteY12" fmla="*/ 112001 h 482529"/>
                  <a:gd name="connsiteX13" fmla="*/ 320422 w 467250"/>
                  <a:gd name="connsiteY13" fmla="*/ 143720 h 482529"/>
                  <a:gd name="connsiteX14" fmla="*/ 338457 w 467250"/>
                  <a:gd name="connsiteY14" fmla="*/ 189053 h 482529"/>
                  <a:gd name="connsiteX15" fmla="*/ 343672 w 467250"/>
                  <a:gd name="connsiteY15" fmla="*/ 241265 h 482529"/>
                  <a:gd name="connsiteX16" fmla="*/ 338457 w 467250"/>
                  <a:gd name="connsiteY16" fmla="*/ 293476 h 482529"/>
                  <a:gd name="connsiteX17" fmla="*/ 405387 w 467250"/>
                  <a:gd name="connsiteY17" fmla="*/ 67649 h 482529"/>
                  <a:gd name="connsiteX18" fmla="*/ 332402 w 467250"/>
                  <a:gd name="connsiteY18" fmla="*/ 17965 h 482529"/>
                  <a:gd name="connsiteX19" fmla="*/ 233625 w 467250"/>
                  <a:gd name="connsiteY19" fmla="*/ 0 h 482529"/>
                  <a:gd name="connsiteX20" fmla="*/ 136530 w 467250"/>
                  <a:gd name="connsiteY20" fmla="*/ 17965 h 482529"/>
                  <a:gd name="connsiteX21" fmla="*/ 62705 w 467250"/>
                  <a:gd name="connsiteY21" fmla="*/ 67649 h 482529"/>
                  <a:gd name="connsiteX22" fmla="*/ 16354 w 467250"/>
                  <a:gd name="connsiteY22" fmla="*/ 144562 h 482529"/>
                  <a:gd name="connsiteX23" fmla="*/ 0 w 467250"/>
                  <a:gd name="connsiteY23" fmla="*/ 241265 h 482529"/>
                  <a:gd name="connsiteX24" fmla="*/ 16354 w 467250"/>
                  <a:gd name="connsiteY24" fmla="*/ 337967 h 482529"/>
                  <a:gd name="connsiteX25" fmla="*/ 62705 w 467250"/>
                  <a:gd name="connsiteY25" fmla="*/ 415020 h 482529"/>
                  <a:gd name="connsiteX26" fmla="*/ 136530 w 467250"/>
                  <a:gd name="connsiteY26" fmla="*/ 464564 h 482529"/>
                  <a:gd name="connsiteX27" fmla="*/ 233625 w 467250"/>
                  <a:gd name="connsiteY27" fmla="*/ 482529 h 482529"/>
                  <a:gd name="connsiteX28" fmla="*/ 332402 w 467250"/>
                  <a:gd name="connsiteY28" fmla="*/ 464564 h 482529"/>
                  <a:gd name="connsiteX29" fmla="*/ 405387 w 467250"/>
                  <a:gd name="connsiteY29" fmla="*/ 415020 h 482529"/>
                  <a:gd name="connsiteX30" fmla="*/ 451757 w 467250"/>
                  <a:gd name="connsiteY30" fmla="*/ 337967 h 482529"/>
                  <a:gd name="connsiteX31" fmla="*/ 467250 w 467250"/>
                  <a:gd name="connsiteY31" fmla="*/ 241265 h 482529"/>
                  <a:gd name="connsiteX32" fmla="*/ 451757 w 467250"/>
                  <a:gd name="connsiteY32" fmla="*/ 144562 h 482529"/>
                  <a:gd name="connsiteX33" fmla="*/ 405387 w 467250"/>
                  <a:gd name="connsiteY33" fmla="*/ 67649 h 48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67250" h="482529">
                    <a:moveTo>
                      <a:pt x="338457" y="293335"/>
                    </a:moveTo>
                    <a:cubicBezTo>
                      <a:pt x="335075" y="310458"/>
                      <a:pt x="329019" y="325054"/>
                      <a:pt x="320422" y="337826"/>
                    </a:cubicBezTo>
                    <a:cubicBezTo>
                      <a:pt x="311824" y="350598"/>
                      <a:pt x="300704" y="361827"/>
                      <a:pt x="286892" y="369547"/>
                    </a:cubicBezTo>
                    <a:cubicBezTo>
                      <a:pt x="273229" y="377266"/>
                      <a:pt x="255044" y="381477"/>
                      <a:pt x="233625" y="381477"/>
                    </a:cubicBezTo>
                    <a:cubicBezTo>
                      <a:pt x="212207" y="381477"/>
                      <a:pt x="195853" y="377266"/>
                      <a:pt x="182059" y="369547"/>
                    </a:cubicBezTo>
                    <a:cubicBezTo>
                      <a:pt x="168248" y="361827"/>
                      <a:pt x="157108" y="350739"/>
                      <a:pt x="148511" y="336986"/>
                    </a:cubicBezTo>
                    <a:cubicBezTo>
                      <a:pt x="139072" y="324213"/>
                      <a:pt x="133017" y="308774"/>
                      <a:pt x="129634" y="291652"/>
                    </a:cubicBezTo>
                    <a:cubicBezTo>
                      <a:pt x="126251" y="275370"/>
                      <a:pt x="123578" y="258248"/>
                      <a:pt x="123578" y="241124"/>
                    </a:cubicBezTo>
                    <a:cubicBezTo>
                      <a:pt x="123578" y="224001"/>
                      <a:pt x="126120" y="206879"/>
                      <a:pt x="129634" y="189755"/>
                    </a:cubicBezTo>
                    <a:cubicBezTo>
                      <a:pt x="133017" y="172632"/>
                      <a:pt x="139072" y="158036"/>
                      <a:pt x="148511" y="144423"/>
                    </a:cubicBezTo>
                    <a:cubicBezTo>
                      <a:pt x="157108" y="131651"/>
                      <a:pt x="168248" y="120423"/>
                      <a:pt x="182059" y="112843"/>
                    </a:cubicBezTo>
                    <a:cubicBezTo>
                      <a:pt x="195722" y="105123"/>
                      <a:pt x="212917" y="100914"/>
                      <a:pt x="233625" y="100914"/>
                    </a:cubicBezTo>
                    <a:cubicBezTo>
                      <a:pt x="254334" y="100914"/>
                      <a:pt x="273080" y="104282"/>
                      <a:pt x="286892" y="112001"/>
                    </a:cubicBezTo>
                    <a:cubicBezTo>
                      <a:pt x="300704" y="120562"/>
                      <a:pt x="311824" y="130808"/>
                      <a:pt x="320422" y="143720"/>
                    </a:cubicBezTo>
                    <a:cubicBezTo>
                      <a:pt x="329019" y="156492"/>
                      <a:pt x="335075" y="171931"/>
                      <a:pt x="338457" y="189053"/>
                    </a:cubicBezTo>
                    <a:cubicBezTo>
                      <a:pt x="341840" y="206177"/>
                      <a:pt x="343672" y="223300"/>
                      <a:pt x="343672" y="241265"/>
                    </a:cubicBezTo>
                    <a:cubicBezTo>
                      <a:pt x="343672" y="259230"/>
                      <a:pt x="341990" y="276352"/>
                      <a:pt x="338457" y="293476"/>
                    </a:cubicBezTo>
                    <a:moveTo>
                      <a:pt x="405387" y="67649"/>
                    </a:moveTo>
                    <a:cubicBezTo>
                      <a:pt x="385668" y="46315"/>
                      <a:pt x="361577" y="30036"/>
                      <a:pt x="332402" y="17965"/>
                    </a:cubicBezTo>
                    <a:cubicBezTo>
                      <a:pt x="303227" y="6035"/>
                      <a:pt x="270538" y="0"/>
                      <a:pt x="233625" y="0"/>
                    </a:cubicBezTo>
                    <a:cubicBezTo>
                      <a:pt x="196712" y="0"/>
                      <a:pt x="165706" y="6035"/>
                      <a:pt x="136530" y="17965"/>
                    </a:cubicBezTo>
                    <a:cubicBezTo>
                      <a:pt x="107374" y="29895"/>
                      <a:pt x="83283" y="46176"/>
                      <a:pt x="62705" y="67649"/>
                    </a:cubicBezTo>
                    <a:cubicBezTo>
                      <a:pt x="42127" y="88982"/>
                      <a:pt x="26633" y="114668"/>
                      <a:pt x="16354" y="144562"/>
                    </a:cubicBezTo>
                    <a:cubicBezTo>
                      <a:pt x="6056" y="173616"/>
                      <a:pt x="0" y="206177"/>
                      <a:pt x="0" y="241265"/>
                    </a:cubicBezTo>
                    <a:cubicBezTo>
                      <a:pt x="0" y="276352"/>
                      <a:pt x="6056" y="308774"/>
                      <a:pt x="16354" y="337967"/>
                    </a:cubicBezTo>
                    <a:cubicBezTo>
                      <a:pt x="26633" y="367862"/>
                      <a:pt x="42127" y="393547"/>
                      <a:pt x="62705" y="415020"/>
                    </a:cubicBezTo>
                    <a:cubicBezTo>
                      <a:pt x="83283" y="435512"/>
                      <a:pt x="107374" y="452635"/>
                      <a:pt x="136530" y="464564"/>
                    </a:cubicBezTo>
                    <a:cubicBezTo>
                      <a:pt x="165706" y="476494"/>
                      <a:pt x="197554" y="482529"/>
                      <a:pt x="233625" y="482529"/>
                    </a:cubicBezTo>
                    <a:cubicBezTo>
                      <a:pt x="269697" y="482529"/>
                      <a:pt x="303227" y="476494"/>
                      <a:pt x="332402" y="464564"/>
                    </a:cubicBezTo>
                    <a:cubicBezTo>
                      <a:pt x="361577" y="452635"/>
                      <a:pt x="385668" y="435512"/>
                      <a:pt x="405387" y="415020"/>
                    </a:cubicBezTo>
                    <a:cubicBezTo>
                      <a:pt x="425123" y="393686"/>
                      <a:pt x="440617" y="368003"/>
                      <a:pt x="451757" y="337967"/>
                    </a:cubicBezTo>
                    <a:cubicBezTo>
                      <a:pt x="462036" y="308913"/>
                      <a:pt x="467250" y="276352"/>
                      <a:pt x="467250" y="241265"/>
                    </a:cubicBezTo>
                    <a:cubicBezTo>
                      <a:pt x="467250" y="206177"/>
                      <a:pt x="462036" y="173755"/>
                      <a:pt x="451757" y="144562"/>
                    </a:cubicBezTo>
                    <a:cubicBezTo>
                      <a:pt x="440617" y="114668"/>
                      <a:pt x="425123" y="88982"/>
                      <a:pt x="405387" y="676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30942C25-30AC-6C65-FAB1-C7DE86D4852E}"/>
                  </a:ext>
                </a:extLst>
              </p:cNvPr>
              <p:cNvSpPr/>
              <p:nvPr/>
            </p:nvSpPr>
            <p:spPr>
              <a:xfrm>
                <a:off x="-515752" y="-1773674"/>
                <a:ext cx="467250" cy="463970"/>
              </a:xfrm>
              <a:custGeom>
                <a:avLst/>
                <a:gdLst>
                  <a:gd name="connsiteX0" fmla="*/ 96235 w 467250"/>
                  <a:gd name="connsiteY0" fmla="*/ 170080 h 463970"/>
                  <a:gd name="connsiteX1" fmla="*/ 91020 w 467250"/>
                  <a:gd name="connsiteY1" fmla="*/ 267488 h 463970"/>
                  <a:gd name="connsiteX2" fmla="*/ 79040 w 467250"/>
                  <a:gd name="connsiteY2" fmla="*/ 326823 h 463970"/>
                  <a:gd name="connsiteX3" fmla="*/ 61004 w 467250"/>
                  <a:gd name="connsiteY3" fmla="*/ 355585 h 463970"/>
                  <a:gd name="connsiteX4" fmla="*/ 36913 w 467250"/>
                  <a:gd name="connsiteY4" fmla="*/ 364061 h 463970"/>
                  <a:gd name="connsiteX5" fmla="*/ 15494 w 467250"/>
                  <a:gd name="connsiteY5" fmla="*/ 362394 h 463970"/>
                  <a:gd name="connsiteX6" fmla="*/ 0 w 467250"/>
                  <a:gd name="connsiteY6" fmla="*/ 357254 h 463970"/>
                  <a:gd name="connsiteX7" fmla="*/ 0 w 467250"/>
                  <a:gd name="connsiteY7" fmla="*/ 455495 h 463970"/>
                  <a:gd name="connsiteX8" fmla="*/ 24932 w 467250"/>
                  <a:gd name="connsiteY8" fmla="*/ 462304 h 463970"/>
                  <a:gd name="connsiteX9" fmla="*/ 60163 w 467250"/>
                  <a:gd name="connsiteY9" fmla="*/ 463971 h 463970"/>
                  <a:gd name="connsiteX10" fmla="*/ 130624 w 467250"/>
                  <a:gd name="connsiteY10" fmla="*/ 446184 h 463970"/>
                  <a:gd name="connsiteX11" fmla="*/ 174453 w 467250"/>
                  <a:gd name="connsiteY11" fmla="*/ 391992 h 463970"/>
                  <a:gd name="connsiteX12" fmla="*/ 197703 w 467250"/>
                  <a:gd name="connsiteY12" fmla="*/ 303060 h 463970"/>
                  <a:gd name="connsiteX13" fmla="*/ 207141 w 467250"/>
                  <a:gd name="connsiteY13" fmla="*/ 178556 h 463970"/>
                  <a:gd name="connsiteX14" fmla="*/ 208824 w 467250"/>
                  <a:gd name="connsiteY14" fmla="*/ 94767 h 463970"/>
                  <a:gd name="connsiteX15" fmla="*/ 349597 w 467250"/>
                  <a:gd name="connsiteY15" fmla="*/ 94767 h 463970"/>
                  <a:gd name="connsiteX16" fmla="*/ 349597 w 467250"/>
                  <a:gd name="connsiteY16" fmla="*/ 450491 h 463970"/>
                  <a:gd name="connsiteX17" fmla="*/ 467250 w 467250"/>
                  <a:gd name="connsiteY17" fmla="*/ 450491 h 463970"/>
                  <a:gd name="connsiteX18" fmla="*/ 467250 w 467250"/>
                  <a:gd name="connsiteY18" fmla="*/ 0 h 463970"/>
                  <a:gd name="connsiteX19" fmla="*/ 99767 w 467250"/>
                  <a:gd name="connsiteY19" fmla="*/ 0 h 463970"/>
                  <a:gd name="connsiteX20" fmla="*/ 96384 w 467250"/>
                  <a:gd name="connsiteY20" fmla="*/ 170220 h 463970"/>
                  <a:gd name="connsiteX21" fmla="*/ 96235 w 467250"/>
                  <a:gd name="connsiteY21" fmla="*/ 170080 h 463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67250" h="463970">
                    <a:moveTo>
                      <a:pt x="96235" y="170080"/>
                    </a:moveTo>
                    <a:cubicBezTo>
                      <a:pt x="95394" y="209822"/>
                      <a:pt x="93712" y="242059"/>
                      <a:pt x="91020" y="267488"/>
                    </a:cubicBezTo>
                    <a:cubicBezTo>
                      <a:pt x="87637" y="292918"/>
                      <a:pt x="84124" y="312371"/>
                      <a:pt x="79040" y="326823"/>
                    </a:cubicBezTo>
                    <a:cubicBezTo>
                      <a:pt x="73844" y="341273"/>
                      <a:pt x="67920" y="350584"/>
                      <a:pt x="61004" y="355585"/>
                    </a:cubicBezTo>
                    <a:cubicBezTo>
                      <a:pt x="54108" y="361561"/>
                      <a:pt x="46351" y="364061"/>
                      <a:pt x="36913" y="364061"/>
                    </a:cubicBezTo>
                    <a:cubicBezTo>
                      <a:pt x="28315" y="364061"/>
                      <a:pt x="21419" y="363228"/>
                      <a:pt x="15494" y="362394"/>
                    </a:cubicBezTo>
                    <a:cubicBezTo>
                      <a:pt x="9439" y="360728"/>
                      <a:pt x="4373" y="359059"/>
                      <a:pt x="0" y="357254"/>
                    </a:cubicBezTo>
                    <a:lnTo>
                      <a:pt x="0" y="455495"/>
                    </a:lnTo>
                    <a:cubicBezTo>
                      <a:pt x="6897" y="457995"/>
                      <a:pt x="14653" y="460635"/>
                      <a:pt x="24932" y="462304"/>
                    </a:cubicBezTo>
                    <a:cubicBezTo>
                      <a:pt x="35231" y="463137"/>
                      <a:pt x="46351" y="463971"/>
                      <a:pt x="60163" y="463971"/>
                    </a:cubicBezTo>
                    <a:cubicBezTo>
                      <a:pt x="88497" y="463971"/>
                      <a:pt x="112589" y="457995"/>
                      <a:pt x="130624" y="446184"/>
                    </a:cubicBezTo>
                    <a:cubicBezTo>
                      <a:pt x="148660" y="433540"/>
                      <a:pt x="163313" y="415753"/>
                      <a:pt x="174453" y="391992"/>
                    </a:cubicBezTo>
                    <a:cubicBezTo>
                      <a:pt x="184732" y="368231"/>
                      <a:pt x="192488" y="338634"/>
                      <a:pt x="197703" y="303060"/>
                    </a:cubicBezTo>
                    <a:cubicBezTo>
                      <a:pt x="201927" y="267488"/>
                      <a:pt x="205441" y="225941"/>
                      <a:pt x="207141" y="178556"/>
                    </a:cubicBezTo>
                    <a:lnTo>
                      <a:pt x="208824" y="94767"/>
                    </a:lnTo>
                    <a:lnTo>
                      <a:pt x="349597" y="94767"/>
                    </a:lnTo>
                    <a:lnTo>
                      <a:pt x="349597" y="450491"/>
                    </a:lnTo>
                    <a:lnTo>
                      <a:pt x="467250" y="450491"/>
                    </a:lnTo>
                    <a:lnTo>
                      <a:pt x="467250" y="0"/>
                    </a:lnTo>
                    <a:lnTo>
                      <a:pt x="99767" y="0"/>
                    </a:lnTo>
                    <a:lnTo>
                      <a:pt x="96384" y="170220"/>
                    </a:lnTo>
                    <a:lnTo>
                      <a:pt x="96235" y="170080"/>
                    </a:ln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E4FE5C7B-5375-E702-3ADF-B9F6D6CB2439}"/>
                  </a:ext>
                </a:extLst>
              </p:cNvPr>
              <p:cNvSpPr/>
              <p:nvPr/>
            </p:nvSpPr>
            <p:spPr>
              <a:xfrm>
                <a:off x="44947" y="-1773674"/>
                <a:ext cx="467250" cy="445411"/>
              </a:xfrm>
              <a:custGeom>
                <a:avLst/>
                <a:gdLst>
                  <a:gd name="connsiteX0" fmla="*/ 459289 w 467250"/>
                  <a:gd name="connsiteY0" fmla="*/ 0 h 445411"/>
                  <a:gd name="connsiteX1" fmla="*/ 297134 w 467250"/>
                  <a:gd name="connsiteY1" fmla="*/ 0 h 445411"/>
                  <a:gd name="connsiteX2" fmla="*/ 121653 w 467250"/>
                  <a:gd name="connsiteY2" fmla="*/ 169073 h 445411"/>
                  <a:gd name="connsiteX3" fmla="*/ 121653 w 467250"/>
                  <a:gd name="connsiteY3" fmla="*/ 0 h 445411"/>
                  <a:gd name="connsiteX4" fmla="*/ 0 w 467250"/>
                  <a:gd name="connsiteY4" fmla="*/ 0 h 445411"/>
                  <a:gd name="connsiteX5" fmla="*/ 0 w 467250"/>
                  <a:gd name="connsiteY5" fmla="*/ 445412 h 445411"/>
                  <a:gd name="connsiteX6" fmla="*/ 121653 w 467250"/>
                  <a:gd name="connsiteY6" fmla="*/ 445412 h 445411"/>
                  <a:gd name="connsiteX7" fmla="*/ 121653 w 467250"/>
                  <a:gd name="connsiteY7" fmla="*/ 304769 h 445411"/>
                  <a:gd name="connsiteX8" fmla="*/ 170995 w 467250"/>
                  <a:gd name="connsiteY8" fmla="*/ 256973 h 445411"/>
                  <a:gd name="connsiteX9" fmla="*/ 308554 w 467250"/>
                  <a:gd name="connsiteY9" fmla="*/ 445412 h 445411"/>
                  <a:gd name="connsiteX10" fmla="*/ 467250 w 467250"/>
                  <a:gd name="connsiteY10" fmla="*/ 445412 h 445411"/>
                  <a:gd name="connsiteX11" fmla="*/ 265454 w 467250"/>
                  <a:gd name="connsiteY11" fmla="*/ 185004 h 445411"/>
                  <a:gd name="connsiteX12" fmla="*/ 459289 w 467250"/>
                  <a:gd name="connsiteY12" fmla="*/ 0 h 44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7250" h="445411">
                    <a:moveTo>
                      <a:pt x="459289" y="0"/>
                    </a:moveTo>
                    <a:lnTo>
                      <a:pt x="297134" y="0"/>
                    </a:lnTo>
                    <a:lnTo>
                      <a:pt x="121653" y="169073"/>
                    </a:lnTo>
                    <a:lnTo>
                      <a:pt x="121653" y="0"/>
                    </a:lnTo>
                    <a:lnTo>
                      <a:pt x="0" y="0"/>
                    </a:lnTo>
                    <a:lnTo>
                      <a:pt x="0" y="445412"/>
                    </a:lnTo>
                    <a:lnTo>
                      <a:pt x="121653" y="445412"/>
                    </a:lnTo>
                    <a:lnTo>
                      <a:pt x="121653" y="304769"/>
                    </a:lnTo>
                    <a:lnTo>
                      <a:pt x="170995" y="256973"/>
                    </a:lnTo>
                    <a:lnTo>
                      <a:pt x="308554" y="445412"/>
                    </a:lnTo>
                    <a:lnTo>
                      <a:pt x="467250" y="445412"/>
                    </a:lnTo>
                    <a:lnTo>
                      <a:pt x="265454" y="185004"/>
                    </a:lnTo>
                    <a:lnTo>
                      <a:pt x="4592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946C388E-883F-6FD1-9839-B3F1DE1EFB84}"/>
                  </a:ext>
                </a:extLst>
              </p:cNvPr>
              <p:cNvSpPr/>
              <p:nvPr/>
            </p:nvSpPr>
            <p:spPr>
              <a:xfrm>
                <a:off x="493507" y="-1792233"/>
                <a:ext cx="467250" cy="482529"/>
              </a:xfrm>
              <a:custGeom>
                <a:avLst/>
                <a:gdLst>
                  <a:gd name="connsiteX0" fmla="*/ 338458 w 467250"/>
                  <a:gd name="connsiteY0" fmla="*/ 293335 h 482529"/>
                  <a:gd name="connsiteX1" fmla="*/ 320422 w 467250"/>
                  <a:gd name="connsiteY1" fmla="*/ 337826 h 482529"/>
                  <a:gd name="connsiteX2" fmla="*/ 286892 w 467250"/>
                  <a:gd name="connsiteY2" fmla="*/ 369547 h 482529"/>
                  <a:gd name="connsiteX3" fmla="*/ 233625 w 467250"/>
                  <a:gd name="connsiteY3" fmla="*/ 381477 h 482529"/>
                  <a:gd name="connsiteX4" fmla="*/ 182059 w 467250"/>
                  <a:gd name="connsiteY4" fmla="*/ 369547 h 482529"/>
                  <a:gd name="connsiteX5" fmla="*/ 148511 w 467250"/>
                  <a:gd name="connsiteY5" fmla="*/ 336986 h 482529"/>
                  <a:gd name="connsiteX6" fmla="*/ 129634 w 467250"/>
                  <a:gd name="connsiteY6" fmla="*/ 291652 h 482529"/>
                  <a:gd name="connsiteX7" fmla="*/ 123578 w 467250"/>
                  <a:gd name="connsiteY7" fmla="*/ 241124 h 482529"/>
                  <a:gd name="connsiteX8" fmla="*/ 129634 w 467250"/>
                  <a:gd name="connsiteY8" fmla="*/ 189755 h 482529"/>
                  <a:gd name="connsiteX9" fmla="*/ 148511 w 467250"/>
                  <a:gd name="connsiteY9" fmla="*/ 144423 h 482529"/>
                  <a:gd name="connsiteX10" fmla="*/ 182059 w 467250"/>
                  <a:gd name="connsiteY10" fmla="*/ 112843 h 482529"/>
                  <a:gd name="connsiteX11" fmla="*/ 233625 w 467250"/>
                  <a:gd name="connsiteY11" fmla="*/ 100914 h 482529"/>
                  <a:gd name="connsiteX12" fmla="*/ 286892 w 467250"/>
                  <a:gd name="connsiteY12" fmla="*/ 112001 h 482529"/>
                  <a:gd name="connsiteX13" fmla="*/ 320422 w 467250"/>
                  <a:gd name="connsiteY13" fmla="*/ 143720 h 482529"/>
                  <a:gd name="connsiteX14" fmla="*/ 338458 w 467250"/>
                  <a:gd name="connsiteY14" fmla="*/ 189053 h 482529"/>
                  <a:gd name="connsiteX15" fmla="*/ 343672 w 467250"/>
                  <a:gd name="connsiteY15" fmla="*/ 241265 h 482529"/>
                  <a:gd name="connsiteX16" fmla="*/ 338458 w 467250"/>
                  <a:gd name="connsiteY16" fmla="*/ 293476 h 482529"/>
                  <a:gd name="connsiteX17" fmla="*/ 405387 w 467250"/>
                  <a:gd name="connsiteY17" fmla="*/ 67649 h 482529"/>
                  <a:gd name="connsiteX18" fmla="*/ 332402 w 467250"/>
                  <a:gd name="connsiteY18" fmla="*/ 17965 h 482529"/>
                  <a:gd name="connsiteX19" fmla="*/ 233625 w 467250"/>
                  <a:gd name="connsiteY19" fmla="*/ 0 h 482529"/>
                  <a:gd name="connsiteX20" fmla="*/ 136530 w 467250"/>
                  <a:gd name="connsiteY20" fmla="*/ 17965 h 482529"/>
                  <a:gd name="connsiteX21" fmla="*/ 62705 w 467250"/>
                  <a:gd name="connsiteY21" fmla="*/ 67649 h 482529"/>
                  <a:gd name="connsiteX22" fmla="*/ 16354 w 467250"/>
                  <a:gd name="connsiteY22" fmla="*/ 144562 h 482529"/>
                  <a:gd name="connsiteX23" fmla="*/ 0 w 467250"/>
                  <a:gd name="connsiteY23" fmla="*/ 241265 h 482529"/>
                  <a:gd name="connsiteX24" fmla="*/ 16354 w 467250"/>
                  <a:gd name="connsiteY24" fmla="*/ 337967 h 482529"/>
                  <a:gd name="connsiteX25" fmla="*/ 62705 w 467250"/>
                  <a:gd name="connsiteY25" fmla="*/ 415020 h 482529"/>
                  <a:gd name="connsiteX26" fmla="*/ 136530 w 467250"/>
                  <a:gd name="connsiteY26" fmla="*/ 464564 h 482529"/>
                  <a:gd name="connsiteX27" fmla="*/ 233625 w 467250"/>
                  <a:gd name="connsiteY27" fmla="*/ 482529 h 482529"/>
                  <a:gd name="connsiteX28" fmla="*/ 332402 w 467250"/>
                  <a:gd name="connsiteY28" fmla="*/ 464564 h 482529"/>
                  <a:gd name="connsiteX29" fmla="*/ 405387 w 467250"/>
                  <a:gd name="connsiteY29" fmla="*/ 415020 h 482529"/>
                  <a:gd name="connsiteX30" fmla="*/ 451756 w 467250"/>
                  <a:gd name="connsiteY30" fmla="*/ 337967 h 482529"/>
                  <a:gd name="connsiteX31" fmla="*/ 467250 w 467250"/>
                  <a:gd name="connsiteY31" fmla="*/ 241265 h 482529"/>
                  <a:gd name="connsiteX32" fmla="*/ 451756 w 467250"/>
                  <a:gd name="connsiteY32" fmla="*/ 144562 h 482529"/>
                  <a:gd name="connsiteX33" fmla="*/ 405387 w 467250"/>
                  <a:gd name="connsiteY33" fmla="*/ 67649 h 48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67250" h="482529">
                    <a:moveTo>
                      <a:pt x="338458" y="293335"/>
                    </a:moveTo>
                    <a:cubicBezTo>
                      <a:pt x="335075" y="310458"/>
                      <a:pt x="329019" y="325054"/>
                      <a:pt x="320422" y="337826"/>
                    </a:cubicBezTo>
                    <a:cubicBezTo>
                      <a:pt x="311824" y="350598"/>
                      <a:pt x="300703" y="361827"/>
                      <a:pt x="286892" y="369547"/>
                    </a:cubicBezTo>
                    <a:cubicBezTo>
                      <a:pt x="273080" y="377266"/>
                      <a:pt x="255044" y="381477"/>
                      <a:pt x="233625" y="381477"/>
                    </a:cubicBezTo>
                    <a:cubicBezTo>
                      <a:pt x="212207" y="381477"/>
                      <a:pt x="195853" y="377266"/>
                      <a:pt x="182059" y="369547"/>
                    </a:cubicBezTo>
                    <a:cubicBezTo>
                      <a:pt x="168248" y="361827"/>
                      <a:pt x="157108" y="350739"/>
                      <a:pt x="148511" y="336986"/>
                    </a:cubicBezTo>
                    <a:cubicBezTo>
                      <a:pt x="139072" y="324213"/>
                      <a:pt x="133017" y="308774"/>
                      <a:pt x="129634" y="291652"/>
                    </a:cubicBezTo>
                    <a:cubicBezTo>
                      <a:pt x="126251" y="275370"/>
                      <a:pt x="123578" y="258248"/>
                      <a:pt x="123578" y="241124"/>
                    </a:cubicBezTo>
                    <a:cubicBezTo>
                      <a:pt x="123578" y="224001"/>
                      <a:pt x="126120" y="206879"/>
                      <a:pt x="129634" y="189755"/>
                    </a:cubicBezTo>
                    <a:cubicBezTo>
                      <a:pt x="133017" y="172632"/>
                      <a:pt x="139072" y="158036"/>
                      <a:pt x="148511" y="144423"/>
                    </a:cubicBezTo>
                    <a:cubicBezTo>
                      <a:pt x="157108" y="131651"/>
                      <a:pt x="168248" y="120423"/>
                      <a:pt x="182059" y="112843"/>
                    </a:cubicBezTo>
                    <a:cubicBezTo>
                      <a:pt x="195722" y="105123"/>
                      <a:pt x="212917" y="100914"/>
                      <a:pt x="233625" y="100914"/>
                    </a:cubicBezTo>
                    <a:cubicBezTo>
                      <a:pt x="254334" y="100914"/>
                      <a:pt x="273080" y="104282"/>
                      <a:pt x="286892" y="112001"/>
                    </a:cubicBezTo>
                    <a:cubicBezTo>
                      <a:pt x="300554" y="120562"/>
                      <a:pt x="311824" y="130808"/>
                      <a:pt x="320422" y="143720"/>
                    </a:cubicBezTo>
                    <a:cubicBezTo>
                      <a:pt x="329019" y="156492"/>
                      <a:pt x="335075" y="171931"/>
                      <a:pt x="338458" y="189053"/>
                    </a:cubicBezTo>
                    <a:cubicBezTo>
                      <a:pt x="341841" y="206177"/>
                      <a:pt x="343672" y="223300"/>
                      <a:pt x="343672" y="241265"/>
                    </a:cubicBezTo>
                    <a:cubicBezTo>
                      <a:pt x="343672" y="259230"/>
                      <a:pt x="341990" y="276352"/>
                      <a:pt x="338458" y="293476"/>
                    </a:cubicBezTo>
                    <a:moveTo>
                      <a:pt x="405387" y="67649"/>
                    </a:moveTo>
                    <a:cubicBezTo>
                      <a:pt x="385669" y="46315"/>
                      <a:pt x="361577" y="30036"/>
                      <a:pt x="332402" y="17965"/>
                    </a:cubicBezTo>
                    <a:cubicBezTo>
                      <a:pt x="303227" y="6035"/>
                      <a:pt x="270538" y="0"/>
                      <a:pt x="233625" y="0"/>
                    </a:cubicBezTo>
                    <a:cubicBezTo>
                      <a:pt x="196712" y="0"/>
                      <a:pt x="165706" y="6035"/>
                      <a:pt x="136530" y="17965"/>
                    </a:cubicBezTo>
                    <a:cubicBezTo>
                      <a:pt x="107374" y="29895"/>
                      <a:pt x="83283" y="46176"/>
                      <a:pt x="62705" y="67649"/>
                    </a:cubicBezTo>
                    <a:cubicBezTo>
                      <a:pt x="42127" y="88982"/>
                      <a:pt x="26633" y="114668"/>
                      <a:pt x="16354" y="144562"/>
                    </a:cubicBezTo>
                    <a:cubicBezTo>
                      <a:pt x="6056" y="173616"/>
                      <a:pt x="0" y="206177"/>
                      <a:pt x="0" y="241265"/>
                    </a:cubicBezTo>
                    <a:cubicBezTo>
                      <a:pt x="0" y="276352"/>
                      <a:pt x="6056" y="308774"/>
                      <a:pt x="16354" y="337967"/>
                    </a:cubicBezTo>
                    <a:cubicBezTo>
                      <a:pt x="26633" y="367862"/>
                      <a:pt x="42127" y="393547"/>
                      <a:pt x="62705" y="415020"/>
                    </a:cubicBezTo>
                    <a:cubicBezTo>
                      <a:pt x="83283" y="435512"/>
                      <a:pt x="107374" y="452635"/>
                      <a:pt x="136530" y="464564"/>
                    </a:cubicBezTo>
                    <a:cubicBezTo>
                      <a:pt x="165706" y="476494"/>
                      <a:pt x="197554" y="482529"/>
                      <a:pt x="233625" y="482529"/>
                    </a:cubicBezTo>
                    <a:cubicBezTo>
                      <a:pt x="269697" y="482529"/>
                      <a:pt x="303227" y="476494"/>
                      <a:pt x="332402" y="464564"/>
                    </a:cubicBezTo>
                    <a:cubicBezTo>
                      <a:pt x="361577" y="452635"/>
                      <a:pt x="385669" y="435512"/>
                      <a:pt x="405387" y="415020"/>
                    </a:cubicBezTo>
                    <a:cubicBezTo>
                      <a:pt x="425123" y="393686"/>
                      <a:pt x="440617" y="368003"/>
                      <a:pt x="451756" y="337967"/>
                    </a:cubicBezTo>
                    <a:cubicBezTo>
                      <a:pt x="462036" y="308913"/>
                      <a:pt x="467250" y="276352"/>
                      <a:pt x="467250" y="241265"/>
                    </a:cubicBezTo>
                    <a:cubicBezTo>
                      <a:pt x="467250" y="206177"/>
                      <a:pt x="462036" y="173755"/>
                      <a:pt x="451756" y="144562"/>
                    </a:cubicBezTo>
                    <a:cubicBezTo>
                      <a:pt x="440617" y="114668"/>
                      <a:pt x="425123" y="88982"/>
                      <a:pt x="405387" y="676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26C112CB-5FAC-799C-7213-4C21069288A4}"/>
                  </a:ext>
                </a:extLst>
              </p:cNvPr>
              <p:cNvSpPr/>
              <p:nvPr/>
            </p:nvSpPr>
            <p:spPr>
              <a:xfrm>
                <a:off x="1016828" y="-1773674"/>
                <a:ext cx="429870" cy="445411"/>
              </a:xfrm>
              <a:custGeom>
                <a:avLst/>
                <a:gdLst>
                  <a:gd name="connsiteX0" fmla="*/ 298498 w 429870"/>
                  <a:gd name="connsiteY0" fmla="*/ 326708 h 445411"/>
                  <a:gd name="connsiteX1" fmla="*/ 286929 w 429870"/>
                  <a:gd name="connsiteY1" fmla="*/ 344294 h 445411"/>
                  <a:gd name="connsiteX2" fmla="*/ 261847 w 429870"/>
                  <a:gd name="connsiteY2" fmla="*/ 358582 h 445411"/>
                  <a:gd name="connsiteX3" fmla="*/ 218019 w 429870"/>
                  <a:gd name="connsiteY3" fmla="*/ 363666 h 445411"/>
                  <a:gd name="connsiteX4" fmla="*/ 123298 w 429870"/>
                  <a:gd name="connsiteY4" fmla="*/ 363666 h 445411"/>
                  <a:gd name="connsiteX5" fmla="*/ 123298 w 429870"/>
                  <a:gd name="connsiteY5" fmla="*/ 252244 h 445411"/>
                  <a:gd name="connsiteX6" fmla="*/ 218019 w 429870"/>
                  <a:gd name="connsiteY6" fmla="*/ 252244 h 445411"/>
                  <a:gd name="connsiteX7" fmla="*/ 256427 w 429870"/>
                  <a:gd name="connsiteY7" fmla="*/ 254718 h 445411"/>
                  <a:gd name="connsiteX8" fmla="*/ 282369 w 429870"/>
                  <a:gd name="connsiteY8" fmla="*/ 263923 h 445411"/>
                  <a:gd name="connsiteX9" fmla="*/ 296742 w 429870"/>
                  <a:gd name="connsiteY9" fmla="*/ 280684 h 445411"/>
                  <a:gd name="connsiteX10" fmla="*/ 301152 w 429870"/>
                  <a:gd name="connsiteY10" fmla="*/ 308299 h 445411"/>
                  <a:gd name="connsiteX11" fmla="*/ 298498 w 429870"/>
                  <a:gd name="connsiteY11" fmla="*/ 326708 h 445411"/>
                  <a:gd name="connsiteX12" fmla="*/ 123448 w 429870"/>
                  <a:gd name="connsiteY12" fmla="*/ 82158 h 445411"/>
                  <a:gd name="connsiteX13" fmla="*/ 221682 w 429870"/>
                  <a:gd name="connsiteY13" fmla="*/ 82158 h 445411"/>
                  <a:gd name="connsiteX14" fmla="*/ 254820 w 429870"/>
                  <a:gd name="connsiteY14" fmla="*/ 85456 h 445411"/>
                  <a:gd name="connsiteX15" fmla="*/ 275341 w 429870"/>
                  <a:gd name="connsiteY15" fmla="*/ 94661 h 445411"/>
                  <a:gd name="connsiteX16" fmla="*/ 286929 w 429870"/>
                  <a:gd name="connsiteY16" fmla="*/ 108950 h 445411"/>
                  <a:gd name="connsiteX17" fmla="*/ 290443 w 429870"/>
                  <a:gd name="connsiteY17" fmla="*/ 127358 h 445411"/>
                  <a:gd name="connsiteX18" fmla="*/ 286929 w 429870"/>
                  <a:gd name="connsiteY18" fmla="*/ 148242 h 445411"/>
                  <a:gd name="connsiteX19" fmla="*/ 275341 w 429870"/>
                  <a:gd name="connsiteY19" fmla="*/ 162531 h 445411"/>
                  <a:gd name="connsiteX20" fmla="*/ 253941 w 429870"/>
                  <a:gd name="connsiteY20" fmla="*/ 171734 h 445411"/>
                  <a:gd name="connsiteX21" fmla="*/ 218169 w 429870"/>
                  <a:gd name="connsiteY21" fmla="*/ 175032 h 445411"/>
                  <a:gd name="connsiteX22" fmla="*/ 123448 w 429870"/>
                  <a:gd name="connsiteY22" fmla="*/ 175032 h 445411"/>
                  <a:gd name="connsiteX23" fmla="*/ 123448 w 429870"/>
                  <a:gd name="connsiteY23" fmla="*/ 82158 h 445411"/>
                  <a:gd name="connsiteX24" fmla="*/ 356718 w 429870"/>
                  <a:gd name="connsiteY24" fmla="*/ 206907 h 445411"/>
                  <a:gd name="connsiteX25" fmla="*/ 378118 w 429870"/>
                  <a:gd name="connsiteY25" fmla="*/ 194404 h 445411"/>
                  <a:gd name="connsiteX26" fmla="*/ 396004 w 429870"/>
                  <a:gd name="connsiteY26" fmla="*/ 176819 h 445411"/>
                  <a:gd name="connsiteX27" fmla="*/ 408471 w 429870"/>
                  <a:gd name="connsiteY27" fmla="*/ 151676 h 445411"/>
                  <a:gd name="connsiteX28" fmla="*/ 412862 w 429870"/>
                  <a:gd name="connsiteY28" fmla="*/ 117329 h 445411"/>
                  <a:gd name="connsiteX29" fmla="*/ 399518 w 429870"/>
                  <a:gd name="connsiteY29" fmla="*/ 59488 h 445411"/>
                  <a:gd name="connsiteX30" fmla="*/ 362867 w 429870"/>
                  <a:gd name="connsiteY30" fmla="*/ 23494 h 445411"/>
                  <a:gd name="connsiteX31" fmla="*/ 309208 w 429870"/>
                  <a:gd name="connsiteY31" fmla="*/ 5083 h 445411"/>
                  <a:gd name="connsiteX32" fmla="*/ 245718 w 429870"/>
                  <a:gd name="connsiteY32" fmla="*/ 0 h 445411"/>
                  <a:gd name="connsiteX33" fmla="*/ 0 w 429870"/>
                  <a:gd name="connsiteY33" fmla="*/ 0 h 445411"/>
                  <a:gd name="connsiteX34" fmla="*/ 0 w 429870"/>
                  <a:gd name="connsiteY34" fmla="*/ 445412 h 445411"/>
                  <a:gd name="connsiteX35" fmla="*/ 266258 w 429870"/>
                  <a:gd name="connsiteY35" fmla="*/ 445412 h 445411"/>
                  <a:gd name="connsiteX36" fmla="*/ 334140 w 429870"/>
                  <a:gd name="connsiteY36" fmla="*/ 435383 h 445411"/>
                  <a:gd name="connsiteX37" fmla="*/ 386042 w 429870"/>
                  <a:gd name="connsiteY37" fmla="*/ 406943 h 445411"/>
                  <a:gd name="connsiteX38" fmla="*/ 419161 w 429870"/>
                  <a:gd name="connsiteY38" fmla="*/ 363391 h 445411"/>
                  <a:gd name="connsiteX39" fmla="*/ 429870 w 429870"/>
                  <a:gd name="connsiteY39" fmla="*/ 306375 h 445411"/>
                  <a:gd name="connsiteX40" fmla="*/ 411106 w 429870"/>
                  <a:gd name="connsiteY40" fmla="*/ 244414 h 445411"/>
                  <a:gd name="connsiteX41" fmla="*/ 356568 w 429870"/>
                  <a:gd name="connsiteY41" fmla="*/ 206769 h 44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29870" h="445411">
                    <a:moveTo>
                      <a:pt x="298498" y="326708"/>
                    </a:moveTo>
                    <a:cubicBezTo>
                      <a:pt x="296742" y="333441"/>
                      <a:pt x="292200" y="339348"/>
                      <a:pt x="286929" y="344294"/>
                    </a:cubicBezTo>
                    <a:cubicBezTo>
                      <a:pt x="280612" y="350201"/>
                      <a:pt x="272706" y="354323"/>
                      <a:pt x="261847" y="358582"/>
                    </a:cubicBezTo>
                    <a:cubicBezTo>
                      <a:pt x="251156" y="361880"/>
                      <a:pt x="235906" y="363666"/>
                      <a:pt x="218019" y="363666"/>
                    </a:cubicBezTo>
                    <a:lnTo>
                      <a:pt x="123298" y="363666"/>
                    </a:lnTo>
                    <a:lnTo>
                      <a:pt x="123298" y="252244"/>
                    </a:lnTo>
                    <a:lnTo>
                      <a:pt x="218019" y="252244"/>
                    </a:lnTo>
                    <a:cubicBezTo>
                      <a:pt x="233270" y="252244"/>
                      <a:pt x="245718" y="253068"/>
                      <a:pt x="256427" y="254718"/>
                    </a:cubicBezTo>
                    <a:cubicBezTo>
                      <a:pt x="267136" y="256366"/>
                      <a:pt x="276070" y="258975"/>
                      <a:pt x="282369" y="263923"/>
                    </a:cubicBezTo>
                    <a:cubicBezTo>
                      <a:pt x="289565" y="268181"/>
                      <a:pt x="293957" y="273952"/>
                      <a:pt x="296742" y="280684"/>
                    </a:cubicBezTo>
                    <a:cubicBezTo>
                      <a:pt x="300255" y="288241"/>
                      <a:pt x="301152" y="297444"/>
                      <a:pt x="301152" y="308299"/>
                    </a:cubicBezTo>
                    <a:cubicBezTo>
                      <a:pt x="301152" y="314206"/>
                      <a:pt x="300255" y="319976"/>
                      <a:pt x="298498" y="326708"/>
                    </a:cubicBezTo>
                    <a:close/>
                    <a:moveTo>
                      <a:pt x="123448" y="82158"/>
                    </a:moveTo>
                    <a:lnTo>
                      <a:pt x="221682" y="82158"/>
                    </a:lnTo>
                    <a:cubicBezTo>
                      <a:pt x="235177" y="82158"/>
                      <a:pt x="245867" y="82982"/>
                      <a:pt x="254820" y="85456"/>
                    </a:cubicBezTo>
                    <a:cubicBezTo>
                      <a:pt x="263754" y="87928"/>
                      <a:pt x="270949" y="91363"/>
                      <a:pt x="275341" y="94661"/>
                    </a:cubicBezTo>
                    <a:cubicBezTo>
                      <a:pt x="280612" y="98781"/>
                      <a:pt x="285153" y="103864"/>
                      <a:pt x="286929" y="108950"/>
                    </a:cubicBezTo>
                    <a:cubicBezTo>
                      <a:pt x="289565" y="114857"/>
                      <a:pt x="290443" y="120627"/>
                      <a:pt x="290443" y="127358"/>
                    </a:cubicBezTo>
                    <a:cubicBezTo>
                      <a:pt x="290443" y="134915"/>
                      <a:pt x="289565" y="142471"/>
                      <a:pt x="286929" y="148242"/>
                    </a:cubicBezTo>
                    <a:cubicBezTo>
                      <a:pt x="285153" y="154150"/>
                      <a:pt x="280612" y="159095"/>
                      <a:pt x="275341" y="162531"/>
                    </a:cubicBezTo>
                    <a:cubicBezTo>
                      <a:pt x="269921" y="166651"/>
                      <a:pt x="262875" y="169262"/>
                      <a:pt x="253941" y="171734"/>
                    </a:cubicBezTo>
                    <a:cubicBezTo>
                      <a:pt x="244110" y="173384"/>
                      <a:pt x="232523" y="175032"/>
                      <a:pt x="218169" y="175032"/>
                    </a:cubicBezTo>
                    <a:lnTo>
                      <a:pt x="123448" y="175032"/>
                    </a:lnTo>
                    <a:lnTo>
                      <a:pt x="123448" y="82158"/>
                    </a:lnTo>
                    <a:close/>
                    <a:moveTo>
                      <a:pt x="356718" y="206907"/>
                    </a:moveTo>
                    <a:cubicBezTo>
                      <a:pt x="364773" y="203609"/>
                      <a:pt x="370940" y="199350"/>
                      <a:pt x="378118" y="194404"/>
                    </a:cubicBezTo>
                    <a:cubicBezTo>
                      <a:pt x="384416" y="190282"/>
                      <a:pt x="390584" y="184374"/>
                      <a:pt x="396004" y="176819"/>
                    </a:cubicBezTo>
                    <a:cubicBezTo>
                      <a:pt x="401275" y="170086"/>
                      <a:pt x="405835" y="161705"/>
                      <a:pt x="408471" y="151676"/>
                    </a:cubicBezTo>
                    <a:cubicBezTo>
                      <a:pt x="411984" y="142471"/>
                      <a:pt x="412862" y="130793"/>
                      <a:pt x="412862" y="117329"/>
                    </a:cubicBezTo>
                    <a:cubicBezTo>
                      <a:pt x="412862" y="93835"/>
                      <a:pt x="408471" y="74601"/>
                      <a:pt x="399518" y="59488"/>
                    </a:cubicBezTo>
                    <a:cubicBezTo>
                      <a:pt x="390584" y="44376"/>
                      <a:pt x="378118" y="32699"/>
                      <a:pt x="362867" y="23494"/>
                    </a:cubicBezTo>
                    <a:cubicBezTo>
                      <a:pt x="346737" y="15112"/>
                      <a:pt x="328851" y="9205"/>
                      <a:pt x="309208" y="5083"/>
                    </a:cubicBezTo>
                    <a:cubicBezTo>
                      <a:pt x="288686" y="1785"/>
                      <a:pt x="268164" y="0"/>
                      <a:pt x="245718" y="0"/>
                    </a:cubicBezTo>
                    <a:lnTo>
                      <a:pt x="0" y="0"/>
                    </a:lnTo>
                    <a:lnTo>
                      <a:pt x="0" y="445412"/>
                    </a:lnTo>
                    <a:lnTo>
                      <a:pt x="266258" y="445412"/>
                    </a:lnTo>
                    <a:cubicBezTo>
                      <a:pt x="291321" y="445412"/>
                      <a:pt x="313600" y="442114"/>
                      <a:pt x="334140" y="435383"/>
                    </a:cubicBezTo>
                    <a:cubicBezTo>
                      <a:pt x="354662" y="428651"/>
                      <a:pt x="371669" y="419446"/>
                      <a:pt x="386042" y="406943"/>
                    </a:cubicBezTo>
                    <a:cubicBezTo>
                      <a:pt x="400247" y="395266"/>
                      <a:pt x="411106" y="380153"/>
                      <a:pt x="419161" y="363391"/>
                    </a:cubicBezTo>
                    <a:cubicBezTo>
                      <a:pt x="426357" y="346631"/>
                      <a:pt x="429870" y="327396"/>
                      <a:pt x="429870" y="306375"/>
                    </a:cubicBezTo>
                    <a:cubicBezTo>
                      <a:pt x="429870" y="282057"/>
                      <a:pt x="423572" y="261999"/>
                      <a:pt x="411106" y="244414"/>
                    </a:cubicBezTo>
                    <a:cubicBezTo>
                      <a:pt x="398640" y="226828"/>
                      <a:pt x="380753" y="214325"/>
                      <a:pt x="356568" y="206769"/>
                    </a:cubicBezTo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E1DD61EC-0AAB-3776-A66D-25448D29EE53}"/>
                  </a:ext>
                </a:extLst>
              </p:cNvPr>
              <p:cNvSpPr/>
              <p:nvPr/>
            </p:nvSpPr>
            <p:spPr>
              <a:xfrm>
                <a:off x="1484078" y="-1792233"/>
                <a:ext cx="467250" cy="482529"/>
              </a:xfrm>
              <a:custGeom>
                <a:avLst/>
                <a:gdLst>
                  <a:gd name="connsiteX0" fmla="*/ 338327 w 467250"/>
                  <a:gd name="connsiteY0" fmla="*/ 293391 h 482529"/>
                  <a:gd name="connsiteX1" fmla="*/ 320291 w 467250"/>
                  <a:gd name="connsiteY1" fmla="*/ 337869 h 482529"/>
                  <a:gd name="connsiteX2" fmla="*/ 286742 w 467250"/>
                  <a:gd name="connsiteY2" fmla="*/ 369439 h 482529"/>
                  <a:gd name="connsiteX3" fmla="*/ 233476 w 467250"/>
                  <a:gd name="connsiteY3" fmla="*/ 381365 h 482529"/>
                  <a:gd name="connsiteX4" fmla="*/ 181910 w 467250"/>
                  <a:gd name="connsiteY4" fmla="*/ 369439 h 482529"/>
                  <a:gd name="connsiteX5" fmla="*/ 148380 w 467250"/>
                  <a:gd name="connsiteY5" fmla="*/ 336887 h 482529"/>
                  <a:gd name="connsiteX6" fmla="*/ 129503 w 467250"/>
                  <a:gd name="connsiteY6" fmla="*/ 291567 h 482529"/>
                  <a:gd name="connsiteX7" fmla="*/ 123429 w 467250"/>
                  <a:gd name="connsiteY7" fmla="*/ 241055 h 482529"/>
                  <a:gd name="connsiteX8" fmla="*/ 129503 w 467250"/>
                  <a:gd name="connsiteY8" fmla="*/ 189701 h 482529"/>
                  <a:gd name="connsiteX9" fmla="*/ 148380 w 467250"/>
                  <a:gd name="connsiteY9" fmla="*/ 144380 h 482529"/>
                  <a:gd name="connsiteX10" fmla="*/ 181910 w 467250"/>
                  <a:gd name="connsiteY10" fmla="*/ 112671 h 482529"/>
                  <a:gd name="connsiteX11" fmla="*/ 233476 w 467250"/>
                  <a:gd name="connsiteY11" fmla="*/ 100743 h 482529"/>
                  <a:gd name="connsiteX12" fmla="*/ 286742 w 467250"/>
                  <a:gd name="connsiteY12" fmla="*/ 111828 h 482529"/>
                  <a:gd name="connsiteX13" fmla="*/ 320291 w 467250"/>
                  <a:gd name="connsiteY13" fmla="*/ 143538 h 482529"/>
                  <a:gd name="connsiteX14" fmla="*/ 338327 w 467250"/>
                  <a:gd name="connsiteY14" fmla="*/ 188858 h 482529"/>
                  <a:gd name="connsiteX15" fmla="*/ 343541 w 467250"/>
                  <a:gd name="connsiteY15" fmla="*/ 241055 h 482529"/>
                  <a:gd name="connsiteX16" fmla="*/ 338327 w 467250"/>
                  <a:gd name="connsiteY16" fmla="*/ 293250 h 482529"/>
                  <a:gd name="connsiteX17" fmla="*/ 451756 w 467250"/>
                  <a:gd name="connsiteY17" fmla="*/ 144519 h 482529"/>
                  <a:gd name="connsiteX18" fmla="*/ 405387 w 467250"/>
                  <a:gd name="connsiteY18" fmla="*/ 67630 h 482529"/>
                  <a:gd name="connsiteX19" fmla="*/ 332402 w 467250"/>
                  <a:gd name="connsiteY19" fmla="*/ 17959 h 482529"/>
                  <a:gd name="connsiteX20" fmla="*/ 233625 w 467250"/>
                  <a:gd name="connsiteY20" fmla="*/ 0 h 482529"/>
                  <a:gd name="connsiteX21" fmla="*/ 136530 w 467250"/>
                  <a:gd name="connsiteY21" fmla="*/ 17959 h 482529"/>
                  <a:gd name="connsiteX22" fmla="*/ 62705 w 467250"/>
                  <a:gd name="connsiteY22" fmla="*/ 67630 h 482529"/>
                  <a:gd name="connsiteX23" fmla="*/ 16354 w 467250"/>
                  <a:gd name="connsiteY23" fmla="*/ 144519 h 482529"/>
                  <a:gd name="connsiteX24" fmla="*/ 0 w 467250"/>
                  <a:gd name="connsiteY24" fmla="*/ 241194 h 482529"/>
                  <a:gd name="connsiteX25" fmla="*/ 16354 w 467250"/>
                  <a:gd name="connsiteY25" fmla="*/ 337869 h 482529"/>
                  <a:gd name="connsiteX26" fmla="*/ 62705 w 467250"/>
                  <a:gd name="connsiteY26" fmla="*/ 414899 h 482529"/>
                  <a:gd name="connsiteX27" fmla="*/ 136530 w 467250"/>
                  <a:gd name="connsiteY27" fmla="*/ 464570 h 482529"/>
                  <a:gd name="connsiteX28" fmla="*/ 233625 w 467250"/>
                  <a:gd name="connsiteY28" fmla="*/ 482529 h 482529"/>
                  <a:gd name="connsiteX29" fmla="*/ 332402 w 467250"/>
                  <a:gd name="connsiteY29" fmla="*/ 464570 h 482529"/>
                  <a:gd name="connsiteX30" fmla="*/ 405387 w 467250"/>
                  <a:gd name="connsiteY30" fmla="*/ 414899 h 482529"/>
                  <a:gd name="connsiteX31" fmla="*/ 451756 w 467250"/>
                  <a:gd name="connsiteY31" fmla="*/ 337869 h 482529"/>
                  <a:gd name="connsiteX32" fmla="*/ 467250 w 467250"/>
                  <a:gd name="connsiteY32" fmla="*/ 241194 h 482529"/>
                  <a:gd name="connsiteX33" fmla="*/ 451756 w 467250"/>
                  <a:gd name="connsiteY33" fmla="*/ 144519 h 48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67250" h="482529">
                    <a:moveTo>
                      <a:pt x="338327" y="293391"/>
                    </a:moveTo>
                    <a:cubicBezTo>
                      <a:pt x="334944" y="310508"/>
                      <a:pt x="328888" y="325100"/>
                      <a:pt x="320291" y="337869"/>
                    </a:cubicBezTo>
                    <a:cubicBezTo>
                      <a:pt x="311693" y="350637"/>
                      <a:pt x="300554" y="361862"/>
                      <a:pt x="286742" y="369439"/>
                    </a:cubicBezTo>
                    <a:cubicBezTo>
                      <a:pt x="273080" y="377156"/>
                      <a:pt x="254894" y="381365"/>
                      <a:pt x="233476" y="381365"/>
                    </a:cubicBezTo>
                    <a:cubicBezTo>
                      <a:pt x="212075" y="381365"/>
                      <a:pt x="195722" y="377156"/>
                      <a:pt x="181910" y="369439"/>
                    </a:cubicBezTo>
                    <a:cubicBezTo>
                      <a:pt x="168248" y="361723"/>
                      <a:pt x="156977" y="350637"/>
                      <a:pt x="148380" y="336887"/>
                    </a:cubicBezTo>
                    <a:cubicBezTo>
                      <a:pt x="138941" y="324119"/>
                      <a:pt x="132867" y="308683"/>
                      <a:pt x="129503" y="291567"/>
                    </a:cubicBezTo>
                    <a:cubicBezTo>
                      <a:pt x="126120" y="275290"/>
                      <a:pt x="123429" y="258172"/>
                      <a:pt x="123429" y="241055"/>
                    </a:cubicBezTo>
                    <a:cubicBezTo>
                      <a:pt x="123429" y="223936"/>
                      <a:pt x="125971" y="206818"/>
                      <a:pt x="129503" y="189701"/>
                    </a:cubicBezTo>
                    <a:cubicBezTo>
                      <a:pt x="132867" y="172582"/>
                      <a:pt x="138941" y="157989"/>
                      <a:pt x="148380" y="144380"/>
                    </a:cubicBezTo>
                    <a:cubicBezTo>
                      <a:pt x="156977" y="131612"/>
                      <a:pt x="168098" y="120387"/>
                      <a:pt x="181910" y="112671"/>
                    </a:cubicBezTo>
                    <a:cubicBezTo>
                      <a:pt x="195572" y="104952"/>
                      <a:pt x="212767" y="100743"/>
                      <a:pt x="233476" y="100743"/>
                    </a:cubicBezTo>
                    <a:cubicBezTo>
                      <a:pt x="254203" y="100743"/>
                      <a:pt x="272930" y="104111"/>
                      <a:pt x="286742" y="111828"/>
                    </a:cubicBezTo>
                    <a:cubicBezTo>
                      <a:pt x="300423" y="120387"/>
                      <a:pt x="311693" y="130630"/>
                      <a:pt x="320291" y="143538"/>
                    </a:cubicBezTo>
                    <a:cubicBezTo>
                      <a:pt x="328888" y="156306"/>
                      <a:pt x="334944" y="171741"/>
                      <a:pt x="338327" y="188858"/>
                    </a:cubicBezTo>
                    <a:cubicBezTo>
                      <a:pt x="341709" y="205977"/>
                      <a:pt x="343541" y="223094"/>
                      <a:pt x="343541" y="241055"/>
                    </a:cubicBezTo>
                    <a:cubicBezTo>
                      <a:pt x="343541" y="259014"/>
                      <a:pt x="341841" y="276131"/>
                      <a:pt x="338327" y="293250"/>
                    </a:cubicBezTo>
                    <a:moveTo>
                      <a:pt x="451756" y="144519"/>
                    </a:moveTo>
                    <a:cubicBezTo>
                      <a:pt x="440617" y="114634"/>
                      <a:pt x="425123" y="88958"/>
                      <a:pt x="405387" y="67630"/>
                    </a:cubicBezTo>
                    <a:cubicBezTo>
                      <a:pt x="385669" y="46302"/>
                      <a:pt x="361577" y="30026"/>
                      <a:pt x="332402" y="17959"/>
                    </a:cubicBezTo>
                    <a:cubicBezTo>
                      <a:pt x="303227" y="6033"/>
                      <a:pt x="270538" y="0"/>
                      <a:pt x="233625" y="0"/>
                    </a:cubicBezTo>
                    <a:cubicBezTo>
                      <a:pt x="196712" y="0"/>
                      <a:pt x="165706" y="6033"/>
                      <a:pt x="136530" y="17959"/>
                    </a:cubicBezTo>
                    <a:cubicBezTo>
                      <a:pt x="107374" y="29887"/>
                      <a:pt x="83283" y="46163"/>
                      <a:pt x="62705" y="67630"/>
                    </a:cubicBezTo>
                    <a:cubicBezTo>
                      <a:pt x="42127" y="88958"/>
                      <a:pt x="26633" y="114634"/>
                      <a:pt x="16354" y="144519"/>
                    </a:cubicBezTo>
                    <a:cubicBezTo>
                      <a:pt x="6056" y="173564"/>
                      <a:pt x="0" y="206116"/>
                      <a:pt x="0" y="241194"/>
                    </a:cubicBezTo>
                    <a:cubicBezTo>
                      <a:pt x="0" y="276272"/>
                      <a:pt x="6056" y="308824"/>
                      <a:pt x="16354" y="337869"/>
                    </a:cubicBezTo>
                    <a:cubicBezTo>
                      <a:pt x="26633" y="367754"/>
                      <a:pt x="42127" y="393432"/>
                      <a:pt x="62705" y="414899"/>
                    </a:cubicBezTo>
                    <a:cubicBezTo>
                      <a:pt x="83283" y="435384"/>
                      <a:pt x="107374" y="452503"/>
                      <a:pt x="136530" y="464570"/>
                    </a:cubicBezTo>
                    <a:cubicBezTo>
                      <a:pt x="165706" y="476496"/>
                      <a:pt x="197554" y="482529"/>
                      <a:pt x="233625" y="482529"/>
                    </a:cubicBezTo>
                    <a:cubicBezTo>
                      <a:pt x="269697" y="482529"/>
                      <a:pt x="303227" y="476496"/>
                      <a:pt x="332402" y="464570"/>
                    </a:cubicBezTo>
                    <a:cubicBezTo>
                      <a:pt x="361577" y="452642"/>
                      <a:pt x="385669" y="435525"/>
                      <a:pt x="405387" y="414899"/>
                    </a:cubicBezTo>
                    <a:cubicBezTo>
                      <a:pt x="425123" y="393571"/>
                      <a:pt x="440617" y="367895"/>
                      <a:pt x="451756" y="337869"/>
                    </a:cubicBezTo>
                    <a:cubicBezTo>
                      <a:pt x="462036" y="308824"/>
                      <a:pt x="467250" y="276272"/>
                      <a:pt x="467250" y="241194"/>
                    </a:cubicBezTo>
                    <a:cubicBezTo>
                      <a:pt x="467250" y="206116"/>
                      <a:pt x="462036" y="173705"/>
                      <a:pt x="451756" y="1445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</p:grpSp>
        <p:grpSp>
          <p:nvGrpSpPr>
            <p:cNvPr id="79" name="Graphic 65">
              <a:extLst>
                <a:ext uri="{FF2B5EF4-FFF2-40B4-BE49-F238E27FC236}">
                  <a16:creationId xmlns:a16="http://schemas.microsoft.com/office/drawing/2014/main" id="{814560AE-9E98-0AE3-2B7B-11FE886C4679}"/>
                </a:ext>
              </a:extLst>
            </p:cNvPr>
            <p:cNvGrpSpPr/>
            <p:nvPr/>
          </p:nvGrpSpPr>
          <p:grpSpPr>
            <a:xfrm>
              <a:off x="2866616" y="-2395395"/>
              <a:ext cx="8990421" cy="1299626"/>
              <a:chOff x="2866616" y="-2395395"/>
              <a:chExt cx="8990421" cy="1299626"/>
            </a:xfrm>
          </p:grpSpPr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570491D7-BBD0-F317-AF41-E71A93933BAA}"/>
                  </a:ext>
                </a:extLst>
              </p:cNvPr>
              <p:cNvSpPr/>
              <p:nvPr/>
            </p:nvSpPr>
            <p:spPr>
              <a:xfrm>
                <a:off x="2866616" y="-1593160"/>
                <a:ext cx="385593" cy="377490"/>
              </a:xfrm>
              <a:custGeom>
                <a:avLst/>
                <a:gdLst>
                  <a:gd name="connsiteX0" fmla="*/ 524 w 385593"/>
                  <a:gd name="connsiteY0" fmla="*/ 75701 h 377490"/>
                  <a:gd name="connsiteX1" fmla="*/ 5701 w 385593"/>
                  <a:gd name="connsiteY1" fmla="*/ 25910 h 377490"/>
                  <a:gd name="connsiteX2" fmla="*/ 26951 w 385593"/>
                  <a:gd name="connsiteY2" fmla="*/ 5080 h 377490"/>
                  <a:gd name="connsiteX3" fmla="*/ 77751 w 385593"/>
                  <a:gd name="connsiteY3" fmla="*/ 0 h 377490"/>
                  <a:gd name="connsiteX4" fmla="*/ 308367 w 385593"/>
                  <a:gd name="connsiteY4" fmla="*/ 0 h 377490"/>
                  <a:gd name="connsiteX5" fmla="*/ 359166 w 385593"/>
                  <a:gd name="connsiteY5" fmla="*/ 5080 h 377490"/>
                  <a:gd name="connsiteX6" fmla="*/ 380417 w 385593"/>
                  <a:gd name="connsiteY6" fmla="*/ 25910 h 377490"/>
                  <a:gd name="connsiteX7" fmla="*/ 385594 w 385593"/>
                  <a:gd name="connsiteY7" fmla="*/ 75701 h 377490"/>
                  <a:gd name="connsiteX8" fmla="*/ 385594 w 385593"/>
                  <a:gd name="connsiteY8" fmla="*/ 301789 h 377490"/>
                  <a:gd name="connsiteX9" fmla="*/ 380417 w 385593"/>
                  <a:gd name="connsiteY9" fmla="*/ 351578 h 377490"/>
                  <a:gd name="connsiteX10" fmla="*/ 359166 w 385593"/>
                  <a:gd name="connsiteY10" fmla="*/ 372409 h 377490"/>
                  <a:gd name="connsiteX11" fmla="*/ 308367 w 385593"/>
                  <a:gd name="connsiteY11" fmla="*/ 377490 h 377490"/>
                  <a:gd name="connsiteX12" fmla="*/ 77228 w 385593"/>
                  <a:gd name="connsiteY12" fmla="*/ 377490 h 377490"/>
                  <a:gd name="connsiteX13" fmla="*/ 26428 w 385593"/>
                  <a:gd name="connsiteY13" fmla="*/ 372409 h 377490"/>
                  <a:gd name="connsiteX14" fmla="*/ 5196 w 385593"/>
                  <a:gd name="connsiteY14" fmla="*/ 351578 h 377490"/>
                  <a:gd name="connsiteX15" fmla="*/ 0 w 385593"/>
                  <a:gd name="connsiteY15" fmla="*/ 301789 h 377490"/>
                  <a:gd name="connsiteX16" fmla="*/ 524 w 385593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593" h="377490">
                    <a:moveTo>
                      <a:pt x="524" y="75701"/>
                    </a:moveTo>
                    <a:cubicBezTo>
                      <a:pt x="524" y="49281"/>
                      <a:pt x="524" y="36071"/>
                      <a:pt x="5701" y="25910"/>
                    </a:cubicBezTo>
                    <a:cubicBezTo>
                      <a:pt x="10373" y="17273"/>
                      <a:pt x="17625" y="9652"/>
                      <a:pt x="26951" y="5080"/>
                    </a:cubicBezTo>
                    <a:cubicBezTo>
                      <a:pt x="37324" y="0"/>
                      <a:pt x="50800" y="0"/>
                      <a:pt x="77751" y="0"/>
                    </a:cubicBezTo>
                    <a:lnTo>
                      <a:pt x="308367" y="0"/>
                    </a:lnTo>
                    <a:cubicBezTo>
                      <a:pt x="335318" y="0"/>
                      <a:pt x="348793" y="0"/>
                      <a:pt x="359166" y="5080"/>
                    </a:cubicBezTo>
                    <a:cubicBezTo>
                      <a:pt x="367969" y="9652"/>
                      <a:pt x="375744" y="16766"/>
                      <a:pt x="380417" y="25910"/>
                    </a:cubicBezTo>
                    <a:cubicBezTo>
                      <a:pt x="385594" y="36071"/>
                      <a:pt x="385594" y="49281"/>
                      <a:pt x="385594" y="75701"/>
                    </a:cubicBezTo>
                    <a:lnTo>
                      <a:pt x="385594" y="301789"/>
                    </a:lnTo>
                    <a:cubicBezTo>
                      <a:pt x="385594" y="328209"/>
                      <a:pt x="385594" y="341417"/>
                      <a:pt x="380417" y="351578"/>
                    </a:cubicBezTo>
                    <a:cubicBezTo>
                      <a:pt x="375744" y="360216"/>
                      <a:pt x="368492" y="367838"/>
                      <a:pt x="359166" y="372409"/>
                    </a:cubicBezTo>
                    <a:cubicBezTo>
                      <a:pt x="348793" y="377490"/>
                      <a:pt x="335318" y="377490"/>
                      <a:pt x="308367" y="377490"/>
                    </a:cubicBezTo>
                    <a:lnTo>
                      <a:pt x="77228" y="377490"/>
                    </a:lnTo>
                    <a:cubicBezTo>
                      <a:pt x="50276" y="377490"/>
                      <a:pt x="36801" y="377490"/>
                      <a:pt x="26428" y="372409"/>
                    </a:cubicBezTo>
                    <a:cubicBezTo>
                      <a:pt x="17625" y="367838"/>
                      <a:pt x="9850" y="360724"/>
                      <a:pt x="5196" y="351578"/>
                    </a:cubicBezTo>
                    <a:cubicBezTo>
                      <a:pt x="0" y="341417"/>
                      <a:pt x="0" y="328209"/>
                      <a:pt x="0" y="301789"/>
                    </a:cubicBezTo>
                    <a:cubicBezTo>
                      <a:pt x="524" y="301789"/>
                      <a:pt x="524" y="75701"/>
                      <a:pt x="524" y="75701"/>
                    </a:cubicBezTo>
                    <a:close/>
                  </a:path>
                </a:pathLst>
              </a:custGeom>
              <a:solidFill>
                <a:srgbClr val="D52E1E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FF28E78D-BAA5-6DCD-D925-09082C40EE35}"/>
                  </a:ext>
                </a:extLst>
              </p:cNvPr>
              <p:cNvSpPr/>
              <p:nvPr/>
            </p:nvSpPr>
            <p:spPr>
              <a:xfrm>
                <a:off x="3275012" y="-1593160"/>
                <a:ext cx="385593" cy="377490"/>
              </a:xfrm>
              <a:custGeom>
                <a:avLst/>
                <a:gdLst>
                  <a:gd name="connsiteX0" fmla="*/ 524 w 385593"/>
                  <a:gd name="connsiteY0" fmla="*/ 75701 h 377490"/>
                  <a:gd name="connsiteX1" fmla="*/ 5700 w 385593"/>
                  <a:gd name="connsiteY1" fmla="*/ 25910 h 377490"/>
                  <a:gd name="connsiteX2" fmla="*/ 26951 w 385593"/>
                  <a:gd name="connsiteY2" fmla="*/ 5080 h 377490"/>
                  <a:gd name="connsiteX3" fmla="*/ 77751 w 385593"/>
                  <a:gd name="connsiteY3" fmla="*/ 0 h 377490"/>
                  <a:gd name="connsiteX4" fmla="*/ 308366 w 385593"/>
                  <a:gd name="connsiteY4" fmla="*/ 0 h 377490"/>
                  <a:gd name="connsiteX5" fmla="*/ 359166 w 385593"/>
                  <a:gd name="connsiteY5" fmla="*/ 5080 h 377490"/>
                  <a:gd name="connsiteX6" fmla="*/ 380417 w 385593"/>
                  <a:gd name="connsiteY6" fmla="*/ 25910 h 377490"/>
                  <a:gd name="connsiteX7" fmla="*/ 385594 w 385593"/>
                  <a:gd name="connsiteY7" fmla="*/ 75701 h 377490"/>
                  <a:gd name="connsiteX8" fmla="*/ 385594 w 385593"/>
                  <a:gd name="connsiteY8" fmla="*/ 301789 h 377490"/>
                  <a:gd name="connsiteX9" fmla="*/ 380417 w 385593"/>
                  <a:gd name="connsiteY9" fmla="*/ 351578 h 377490"/>
                  <a:gd name="connsiteX10" fmla="*/ 359166 w 385593"/>
                  <a:gd name="connsiteY10" fmla="*/ 372409 h 377490"/>
                  <a:gd name="connsiteX11" fmla="*/ 308366 w 385593"/>
                  <a:gd name="connsiteY11" fmla="*/ 377490 h 377490"/>
                  <a:gd name="connsiteX12" fmla="*/ 77227 w 385593"/>
                  <a:gd name="connsiteY12" fmla="*/ 377490 h 377490"/>
                  <a:gd name="connsiteX13" fmla="*/ 26447 w 385593"/>
                  <a:gd name="connsiteY13" fmla="*/ 372409 h 377490"/>
                  <a:gd name="connsiteX14" fmla="*/ 5196 w 385593"/>
                  <a:gd name="connsiteY14" fmla="*/ 351578 h 377490"/>
                  <a:gd name="connsiteX15" fmla="*/ 0 w 385593"/>
                  <a:gd name="connsiteY15" fmla="*/ 301789 h 377490"/>
                  <a:gd name="connsiteX16" fmla="*/ 524 w 385593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593" h="377490">
                    <a:moveTo>
                      <a:pt x="524" y="75701"/>
                    </a:moveTo>
                    <a:cubicBezTo>
                      <a:pt x="524" y="49281"/>
                      <a:pt x="524" y="36071"/>
                      <a:pt x="5700" y="25910"/>
                    </a:cubicBezTo>
                    <a:cubicBezTo>
                      <a:pt x="10373" y="17273"/>
                      <a:pt x="17625" y="9652"/>
                      <a:pt x="26951" y="5080"/>
                    </a:cubicBezTo>
                    <a:cubicBezTo>
                      <a:pt x="37324" y="0"/>
                      <a:pt x="50799" y="0"/>
                      <a:pt x="77751" y="0"/>
                    </a:cubicBezTo>
                    <a:lnTo>
                      <a:pt x="308366" y="0"/>
                    </a:lnTo>
                    <a:cubicBezTo>
                      <a:pt x="335318" y="0"/>
                      <a:pt x="348793" y="0"/>
                      <a:pt x="359166" y="5080"/>
                    </a:cubicBezTo>
                    <a:cubicBezTo>
                      <a:pt x="367969" y="9652"/>
                      <a:pt x="375744" y="16766"/>
                      <a:pt x="380417" y="25910"/>
                    </a:cubicBezTo>
                    <a:cubicBezTo>
                      <a:pt x="385594" y="36071"/>
                      <a:pt x="385594" y="49281"/>
                      <a:pt x="385594" y="75701"/>
                    </a:cubicBezTo>
                    <a:lnTo>
                      <a:pt x="385594" y="301789"/>
                    </a:lnTo>
                    <a:cubicBezTo>
                      <a:pt x="385594" y="328209"/>
                      <a:pt x="385594" y="341417"/>
                      <a:pt x="380417" y="351578"/>
                    </a:cubicBezTo>
                    <a:cubicBezTo>
                      <a:pt x="375744" y="360216"/>
                      <a:pt x="368492" y="367838"/>
                      <a:pt x="359166" y="372409"/>
                    </a:cubicBezTo>
                    <a:cubicBezTo>
                      <a:pt x="348793" y="377490"/>
                      <a:pt x="335318" y="377490"/>
                      <a:pt x="308366" y="377490"/>
                    </a:cubicBezTo>
                    <a:lnTo>
                      <a:pt x="77227" y="377490"/>
                    </a:lnTo>
                    <a:cubicBezTo>
                      <a:pt x="50276" y="377490"/>
                      <a:pt x="36801" y="377490"/>
                      <a:pt x="26447" y="372409"/>
                    </a:cubicBezTo>
                    <a:cubicBezTo>
                      <a:pt x="17625" y="367838"/>
                      <a:pt x="9850" y="360724"/>
                      <a:pt x="5196" y="351578"/>
                    </a:cubicBezTo>
                    <a:cubicBezTo>
                      <a:pt x="0" y="341417"/>
                      <a:pt x="0" y="328209"/>
                      <a:pt x="0" y="301789"/>
                    </a:cubicBezTo>
                    <a:cubicBezTo>
                      <a:pt x="524" y="301789"/>
                      <a:pt x="524" y="75701"/>
                      <a:pt x="524" y="75701"/>
                    </a:cubicBezTo>
                    <a:close/>
                  </a:path>
                </a:pathLst>
              </a:custGeom>
              <a:solidFill>
                <a:srgbClr val="D52E1E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7603D832-BD6F-F952-FA6D-E6D579DD68F9}"/>
                  </a:ext>
                </a:extLst>
              </p:cNvPr>
              <p:cNvSpPr/>
              <p:nvPr/>
            </p:nvSpPr>
            <p:spPr>
              <a:xfrm>
                <a:off x="3275012" y="-1993516"/>
                <a:ext cx="385593" cy="377490"/>
              </a:xfrm>
              <a:custGeom>
                <a:avLst/>
                <a:gdLst>
                  <a:gd name="connsiteX0" fmla="*/ 524 w 385593"/>
                  <a:gd name="connsiteY0" fmla="*/ 75701 h 377490"/>
                  <a:gd name="connsiteX1" fmla="*/ 5700 w 385593"/>
                  <a:gd name="connsiteY1" fmla="*/ 25912 h 377490"/>
                  <a:gd name="connsiteX2" fmla="*/ 26951 w 385593"/>
                  <a:gd name="connsiteY2" fmla="*/ 5081 h 377490"/>
                  <a:gd name="connsiteX3" fmla="*/ 77751 w 385593"/>
                  <a:gd name="connsiteY3" fmla="*/ 0 h 377490"/>
                  <a:gd name="connsiteX4" fmla="*/ 308366 w 385593"/>
                  <a:gd name="connsiteY4" fmla="*/ 0 h 377490"/>
                  <a:gd name="connsiteX5" fmla="*/ 359166 w 385593"/>
                  <a:gd name="connsiteY5" fmla="*/ 5081 h 377490"/>
                  <a:gd name="connsiteX6" fmla="*/ 380417 w 385593"/>
                  <a:gd name="connsiteY6" fmla="*/ 25912 h 377490"/>
                  <a:gd name="connsiteX7" fmla="*/ 385594 w 385593"/>
                  <a:gd name="connsiteY7" fmla="*/ 75701 h 377490"/>
                  <a:gd name="connsiteX8" fmla="*/ 385594 w 385593"/>
                  <a:gd name="connsiteY8" fmla="*/ 301789 h 377490"/>
                  <a:gd name="connsiteX9" fmla="*/ 380417 w 385593"/>
                  <a:gd name="connsiteY9" fmla="*/ 351580 h 377490"/>
                  <a:gd name="connsiteX10" fmla="*/ 359166 w 385593"/>
                  <a:gd name="connsiteY10" fmla="*/ 372411 h 377490"/>
                  <a:gd name="connsiteX11" fmla="*/ 308366 w 385593"/>
                  <a:gd name="connsiteY11" fmla="*/ 377490 h 377490"/>
                  <a:gd name="connsiteX12" fmla="*/ 77227 w 385593"/>
                  <a:gd name="connsiteY12" fmla="*/ 377490 h 377490"/>
                  <a:gd name="connsiteX13" fmla="*/ 26447 w 385593"/>
                  <a:gd name="connsiteY13" fmla="*/ 372411 h 377490"/>
                  <a:gd name="connsiteX14" fmla="*/ 5196 w 385593"/>
                  <a:gd name="connsiteY14" fmla="*/ 351580 h 377490"/>
                  <a:gd name="connsiteX15" fmla="*/ 0 w 385593"/>
                  <a:gd name="connsiteY15" fmla="*/ 301789 h 377490"/>
                  <a:gd name="connsiteX16" fmla="*/ 524 w 385593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593" h="377490">
                    <a:moveTo>
                      <a:pt x="524" y="75701"/>
                    </a:moveTo>
                    <a:cubicBezTo>
                      <a:pt x="524" y="49283"/>
                      <a:pt x="524" y="36073"/>
                      <a:pt x="5700" y="25912"/>
                    </a:cubicBezTo>
                    <a:cubicBezTo>
                      <a:pt x="10373" y="17275"/>
                      <a:pt x="17625" y="9652"/>
                      <a:pt x="26951" y="5081"/>
                    </a:cubicBezTo>
                    <a:cubicBezTo>
                      <a:pt x="37324" y="0"/>
                      <a:pt x="50799" y="0"/>
                      <a:pt x="77751" y="0"/>
                    </a:cubicBezTo>
                    <a:lnTo>
                      <a:pt x="308366" y="0"/>
                    </a:lnTo>
                    <a:cubicBezTo>
                      <a:pt x="335318" y="0"/>
                      <a:pt x="348793" y="0"/>
                      <a:pt x="359166" y="5081"/>
                    </a:cubicBezTo>
                    <a:cubicBezTo>
                      <a:pt x="367969" y="9652"/>
                      <a:pt x="375744" y="16766"/>
                      <a:pt x="380417" y="25912"/>
                    </a:cubicBezTo>
                    <a:cubicBezTo>
                      <a:pt x="385594" y="36073"/>
                      <a:pt x="385594" y="49283"/>
                      <a:pt x="385594" y="75701"/>
                    </a:cubicBezTo>
                    <a:lnTo>
                      <a:pt x="385594" y="301789"/>
                    </a:lnTo>
                    <a:cubicBezTo>
                      <a:pt x="385594" y="328209"/>
                      <a:pt x="385594" y="341419"/>
                      <a:pt x="380417" y="351580"/>
                    </a:cubicBezTo>
                    <a:cubicBezTo>
                      <a:pt x="375744" y="360217"/>
                      <a:pt x="368492" y="367838"/>
                      <a:pt x="359166" y="372411"/>
                    </a:cubicBezTo>
                    <a:cubicBezTo>
                      <a:pt x="348793" y="377490"/>
                      <a:pt x="335318" y="377490"/>
                      <a:pt x="308366" y="377490"/>
                    </a:cubicBezTo>
                    <a:lnTo>
                      <a:pt x="77227" y="377490"/>
                    </a:lnTo>
                    <a:cubicBezTo>
                      <a:pt x="50276" y="377490"/>
                      <a:pt x="36801" y="377490"/>
                      <a:pt x="26447" y="372411"/>
                    </a:cubicBezTo>
                    <a:cubicBezTo>
                      <a:pt x="17625" y="367838"/>
                      <a:pt x="9850" y="360724"/>
                      <a:pt x="5196" y="351580"/>
                    </a:cubicBezTo>
                    <a:cubicBezTo>
                      <a:pt x="0" y="341419"/>
                      <a:pt x="0" y="328209"/>
                      <a:pt x="0" y="301789"/>
                    </a:cubicBezTo>
                    <a:cubicBezTo>
                      <a:pt x="524" y="301789"/>
                      <a:pt x="524" y="75701"/>
                      <a:pt x="524" y="75701"/>
                    </a:cubicBezTo>
                    <a:close/>
                  </a:path>
                </a:pathLst>
              </a:custGeom>
              <a:solidFill>
                <a:srgbClr val="D52E1E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DC33D34D-227D-CD50-0037-08A3417F03FB}"/>
                  </a:ext>
                </a:extLst>
              </p:cNvPr>
              <p:cNvSpPr/>
              <p:nvPr/>
            </p:nvSpPr>
            <p:spPr>
              <a:xfrm>
                <a:off x="3683931" y="-1593160"/>
                <a:ext cx="385070" cy="377490"/>
              </a:xfrm>
              <a:custGeom>
                <a:avLst/>
                <a:gdLst>
                  <a:gd name="connsiteX0" fmla="*/ 0 w 385070"/>
                  <a:gd name="connsiteY0" fmla="*/ 75701 h 377490"/>
                  <a:gd name="connsiteX1" fmla="*/ 5177 w 385070"/>
                  <a:gd name="connsiteY1" fmla="*/ 25910 h 377490"/>
                  <a:gd name="connsiteX2" fmla="*/ 26428 w 385070"/>
                  <a:gd name="connsiteY2" fmla="*/ 5080 h 377490"/>
                  <a:gd name="connsiteX3" fmla="*/ 77228 w 385070"/>
                  <a:gd name="connsiteY3" fmla="*/ 0 h 377490"/>
                  <a:gd name="connsiteX4" fmla="*/ 307862 w 385070"/>
                  <a:gd name="connsiteY4" fmla="*/ 0 h 377490"/>
                  <a:gd name="connsiteX5" fmla="*/ 358643 w 385070"/>
                  <a:gd name="connsiteY5" fmla="*/ 5080 h 377490"/>
                  <a:gd name="connsiteX6" fmla="*/ 379894 w 385070"/>
                  <a:gd name="connsiteY6" fmla="*/ 25910 h 377490"/>
                  <a:gd name="connsiteX7" fmla="*/ 385070 w 385070"/>
                  <a:gd name="connsiteY7" fmla="*/ 75701 h 377490"/>
                  <a:gd name="connsiteX8" fmla="*/ 385070 w 385070"/>
                  <a:gd name="connsiteY8" fmla="*/ 301789 h 377490"/>
                  <a:gd name="connsiteX9" fmla="*/ 379894 w 385070"/>
                  <a:gd name="connsiteY9" fmla="*/ 351578 h 377490"/>
                  <a:gd name="connsiteX10" fmla="*/ 358643 w 385070"/>
                  <a:gd name="connsiteY10" fmla="*/ 372409 h 377490"/>
                  <a:gd name="connsiteX11" fmla="*/ 307862 w 385070"/>
                  <a:gd name="connsiteY11" fmla="*/ 377490 h 377490"/>
                  <a:gd name="connsiteX12" fmla="*/ 77228 w 385070"/>
                  <a:gd name="connsiteY12" fmla="*/ 377490 h 377490"/>
                  <a:gd name="connsiteX13" fmla="*/ 26428 w 385070"/>
                  <a:gd name="connsiteY13" fmla="*/ 372409 h 377490"/>
                  <a:gd name="connsiteX14" fmla="*/ 5177 w 385070"/>
                  <a:gd name="connsiteY14" fmla="*/ 351578 h 377490"/>
                  <a:gd name="connsiteX15" fmla="*/ 0 w 385070"/>
                  <a:gd name="connsiteY15" fmla="*/ 301789 h 377490"/>
                  <a:gd name="connsiteX16" fmla="*/ 0 w 385070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070" h="377490">
                    <a:moveTo>
                      <a:pt x="0" y="75701"/>
                    </a:moveTo>
                    <a:cubicBezTo>
                      <a:pt x="0" y="49281"/>
                      <a:pt x="0" y="36071"/>
                      <a:pt x="5177" y="25910"/>
                    </a:cubicBezTo>
                    <a:cubicBezTo>
                      <a:pt x="9850" y="17273"/>
                      <a:pt x="17102" y="9652"/>
                      <a:pt x="26428" y="5080"/>
                    </a:cubicBezTo>
                    <a:cubicBezTo>
                      <a:pt x="36801" y="0"/>
                      <a:pt x="50276" y="0"/>
                      <a:pt x="77228" y="0"/>
                    </a:cubicBezTo>
                    <a:lnTo>
                      <a:pt x="307862" y="0"/>
                    </a:lnTo>
                    <a:cubicBezTo>
                      <a:pt x="334794" y="0"/>
                      <a:pt x="348270" y="0"/>
                      <a:pt x="358643" y="5080"/>
                    </a:cubicBezTo>
                    <a:cubicBezTo>
                      <a:pt x="367446" y="9652"/>
                      <a:pt x="375221" y="16766"/>
                      <a:pt x="379894" y="25910"/>
                    </a:cubicBezTo>
                    <a:cubicBezTo>
                      <a:pt x="385070" y="36071"/>
                      <a:pt x="385070" y="49281"/>
                      <a:pt x="385070" y="75701"/>
                    </a:cubicBezTo>
                    <a:lnTo>
                      <a:pt x="385070" y="301789"/>
                    </a:lnTo>
                    <a:cubicBezTo>
                      <a:pt x="385070" y="328209"/>
                      <a:pt x="385070" y="341417"/>
                      <a:pt x="379894" y="351578"/>
                    </a:cubicBezTo>
                    <a:cubicBezTo>
                      <a:pt x="375221" y="360216"/>
                      <a:pt x="367969" y="367838"/>
                      <a:pt x="358643" y="372409"/>
                    </a:cubicBezTo>
                    <a:cubicBezTo>
                      <a:pt x="348270" y="377490"/>
                      <a:pt x="334794" y="377490"/>
                      <a:pt x="307862" y="377490"/>
                    </a:cubicBezTo>
                    <a:lnTo>
                      <a:pt x="77228" y="377490"/>
                    </a:lnTo>
                    <a:cubicBezTo>
                      <a:pt x="50276" y="377490"/>
                      <a:pt x="36801" y="377490"/>
                      <a:pt x="26428" y="372409"/>
                    </a:cubicBezTo>
                    <a:cubicBezTo>
                      <a:pt x="17625" y="367838"/>
                      <a:pt x="9850" y="360724"/>
                      <a:pt x="5177" y="351578"/>
                    </a:cubicBezTo>
                    <a:cubicBezTo>
                      <a:pt x="0" y="341417"/>
                      <a:pt x="0" y="328209"/>
                      <a:pt x="0" y="301789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D52E1E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F5D8D350-F4BE-7C37-A887-1B715B3B3C98}"/>
                  </a:ext>
                </a:extLst>
              </p:cNvPr>
              <p:cNvSpPr/>
              <p:nvPr/>
            </p:nvSpPr>
            <p:spPr>
              <a:xfrm>
                <a:off x="3683931" y="-1993516"/>
                <a:ext cx="385070" cy="377490"/>
              </a:xfrm>
              <a:custGeom>
                <a:avLst/>
                <a:gdLst>
                  <a:gd name="connsiteX0" fmla="*/ 0 w 385070"/>
                  <a:gd name="connsiteY0" fmla="*/ 75701 h 377490"/>
                  <a:gd name="connsiteX1" fmla="*/ 5177 w 385070"/>
                  <a:gd name="connsiteY1" fmla="*/ 25912 h 377490"/>
                  <a:gd name="connsiteX2" fmla="*/ 26428 w 385070"/>
                  <a:gd name="connsiteY2" fmla="*/ 5081 h 377490"/>
                  <a:gd name="connsiteX3" fmla="*/ 77228 w 385070"/>
                  <a:gd name="connsiteY3" fmla="*/ 0 h 377490"/>
                  <a:gd name="connsiteX4" fmla="*/ 307862 w 385070"/>
                  <a:gd name="connsiteY4" fmla="*/ 0 h 377490"/>
                  <a:gd name="connsiteX5" fmla="*/ 358643 w 385070"/>
                  <a:gd name="connsiteY5" fmla="*/ 5081 h 377490"/>
                  <a:gd name="connsiteX6" fmla="*/ 379894 w 385070"/>
                  <a:gd name="connsiteY6" fmla="*/ 25912 h 377490"/>
                  <a:gd name="connsiteX7" fmla="*/ 385070 w 385070"/>
                  <a:gd name="connsiteY7" fmla="*/ 75701 h 377490"/>
                  <a:gd name="connsiteX8" fmla="*/ 385070 w 385070"/>
                  <a:gd name="connsiteY8" fmla="*/ 301789 h 377490"/>
                  <a:gd name="connsiteX9" fmla="*/ 379894 w 385070"/>
                  <a:gd name="connsiteY9" fmla="*/ 351580 h 377490"/>
                  <a:gd name="connsiteX10" fmla="*/ 358643 w 385070"/>
                  <a:gd name="connsiteY10" fmla="*/ 372411 h 377490"/>
                  <a:gd name="connsiteX11" fmla="*/ 307862 w 385070"/>
                  <a:gd name="connsiteY11" fmla="*/ 377490 h 377490"/>
                  <a:gd name="connsiteX12" fmla="*/ 77228 w 385070"/>
                  <a:gd name="connsiteY12" fmla="*/ 377490 h 377490"/>
                  <a:gd name="connsiteX13" fmla="*/ 26428 w 385070"/>
                  <a:gd name="connsiteY13" fmla="*/ 372411 h 377490"/>
                  <a:gd name="connsiteX14" fmla="*/ 5177 w 385070"/>
                  <a:gd name="connsiteY14" fmla="*/ 351580 h 377490"/>
                  <a:gd name="connsiteX15" fmla="*/ 0 w 385070"/>
                  <a:gd name="connsiteY15" fmla="*/ 301789 h 377490"/>
                  <a:gd name="connsiteX16" fmla="*/ 0 w 385070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070" h="377490">
                    <a:moveTo>
                      <a:pt x="0" y="75701"/>
                    </a:moveTo>
                    <a:cubicBezTo>
                      <a:pt x="0" y="49283"/>
                      <a:pt x="0" y="36073"/>
                      <a:pt x="5177" y="25912"/>
                    </a:cubicBezTo>
                    <a:cubicBezTo>
                      <a:pt x="9850" y="17275"/>
                      <a:pt x="17102" y="9652"/>
                      <a:pt x="26428" y="5081"/>
                    </a:cubicBezTo>
                    <a:cubicBezTo>
                      <a:pt x="36801" y="0"/>
                      <a:pt x="50276" y="0"/>
                      <a:pt x="77228" y="0"/>
                    </a:cubicBezTo>
                    <a:lnTo>
                      <a:pt x="307862" y="0"/>
                    </a:lnTo>
                    <a:cubicBezTo>
                      <a:pt x="334794" y="0"/>
                      <a:pt x="348270" y="0"/>
                      <a:pt x="358643" y="5081"/>
                    </a:cubicBezTo>
                    <a:cubicBezTo>
                      <a:pt x="367446" y="9652"/>
                      <a:pt x="375221" y="16766"/>
                      <a:pt x="379894" y="25912"/>
                    </a:cubicBezTo>
                    <a:cubicBezTo>
                      <a:pt x="385070" y="36073"/>
                      <a:pt x="385070" y="49283"/>
                      <a:pt x="385070" y="75701"/>
                    </a:cubicBezTo>
                    <a:lnTo>
                      <a:pt x="385070" y="301789"/>
                    </a:lnTo>
                    <a:cubicBezTo>
                      <a:pt x="385070" y="328209"/>
                      <a:pt x="385070" y="341419"/>
                      <a:pt x="379894" y="351580"/>
                    </a:cubicBezTo>
                    <a:cubicBezTo>
                      <a:pt x="375221" y="360217"/>
                      <a:pt x="367969" y="367838"/>
                      <a:pt x="358643" y="372411"/>
                    </a:cubicBezTo>
                    <a:cubicBezTo>
                      <a:pt x="348270" y="377490"/>
                      <a:pt x="334794" y="377490"/>
                      <a:pt x="307862" y="377490"/>
                    </a:cubicBezTo>
                    <a:lnTo>
                      <a:pt x="77228" y="377490"/>
                    </a:lnTo>
                    <a:cubicBezTo>
                      <a:pt x="50276" y="377490"/>
                      <a:pt x="36801" y="377490"/>
                      <a:pt x="26428" y="372411"/>
                    </a:cubicBezTo>
                    <a:cubicBezTo>
                      <a:pt x="17625" y="367838"/>
                      <a:pt x="9850" y="360724"/>
                      <a:pt x="5177" y="351580"/>
                    </a:cubicBezTo>
                    <a:cubicBezTo>
                      <a:pt x="0" y="341419"/>
                      <a:pt x="0" y="328209"/>
                      <a:pt x="0" y="301789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3C67A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DC75FDF7-D456-AA22-C410-7E5DBF5FCC87}"/>
                  </a:ext>
                </a:extLst>
              </p:cNvPr>
              <p:cNvSpPr/>
              <p:nvPr/>
            </p:nvSpPr>
            <p:spPr>
              <a:xfrm>
                <a:off x="3683931" y="-2393872"/>
                <a:ext cx="385070" cy="377491"/>
              </a:xfrm>
              <a:custGeom>
                <a:avLst/>
                <a:gdLst>
                  <a:gd name="connsiteX0" fmla="*/ 0 w 385070"/>
                  <a:gd name="connsiteY0" fmla="*/ 75701 h 377491"/>
                  <a:gd name="connsiteX1" fmla="*/ 5177 w 385070"/>
                  <a:gd name="connsiteY1" fmla="*/ 25911 h 377491"/>
                  <a:gd name="connsiteX2" fmla="*/ 26428 w 385070"/>
                  <a:gd name="connsiteY2" fmla="*/ 5081 h 377491"/>
                  <a:gd name="connsiteX3" fmla="*/ 77228 w 385070"/>
                  <a:gd name="connsiteY3" fmla="*/ 0 h 377491"/>
                  <a:gd name="connsiteX4" fmla="*/ 307862 w 385070"/>
                  <a:gd name="connsiteY4" fmla="*/ 0 h 377491"/>
                  <a:gd name="connsiteX5" fmla="*/ 358643 w 385070"/>
                  <a:gd name="connsiteY5" fmla="*/ 5081 h 377491"/>
                  <a:gd name="connsiteX6" fmla="*/ 379894 w 385070"/>
                  <a:gd name="connsiteY6" fmla="*/ 25911 h 377491"/>
                  <a:gd name="connsiteX7" fmla="*/ 385070 w 385070"/>
                  <a:gd name="connsiteY7" fmla="*/ 75701 h 377491"/>
                  <a:gd name="connsiteX8" fmla="*/ 385070 w 385070"/>
                  <a:gd name="connsiteY8" fmla="*/ 301790 h 377491"/>
                  <a:gd name="connsiteX9" fmla="*/ 379894 w 385070"/>
                  <a:gd name="connsiteY9" fmla="*/ 351580 h 377491"/>
                  <a:gd name="connsiteX10" fmla="*/ 358643 w 385070"/>
                  <a:gd name="connsiteY10" fmla="*/ 372410 h 377491"/>
                  <a:gd name="connsiteX11" fmla="*/ 307862 w 385070"/>
                  <a:gd name="connsiteY11" fmla="*/ 377491 h 377491"/>
                  <a:gd name="connsiteX12" fmla="*/ 77228 w 385070"/>
                  <a:gd name="connsiteY12" fmla="*/ 377491 h 377491"/>
                  <a:gd name="connsiteX13" fmla="*/ 26428 w 385070"/>
                  <a:gd name="connsiteY13" fmla="*/ 372410 h 377491"/>
                  <a:gd name="connsiteX14" fmla="*/ 5177 w 385070"/>
                  <a:gd name="connsiteY14" fmla="*/ 351580 h 377491"/>
                  <a:gd name="connsiteX15" fmla="*/ 0 w 385070"/>
                  <a:gd name="connsiteY15" fmla="*/ 301790 h 377491"/>
                  <a:gd name="connsiteX16" fmla="*/ 0 w 385070"/>
                  <a:gd name="connsiteY16" fmla="*/ 75701 h 37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070" h="377491">
                    <a:moveTo>
                      <a:pt x="0" y="75701"/>
                    </a:moveTo>
                    <a:cubicBezTo>
                      <a:pt x="0" y="49282"/>
                      <a:pt x="0" y="36072"/>
                      <a:pt x="5177" y="25911"/>
                    </a:cubicBezTo>
                    <a:cubicBezTo>
                      <a:pt x="9850" y="17274"/>
                      <a:pt x="17102" y="9654"/>
                      <a:pt x="26428" y="5081"/>
                    </a:cubicBezTo>
                    <a:cubicBezTo>
                      <a:pt x="36801" y="0"/>
                      <a:pt x="50276" y="0"/>
                      <a:pt x="77228" y="0"/>
                    </a:cubicBezTo>
                    <a:lnTo>
                      <a:pt x="307862" y="0"/>
                    </a:lnTo>
                    <a:cubicBezTo>
                      <a:pt x="334794" y="0"/>
                      <a:pt x="348270" y="0"/>
                      <a:pt x="358643" y="5081"/>
                    </a:cubicBezTo>
                    <a:cubicBezTo>
                      <a:pt x="367446" y="9654"/>
                      <a:pt x="375221" y="16765"/>
                      <a:pt x="379894" y="25911"/>
                    </a:cubicBezTo>
                    <a:cubicBezTo>
                      <a:pt x="385070" y="36072"/>
                      <a:pt x="385070" y="49282"/>
                      <a:pt x="385070" y="75701"/>
                    </a:cubicBezTo>
                    <a:lnTo>
                      <a:pt x="385070" y="301790"/>
                    </a:lnTo>
                    <a:cubicBezTo>
                      <a:pt x="385070" y="328209"/>
                      <a:pt x="385070" y="341419"/>
                      <a:pt x="379894" y="351580"/>
                    </a:cubicBezTo>
                    <a:cubicBezTo>
                      <a:pt x="375221" y="360217"/>
                      <a:pt x="367969" y="367837"/>
                      <a:pt x="358643" y="372410"/>
                    </a:cubicBezTo>
                    <a:cubicBezTo>
                      <a:pt x="348270" y="377491"/>
                      <a:pt x="334794" y="377491"/>
                      <a:pt x="307862" y="377491"/>
                    </a:cubicBezTo>
                    <a:lnTo>
                      <a:pt x="77228" y="377491"/>
                    </a:lnTo>
                    <a:cubicBezTo>
                      <a:pt x="50276" y="377491"/>
                      <a:pt x="36801" y="377491"/>
                      <a:pt x="26428" y="372410"/>
                    </a:cubicBezTo>
                    <a:cubicBezTo>
                      <a:pt x="17625" y="367837"/>
                      <a:pt x="9850" y="360725"/>
                      <a:pt x="5177" y="351580"/>
                    </a:cubicBezTo>
                    <a:cubicBezTo>
                      <a:pt x="0" y="341419"/>
                      <a:pt x="0" y="328209"/>
                      <a:pt x="0" y="301790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3C67A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5DDFD5EB-27F8-59C6-81EA-84E05A864C56}"/>
                  </a:ext>
                </a:extLst>
              </p:cNvPr>
              <p:cNvSpPr/>
              <p:nvPr/>
            </p:nvSpPr>
            <p:spPr>
              <a:xfrm>
                <a:off x="4091803" y="-1593160"/>
                <a:ext cx="384566" cy="377490"/>
              </a:xfrm>
              <a:custGeom>
                <a:avLst/>
                <a:gdLst>
                  <a:gd name="connsiteX0" fmla="*/ 0 w 384566"/>
                  <a:gd name="connsiteY0" fmla="*/ 75701 h 377490"/>
                  <a:gd name="connsiteX1" fmla="*/ 5196 w 384566"/>
                  <a:gd name="connsiteY1" fmla="*/ 25910 h 377490"/>
                  <a:gd name="connsiteX2" fmla="*/ 26447 w 384566"/>
                  <a:gd name="connsiteY2" fmla="*/ 5080 h 377490"/>
                  <a:gd name="connsiteX3" fmla="*/ 77228 w 384566"/>
                  <a:gd name="connsiteY3" fmla="*/ 0 h 377490"/>
                  <a:gd name="connsiteX4" fmla="*/ 307862 w 384566"/>
                  <a:gd name="connsiteY4" fmla="*/ 0 h 377490"/>
                  <a:gd name="connsiteX5" fmla="*/ 358643 w 384566"/>
                  <a:gd name="connsiteY5" fmla="*/ 5080 h 377490"/>
                  <a:gd name="connsiteX6" fmla="*/ 379389 w 384566"/>
                  <a:gd name="connsiteY6" fmla="*/ 25910 h 377490"/>
                  <a:gd name="connsiteX7" fmla="*/ 384566 w 384566"/>
                  <a:gd name="connsiteY7" fmla="*/ 75701 h 377490"/>
                  <a:gd name="connsiteX8" fmla="*/ 384566 w 384566"/>
                  <a:gd name="connsiteY8" fmla="*/ 301789 h 377490"/>
                  <a:gd name="connsiteX9" fmla="*/ 379389 w 384566"/>
                  <a:gd name="connsiteY9" fmla="*/ 351578 h 377490"/>
                  <a:gd name="connsiteX10" fmla="*/ 358643 w 384566"/>
                  <a:gd name="connsiteY10" fmla="*/ 372409 h 377490"/>
                  <a:gd name="connsiteX11" fmla="*/ 307862 w 384566"/>
                  <a:gd name="connsiteY11" fmla="*/ 377490 h 377490"/>
                  <a:gd name="connsiteX12" fmla="*/ 77228 w 384566"/>
                  <a:gd name="connsiteY12" fmla="*/ 377490 h 377490"/>
                  <a:gd name="connsiteX13" fmla="*/ 26447 w 384566"/>
                  <a:gd name="connsiteY13" fmla="*/ 372409 h 377490"/>
                  <a:gd name="connsiteX14" fmla="*/ 5196 w 384566"/>
                  <a:gd name="connsiteY14" fmla="*/ 351578 h 377490"/>
                  <a:gd name="connsiteX15" fmla="*/ 0 w 384566"/>
                  <a:gd name="connsiteY15" fmla="*/ 301789 h 377490"/>
                  <a:gd name="connsiteX16" fmla="*/ 0 w 384566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4566" h="377490">
                    <a:moveTo>
                      <a:pt x="0" y="75701"/>
                    </a:moveTo>
                    <a:cubicBezTo>
                      <a:pt x="0" y="49281"/>
                      <a:pt x="0" y="36071"/>
                      <a:pt x="5196" y="25910"/>
                    </a:cubicBezTo>
                    <a:cubicBezTo>
                      <a:pt x="9850" y="17273"/>
                      <a:pt x="17102" y="9652"/>
                      <a:pt x="26447" y="5080"/>
                    </a:cubicBezTo>
                    <a:cubicBezTo>
                      <a:pt x="36801" y="0"/>
                      <a:pt x="50276" y="0"/>
                      <a:pt x="77228" y="0"/>
                    </a:cubicBezTo>
                    <a:lnTo>
                      <a:pt x="307862" y="0"/>
                    </a:lnTo>
                    <a:cubicBezTo>
                      <a:pt x="334813" y="0"/>
                      <a:pt x="348289" y="0"/>
                      <a:pt x="358643" y="5080"/>
                    </a:cubicBezTo>
                    <a:cubicBezTo>
                      <a:pt x="367465" y="9652"/>
                      <a:pt x="375239" y="16766"/>
                      <a:pt x="379389" y="25910"/>
                    </a:cubicBezTo>
                    <a:cubicBezTo>
                      <a:pt x="384566" y="36071"/>
                      <a:pt x="384566" y="49281"/>
                      <a:pt x="384566" y="75701"/>
                    </a:cubicBezTo>
                    <a:lnTo>
                      <a:pt x="384566" y="301789"/>
                    </a:lnTo>
                    <a:cubicBezTo>
                      <a:pt x="384566" y="328209"/>
                      <a:pt x="384566" y="341417"/>
                      <a:pt x="379389" y="351578"/>
                    </a:cubicBezTo>
                    <a:cubicBezTo>
                      <a:pt x="374716" y="360216"/>
                      <a:pt x="367465" y="367838"/>
                      <a:pt x="358643" y="372409"/>
                    </a:cubicBezTo>
                    <a:cubicBezTo>
                      <a:pt x="348289" y="377490"/>
                      <a:pt x="334813" y="377490"/>
                      <a:pt x="307862" y="377490"/>
                    </a:cubicBezTo>
                    <a:lnTo>
                      <a:pt x="77228" y="377490"/>
                    </a:lnTo>
                    <a:cubicBezTo>
                      <a:pt x="50276" y="377490"/>
                      <a:pt x="36801" y="377490"/>
                      <a:pt x="26447" y="372409"/>
                    </a:cubicBezTo>
                    <a:cubicBezTo>
                      <a:pt x="17625" y="367838"/>
                      <a:pt x="9850" y="360724"/>
                      <a:pt x="5196" y="351578"/>
                    </a:cubicBezTo>
                    <a:cubicBezTo>
                      <a:pt x="0" y="341417"/>
                      <a:pt x="0" y="328209"/>
                      <a:pt x="0" y="301789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3C67A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7F8DA9DC-A325-552C-846E-540A5A47AFC6}"/>
                  </a:ext>
                </a:extLst>
              </p:cNvPr>
              <p:cNvSpPr/>
              <p:nvPr/>
            </p:nvSpPr>
            <p:spPr>
              <a:xfrm>
                <a:off x="4091803" y="-1993516"/>
                <a:ext cx="384566" cy="377490"/>
              </a:xfrm>
              <a:custGeom>
                <a:avLst/>
                <a:gdLst>
                  <a:gd name="connsiteX0" fmla="*/ 0 w 384566"/>
                  <a:gd name="connsiteY0" fmla="*/ 75701 h 377490"/>
                  <a:gd name="connsiteX1" fmla="*/ 5196 w 384566"/>
                  <a:gd name="connsiteY1" fmla="*/ 25912 h 377490"/>
                  <a:gd name="connsiteX2" fmla="*/ 26447 w 384566"/>
                  <a:gd name="connsiteY2" fmla="*/ 5081 h 377490"/>
                  <a:gd name="connsiteX3" fmla="*/ 77228 w 384566"/>
                  <a:gd name="connsiteY3" fmla="*/ 0 h 377490"/>
                  <a:gd name="connsiteX4" fmla="*/ 307862 w 384566"/>
                  <a:gd name="connsiteY4" fmla="*/ 0 h 377490"/>
                  <a:gd name="connsiteX5" fmla="*/ 358643 w 384566"/>
                  <a:gd name="connsiteY5" fmla="*/ 5081 h 377490"/>
                  <a:gd name="connsiteX6" fmla="*/ 379389 w 384566"/>
                  <a:gd name="connsiteY6" fmla="*/ 25912 h 377490"/>
                  <a:gd name="connsiteX7" fmla="*/ 384566 w 384566"/>
                  <a:gd name="connsiteY7" fmla="*/ 75701 h 377490"/>
                  <a:gd name="connsiteX8" fmla="*/ 384566 w 384566"/>
                  <a:gd name="connsiteY8" fmla="*/ 301789 h 377490"/>
                  <a:gd name="connsiteX9" fmla="*/ 379389 w 384566"/>
                  <a:gd name="connsiteY9" fmla="*/ 351580 h 377490"/>
                  <a:gd name="connsiteX10" fmla="*/ 358643 w 384566"/>
                  <a:gd name="connsiteY10" fmla="*/ 372411 h 377490"/>
                  <a:gd name="connsiteX11" fmla="*/ 307862 w 384566"/>
                  <a:gd name="connsiteY11" fmla="*/ 377490 h 377490"/>
                  <a:gd name="connsiteX12" fmla="*/ 77228 w 384566"/>
                  <a:gd name="connsiteY12" fmla="*/ 377490 h 377490"/>
                  <a:gd name="connsiteX13" fmla="*/ 26447 w 384566"/>
                  <a:gd name="connsiteY13" fmla="*/ 372411 h 377490"/>
                  <a:gd name="connsiteX14" fmla="*/ 5196 w 384566"/>
                  <a:gd name="connsiteY14" fmla="*/ 351580 h 377490"/>
                  <a:gd name="connsiteX15" fmla="*/ 0 w 384566"/>
                  <a:gd name="connsiteY15" fmla="*/ 301789 h 377490"/>
                  <a:gd name="connsiteX16" fmla="*/ 0 w 384566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4566" h="377490">
                    <a:moveTo>
                      <a:pt x="0" y="75701"/>
                    </a:moveTo>
                    <a:cubicBezTo>
                      <a:pt x="0" y="49283"/>
                      <a:pt x="0" y="36073"/>
                      <a:pt x="5196" y="25912"/>
                    </a:cubicBezTo>
                    <a:cubicBezTo>
                      <a:pt x="9850" y="17275"/>
                      <a:pt x="17102" y="9652"/>
                      <a:pt x="26447" y="5081"/>
                    </a:cubicBezTo>
                    <a:cubicBezTo>
                      <a:pt x="36801" y="0"/>
                      <a:pt x="50276" y="0"/>
                      <a:pt x="77228" y="0"/>
                    </a:cubicBezTo>
                    <a:lnTo>
                      <a:pt x="307862" y="0"/>
                    </a:lnTo>
                    <a:cubicBezTo>
                      <a:pt x="334813" y="0"/>
                      <a:pt x="348289" y="0"/>
                      <a:pt x="358643" y="5081"/>
                    </a:cubicBezTo>
                    <a:cubicBezTo>
                      <a:pt x="367465" y="9652"/>
                      <a:pt x="375239" y="16766"/>
                      <a:pt x="379389" y="25912"/>
                    </a:cubicBezTo>
                    <a:cubicBezTo>
                      <a:pt x="384566" y="36073"/>
                      <a:pt x="384566" y="49283"/>
                      <a:pt x="384566" y="75701"/>
                    </a:cubicBezTo>
                    <a:lnTo>
                      <a:pt x="384566" y="301789"/>
                    </a:lnTo>
                    <a:cubicBezTo>
                      <a:pt x="384566" y="328209"/>
                      <a:pt x="384566" y="341419"/>
                      <a:pt x="379389" y="351580"/>
                    </a:cubicBezTo>
                    <a:cubicBezTo>
                      <a:pt x="374716" y="360217"/>
                      <a:pt x="367465" y="367838"/>
                      <a:pt x="358643" y="372411"/>
                    </a:cubicBezTo>
                    <a:cubicBezTo>
                      <a:pt x="348289" y="377490"/>
                      <a:pt x="334813" y="377490"/>
                      <a:pt x="307862" y="377490"/>
                    </a:cubicBezTo>
                    <a:lnTo>
                      <a:pt x="77228" y="377490"/>
                    </a:lnTo>
                    <a:cubicBezTo>
                      <a:pt x="50276" y="377490"/>
                      <a:pt x="36801" y="377490"/>
                      <a:pt x="26447" y="372411"/>
                    </a:cubicBezTo>
                    <a:cubicBezTo>
                      <a:pt x="17625" y="367838"/>
                      <a:pt x="9850" y="360724"/>
                      <a:pt x="5196" y="351580"/>
                    </a:cubicBezTo>
                    <a:cubicBezTo>
                      <a:pt x="0" y="341419"/>
                      <a:pt x="0" y="328209"/>
                      <a:pt x="0" y="301789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3C67A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9F5619A4-3351-5106-9872-C530CC39440F}"/>
                  </a:ext>
                </a:extLst>
              </p:cNvPr>
              <p:cNvSpPr/>
              <p:nvPr/>
            </p:nvSpPr>
            <p:spPr>
              <a:xfrm>
                <a:off x="4091803" y="-2393872"/>
                <a:ext cx="384566" cy="377491"/>
              </a:xfrm>
              <a:custGeom>
                <a:avLst/>
                <a:gdLst>
                  <a:gd name="connsiteX0" fmla="*/ 0 w 384566"/>
                  <a:gd name="connsiteY0" fmla="*/ 75701 h 377491"/>
                  <a:gd name="connsiteX1" fmla="*/ 5196 w 384566"/>
                  <a:gd name="connsiteY1" fmla="*/ 25911 h 377491"/>
                  <a:gd name="connsiteX2" fmla="*/ 26447 w 384566"/>
                  <a:gd name="connsiteY2" fmla="*/ 5081 h 377491"/>
                  <a:gd name="connsiteX3" fmla="*/ 77228 w 384566"/>
                  <a:gd name="connsiteY3" fmla="*/ 0 h 377491"/>
                  <a:gd name="connsiteX4" fmla="*/ 307862 w 384566"/>
                  <a:gd name="connsiteY4" fmla="*/ 0 h 377491"/>
                  <a:gd name="connsiteX5" fmla="*/ 358643 w 384566"/>
                  <a:gd name="connsiteY5" fmla="*/ 5081 h 377491"/>
                  <a:gd name="connsiteX6" fmla="*/ 379389 w 384566"/>
                  <a:gd name="connsiteY6" fmla="*/ 25911 h 377491"/>
                  <a:gd name="connsiteX7" fmla="*/ 384566 w 384566"/>
                  <a:gd name="connsiteY7" fmla="*/ 75701 h 377491"/>
                  <a:gd name="connsiteX8" fmla="*/ 384566 w 384566"/>
                  <a:gd name="connsiteY8" fmla="*/ 301790 h 377491"/>
                  <a:gd name="connsiteX9" fmla="*/ 379389 w 384566"/>
                  <a:gd name="connsiteY9" fmla="*/ 351580 h 377491"/>
                  <a:gd name="connsiteX10" fmla="*/ 358643 w 384566"/>
                  <a:gd name="connsiteY10" fmla="*/ 372410 h 377491"/>
                  <a:gd name="connsiteX11" fmla="*/ 307862 w 384566"/>
                  <a:gd name="connsiteY11" fmla="*/ 377491 h 377491"/>
                  <a:gd name="connsiteX12" fmla="*/ 77228 w 384566"/>
                  <a:gd name="connsiteY12" fmla="*/ 377491 h 377491"/>
                  <a:gd name="connsiteX13" fmla="*/ 26447 w 384566"/>
                  <a:gd name="connsiteY13" fmla="*/ 372410 h 377491"/>
                  <a:gd name="connsiteX14" fmla="*/ 5196 w 384566"/>
                  <a:gd name="connsiteY14" fmla="*/ 351580 h 377491"/>
                  <a:gd name="connsiteX15" fmla="*/ 0 w 384566"/>
                  <a:gd name="connsiteY15" fmla="*/ 301790 h 377491"/>
                  <a:gd name="connsiteX16" fmla="*/ 0 w 384566"/>
                  <a:gd name="connsiteY16" fmla="*/ 75701 h 37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4566" h="377491">
                    <a:moveTo>
                      <a:pt x="0" y="75701"/>
                    </a:moveTo>
                    <a:cubicBezTo>
                      <a:pt x="0" y="49282"/>
                      <a:pt x="0" y="36072"/>
                      <a:pt x="5196" y="25911"/>
                    </a:cubicBezTo>
                    <a:cubicBezTo>
                      <a:pt x="9850" y="17274"/>
                      <a:pt x="17102" y="9654"/>
                      <a:pt x="26447" y="5081"/>
                    </a:cubicBezTo>
                    <a:cubicBezTo>
                      <a:pt x="36801" y="0"/>
                      <a:pt x="50276" y="0"/>
                      <a:pt x="77228" y="0"/>
                    </a:cubicBezTo>
                    <a:lnTo>
                      <a:pt x="307862" y="0"/>
                    </a:lnTo>
                    <a:cubicBezTo>
                      <a:pt x="334813" y="0"/>
                      <a:pt x="348289" y="0"/>
                      <a:pt x="358643" y="5081"/>
                    </a:cubicBezTo>
                    <a:cubicBezTo>
                      <a:pt x="367465" y="9654"/>
                      <a:pt x="375239" y="16765"/>
                      <a:pt x="379389" y="25911"/>
                    </a:cubicBezTo>
                    <a:cubicBezTo>
                      <a:pt x="384566" y="36072"/>
                      <a:pt x="384566" y="49282"/>
                      <a:pt x="384566" y="75701"/>
                    </a:cubicBezTo>
                    <a:lnTo>
                      <a:pt x="384566" y="301790"/>
                    </a:lnTo>
                    <a:cubicBezTo>
                      <a:pt x="384566" y="328209"/>
                      <a:pt x="384566" y="341419"/>
                      <a:pt x="379389" y="351580"/>
                    </a:cubicBezTo>
                    <a:cubicBezTo>
                      <a:pt x="374716" y="360217"/>
                      <a:pt x="367465" y="367837"/>
                      <a:pt x="358643" y="372410"/>
                    </a:cubicBezTo>
                    <a:cubicBezTo>
                      <a:pt x="348289" y="377491"/>
                      <a:pt x="334813" y="377491"/>
                      <a:pt x="307862" y="377491"/>
                    </a:cubicBezTo>
                    <a:lnTo>
                      <a:pt x="77228" y="377491"/>
                    </a:lnTo>
                    <a:cubicBezTo>
                      <a:pt x="50276" y="377491"/>
                      <a:pt x="36801" y="377491"/>
                      <a:pt x="26447" y="372410"/>
                    </a:cubicBezTo>
                    <a:cubicBezTo>
                      <a:pt x="17625" y="367837"/>
                      <a:pt x="9850" y="360725"/>
                      <a:pt x="5196" y="351580"/>
                    </a:cubicBezTo>
                    <a:cubicBezTo>
                      <a:pt x="0" y="341419"/>
                      <a:pt x="0" y="328209"/>
                      <a:pt x="0" y="301790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E7E6E6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92AF6136-3329-272C-5325-29E3C9876EA6}"/>
                  </a:ext>
                </a:extLst>
              </p:cNvPr>
              <p:cNvSpPr/>
              <p:nvPr/>
            </p:nvSpPr>
            <p:spPr>
              <a:xfrm>
                <a:off x="4500199" y="-1593160"/>
                <a:ext cx="384042" cy="377490"/>
              </a:xfrm>
              <a:custGeom>
                <a:avLst/>
                <a:gdLst>
                  <a:gd name="connsiteX0" fmla="*/ 0 w 384042"/>
                  <a:gd name="connsiteY0" fmla="*/ 75701 h 377490"/>
                  <a:gd name="connsiteX1" fmla="*/ 5196 w 384042"/>
                  <a:gd name="connsiteY1" fmla="*/ 25910 h 377490"/>
                  <a:gd name="connsiteX2" fmla="*/ 25923 w 384042"/>
                  <a:gd name="connsiteY2" fmla="*/ 5080 h 377490"/>
                  <a:gd name="connsiteX3" fmla="*/ 76704 w 384042"/>
                  <a:gd name="connsiteY3" fmla="*/ 0 h 377490"/>
                  <a:gd name="connsiteX4" fmla="*/ 307339 w 384042"/>
                  <a:gd name="connsiteY4" fmla="*/ 0 h 377490"/>
                  <a:gd name="connsiteX5" fmla="*/ 358138 w 384042"/>
                  <a:gd name="connsiteY5" fmla="*/ 5080 h 377490"/>
                  <a:gd name="connsiteX6" fmla="*/ 378865 w 384042"/>
                  <a:gd name="connsiteY6" fmla="*/ 25910 h 377490"/>
                  <a:gd name="connsiteX7" fmla="*/ 384043 w 384042"/>
                  <a:gd name="connsiteY7" fmla="*/ 75701 h 377490"/>
                  <a:gd name="connsiteX8" fmla="*/ 384043 w 384042"/>
                  <a:gd name="connsiteY8" fmla="*/ 301789 h 377490"/>
                  <a:gd name="connsiteX9" fmla="*/ 378865 w 384042"/>
                  <a:gd name="connsiteY9" fmla="*/ 351578 h 377490"/>
                  <a:gd name="connsiteX10" fmla="*/ 358138 w 384042"/>
                  <a:gd name="connsiteY10" fmla="*/ 372409 h 377490"/>
                  <a:gd name="connsiteX11" fmla="*/ 307339 w 384042"/>
                  <a:gd name="connsiteY11" fmla="*/ 377490 h 377490"/>
                  <a:gd name="connsiteX12" fmla="*/ 76704 w 384042"/>
                  <a:gd name="connsiteY12" fmla="*/ 377490 h 377490"/>
                  <a:gd name="connsiteX13" fmla="*/ 25923 w 384042"/>
                  <a:gd name="connsiteY13" fmla="*/ 372409 h 377490"/>
                  <a:gd name="connsiteX14" fmla="*/ 5196 w 384042"/>
                  <a:gd name="connsiteY14" fmla="*/ 351578 h 377490"/>
                  <a:gd name="connsiteX15" fmla="*/ 0 w 384042"/>
                  <a:gd name="connsiteY15" fmla="*/ 301789 h 377490"/>
                  <a:gd name="connsiteX16" fmla="*/ 0 w 384042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4042" h="377490">
                    <a:moveTo>
                      <a:pt x="0" y="75701"/>
                    </a:moveTo>
                    <a:cubicBezTo>
                      <a:pt x="0" y="49281"/>
                      <a:pt x="0" y="36071"/>
                      <a:pt x="5196" y="25910"/>
                    </a:cubicBezTo>
                    <a:cubicBezTo>
                      <a:pt x="9850" y="17273"/>
                      <a:pt x="17101" y="9652"/>
                      <a:pt x="25923" y="5080"/>
                    </a:cubicBezTo>
                    <a:cubicBezTo>
                      <a:pt x="36277" y="0"/>
                      <a:pt x="49753" y="0"/>
                      <a:pt x="76704" y="0"/>
                    </a:cubicBezTo>
                    <a:lnTo>
                      <a:pt x="307339" y="0"/>
                    </a:lnTo>
                    <a:cubicBezTo>
                      <a:pt x="334289" y="0"/>
                      <a:pt x="347765" y="0"/>
                      <a:pt x="358138" y="5080"/>
                    </a:cubicBezTo>
                    <a:cubicBezTo>
                      <a:pt x="366941" y="9652"/>
                      <a:pt x="374716" y="16766"/>
                      <a:pt x="378865" y="25910"/>
                    </a:cubicBezTo>
                    <a:cubicBezTo>
                      <a:pt x="384043" y="36071"/>
                      <a:pt x="384043" y="49281"/>
                      <a:pt x="384043" y="75701"/>
                    </a:cubicBezTo>
                    <a:lnTo>
                      <a:pt x="384043" y="301789"/>
                    </a:lnTo>
                    <a:cubicBezTo>
                      <a:pt x="384043" y="328209"/>
                      <a:pt x="384043" y="341417"/>
                      <a:pt x="378865" y="351578"/>
                    </a:cubicBezTo>
                    <a:cubicBezTo>
                      <a:pt x="374193" y="360216"/>
                      <a:pt x="366941" y="367838"/>
                      <a:pt x="358138" y="372409"/>
                    </a:cubicBezTo>
                    <a:cubicBezTo>
                      <a:pt x="347765" y="377490"/>
                      <a:pt x="334289" y="377490"/>
                      <a:pt x="307339" y="377490"/>
                    </a:cubicBezTo>
                    <a:lnTo>
                      <a:pt x="76704" y="377490"/>
                    </a:lnTo>
                    <a:cubicBezTo>
                      <a:pt x="49753" y="377490"/>
                      <a:pt x="36277" y="377490"/>
                      <a:pt x="25923" y="372409"/>
                    </a:cubicBezTo>
                    <a:cubicBezTo>
                      <a:pt x="17101" y="367838"/>
                      <a:pt x="9345" y="360724"/>
                      <a:pt x="5196" y="351578"/>
                    </a:cubicBezTo>
                    <a:cubicBezTo>
                      <a:pt x="0" y="341417"/>
                      <a:pt x="0" y="328209"/>
                      <a:pt x="0" y="301789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E7E6E6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538F3C6B-8301-E5FC-F1C6-98D5FBC87740}"/>
                  </a:ext>
                </a:extLst>
              </p:cNvPr>
              <p:cNvSpPr/>
              <p:nvPr/>
            </p:nvSpPr>
            <p:spPr>
              <a:xfrm>
                <a:off x="4500199" y="-1993516"/>
                <a:ext cx="384042" cy="377490"/>
              </a:xfrm>
              <a:custGeom>
                <a:avLst/>
                <a:gdLst>
                  <a:gd name="connsiteX0" fmla="*/ 0 w 384042"/>
                  <a:gd name="connsiteY0" fmla="*/ 75701 h 377490"/>
                  <a:gd name="connsiteX1" fmla="*/ 5196 w 384042"/>
                  <a:gd name="connsiteY1" fmla="*/ 25912 h 377490"/>
                  <a:gd name="connsiteX2" fmla="*/ 25923 w 384042"/>
                  <a:gd name="connsiteY2" fmla="*/ 5081 h 377490"/>
                  <a:gd name="connsiteX3" fmla="*/ 76704 w 384042"/>
                  <a:gd name="connsiteY3" fmla="*/ 0 h 377490"/>
                  <a:gd name="connsiteX4" fmla="*/ 307339 w 384042"/>
                  <a:gd name="connsiteY4" fmla="*/ 0 h 377490"/>
                  <a:gd name="connsiteX5" fmla="*/ 358138 w 384042"/>
                  <a:gd name="connsiteY5" fmla="*/ 5081 h 377490"/>
                  <a:gd name="connsiteX6" fmla="*/ 378865 w 384042"/>
                  <a:gd name="connsiteY6" fmla="*/ 25912 h 377490"/>
                  <a:gd name="connsiteX7" fmla="*/ 384043 w 384042"/>
                  <a:gd name="connsiteY7" fmla="*/ 75701 h 377490"/>
                  <a:gd name="connsiteX8" fmla="*/ 384043 w 384042"/>
                  <a:gd name="connsiteY8" fmla="*/ 301789 h 377490"/>
                  <a:gd name="connsiteX9" fmla="*/ 378865 w 384042"/>
                  <a:gd name="connsiteY9" fmla="*/ 351580 h 377490"/>
                  <a:gd name="connsiteX10" fmla="*/ 358138 w 384042"/>
                  <a:gd name="connsiteY10" fmla="*/ 372411 h 377490"/>
                  <a:gd name="connsiteX11" fmla="*/ 307339 w 384042"/>
                  <a:gd name="connsiteY11" fmla="*/ 377490 h 377490"/>
                  <a:gd name="connsiteX12" fmla="*/ 76704 w 384042"/>
                  <a:gd name="connsiteY12" fmla="*/ 377490 h 377490"/>
                  <a:gd name="connsiteX13" fmla="*/ 25923 w 384042"/>
                  <a:gd name="connsiteY13" fmla="*/ 372411 h 377490"/>
                  <a:gd name="connsiteX14" fmla="*/ 5196 w 384042"/>
                  <a:gd name="connsiteY14" fmla="*/ 351580 h 377490"/>
                  <a:gd name="connsiteX15" fmla="*/ 0 w 384042"/>
                  <a:gd name="connsiteY15" fmla="*/ 301789 h 377490"/>
                  <a:gd name="connsiteX16" fmla="*/ 0 w 384042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4042" h="377490">
                    <a:moveTo>
                      <a:pt x="0" y="75701"/>
                    </a:moveTo>
                    <a:cubicBezTo>
                      <a:pt x="0" y="49283"/>
                      <a:pt x="0" y="36073"/>
                      <a:pt x="5196" y="25912"/>
                    </a:cubicBezTo>
                    <a:cubicBezTo>
                      <a:pt x="9850" y="17275"/>
                      <a:pt x="17101" y="9652"/>
                      <a:pt x="25923" y="5081"/>
                    </a:cubicBezTo>
                    <a:cubicBezTo>
                      <a:pt x="36277" y="0"/>
                      <a:pt x="49753" y="0"/>
                      <a:pt x="76704" y="0"/>
                    </a:cubicBezTo>
                    <a:lnTo>
                      <a:pt x="307339" y="0"/>
                    </a:lnTo>
                    <a:cubicBezTo>
                      <a:pt x="334289" y="0"/>
                      <a:pt x="347765" y="0"/>
                      <a:pt x="358138" y="5081"/>
                    </a:cubicBezTo>
                    <a:cubicBezTo>
                      <a:pt x="366941" y="9652"/>
                      <a:pt x="374716" y="16766"/>
                      <a:pt x="378865" y="25912"/>
                    </a:cubicBezTo>
                    <a:cubicBezTo>
                      <a:pt x="384043" y="36073"/>
                      <a:pt x="384043" y="49283"/>
                      <a:pt x="384043" y="75701"/>
                    </a:cubicBezTo>
                    <a:lnTo>
                      <a:pt x="384043" y="301789"/>
                    </a:lnTo>
                    <a:cubicBezTo>
                      <a:pt x="384043" y="328209"/>
                      <a:pt x="384043" y="341419"/>
                      <a:pt x="378865" y="351580"/>
                    </a:cubicBezTo>
                    <a:cubicBezTo>
                      <a:pt x="374193" y="360217"/>
                      <a:pt x="366941" y="367838"/>
                      <a:pt x="358138" y="372411"/>
                    </a:cubicBezTo>
                    <a:cubicBezTo>
                      <a:pt x="347765" y="377490"/>
                      <a:pt x="334289" y="377490"/>
                      <a:pt x="307339" y="377490"/>
                    </a:cubicBezTo>
                    <a:lnTo>
                      <a:pt x="76704" y="377490"/>
                    </a:lnTo>
                    <a:cubicBezTo>
                      <a:pt x="49753" y="377490"/>
                      <a:pt x="36277" y="377490"/>
                      <a:pt x="25923" y="372411"/>
                    </a:cubicBezTo>
                    <a:cubicBezTo>
                      <a:pt x="17101" y="367838"/>
                      <a:pt x="9345" y="360724"/>
                      <a:pt x="5196" y="351580"/>
                    </a:cubicBezTo>
                    <a:cubicBezTo>
                      <a:pt x="0" y="341419"/>
                      <a:pt x="0" y="328209"/>
                      <a:pt x="0" y="301789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E7E6E6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13027C09-76FF-EA08-B3C7-FAB25772F970}"/>
                  </a:ext>
                </a:extLst>
              </p:cNvPr>
              <p:cNvSpPr/>
              <p:nvPr/>
            </p:nvSpPr>
            <p:spPr>
              <a:xfrm>
                <a:off x="4500199" y="-2393872"/>
                <a:ext cx="384042" cy="377491"/>
              </a:xfrm>
              <a:custGeom>
                <a:avLst/>
                <a:gdLst>
                  <a:gd name="connsiteX0" fmla="*/ 0 w 384042"/>
                  <a:gd name="connsiteY0" fmla="*/ 75701 h 377491"/>
                  <a:gd name="connsiteX1" fmla="*/ 5196 w 384042"/>
                  <a:gd name="connsiteY1" fmla="*/ 25911 h 377491"/>
                  <a:gd name="connsiteX2" fmla="*/ 25923 w 384042"/>
                  <a:gd name="connsiteY2" fmla="*/ 5081 h 377491"/>
                  <a:gd name="connsiteX3" fmla="*/ 76704 w 384042"/>
                  <a:gd name="connsiteY3" fmla="*/ 0 h 377491"/>
                  <a:gd name="connsiteX4" fmla="*/ 307339 w 384042"/>
                  <a:gd name="connsiteY4" fmla="*/ 0 h 377491"/>
                  <a:gd name="connsiteX5" fmla="*/ 358138 w 384042"/>
                  <a:gd name="connsiteY5" fmla="*/ 5081 h 377491"/>
                  <a:gd name="connsiteX6" fmla="*/ 378865 w 384042"/>
                  <a:gd name="connsiteY6" fmla="*/ 25911 h 377491"/>
                  <a:gd name="connsiteX7" fmla="*/ 384043 w 384042"/>
                  <a:gd name="connsiteY7" fmla="*/ 75701 h 377491"/>
                  <a:gd name="connsiteX8" fmla="*/ 384043 w 384042"/>
                  <a:gd name="connsiteY8" fmla="*/ 301790 h 377491"/>
                  <a:gd name="connsiteX9" fmla="*/ 378865 w 384042"/>
                  <a:gd name="connsiteY9" fmla="*/ 351580 h 377491"/>
                  <a:gd name="connsiteX10" fmla="*/ 358138 w 384042"/>
                  <a:gd name="connsiteY10" fmla="*/ 372410 h 377491"/>
                  <a:gd name="connsiteX11" fmla="*/ 307339 w 384042"/>
                  <a:gd name="connsiteY11" fmla="*/ 377491 h 377491"/>
                  <a:gd name="connsiteX12" fmla="*/ 76704 w 384042"/>
                  <a:gd name="connsiteY12" fmla="*/ 377491 h 377491"/>
                  <a:gd name="connsiteX13" fmla="*/ 25923 w 384042"/>
                  <a:gd name="connsiteY13" fmla="*/ 372410 h 377491"/>
                  <a:gd name="connsiteX14" fmla="*/ 5196 w 384042"/>
                  <a:gd name="connsiteY14" fmla="*/ 351580 h 377491"/>
                  <a:gd name="connsiteX15" fmla="*/ 0 w 384042"/>
                  <a:gd name="connsiteY15" fmla="*/ 301790 h 377491"/>
                  <a:gd name="connsiteX16" fmla="*/ 0 w 384042"/>
                  <a:gd name="connsiteY16" fmla="*/ 75701 h 37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4042" h="377491">
                    <a:moveTo>
                      <a:pt x="0" y="75701"/>
                    </a:moveTo>
                    <a:cubicBezTo>
                      <a:pt x="0" y="49282"/>
                      <a:pt x="0" y="36072"/>
                      <a:pt x="5196" y="25911"/>
                    </a:cubicBezTo>
                    <a:cubicBezTo>
                      <a:pt x="9850" y="17274"/>
                      <a:pt x="17101" y="9654"/>
                      <a:pt x="25923" y="5081"/>
                    </a:cubicBezTo>
                    <a:cubicBezTo>
                      <a:pt x="36277" y="0"/>
                      <a:pt x="49753" y="0"/>
                      <a:pt x="76704" y="0"/>
                    </a:cubicBezTo>
                    <a:lnTo>
                      <a:pt x="307339" y="0"/>
                    </a:lnTo>
                    <a:cubicBezTo>
                      <a:pt x="334289" y="0"/>
                      <a:pt x="347765" y="0"/>
                      <a:pt x="358138" y="5081"/>
                    </a:cubicBezTo>
                    <a:cubicBezTo>
                      <a:pt x="366941" y="9654"/>
                      <a:pt x="374716" y="16765"/>
                      <a:pt x="378865" y="25911"/>
                    </a:cubicBezTo>
                    <a:cubicBezTo>
                      <a:pt x="384043" y="36072"/>
                      <a:pt x="384043" y="49282"/>
                      <a:pt x="384043" y="75701"/>
                    </a:cubicBezTo>
                    <a:lnTo>
                      <a:pt x="384043" y="301790"/>
                    </a:lnTo>
                    <a:cubicBezTo>
                      <a:pt x="384043" y="328209"/>
                      <a:pt x="384043" y="341419"/>
                      <a:pt x="378865" y="351580"/>
                    </a:cubicBezTo>
                    <a:cubicBezTo>
                      <a:pt x="374193" y="360217"/>
                      <a:pt x="366941" y="367837"/>
                      <a:pt x="358138" y="372410"/>
                    </a:cubicBezTo>
                    <a:cubicBezTo>
                      <a:pt x="347765" y="377491"/>
                      <a:pt x="334289" y="377491"/>
                      <a:pt x="307339" y="377491"/>
                    </a:cubicBezTo>
                    <a:lnTo>
                      <a:pt x="76704" y="377491"/>
                    </a:lnTo>
                    <a:cubicBezTo>
                      <a:pt x="49753" y="377491"/>
                      <a:pt x="36277" y="377491"/>
                      <a:pt x="25923" y="372410"/>
                    </a:cubicBezTo>
                    <a:cubicBezTo>
                      <a:pt x="17101" y="367837"/>
                      <a:pt x="9345" y="360725"/>
                      <a:pt x="5196" y="351580"/>
                    </a:cubicBezTo>
                    <a:cubicBezTo>
                      <a:pt x="0" y="341419"/>
                      <a:pt x="0" y="328209"/>
                      <a:pt x="0" y="301790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E7E6E6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ACC50693-2210-342B-B061-21121FA87C12}"/>
                  </a:ext>
                </a:extLst>
              </p:cNvPr>
              <p:cNvSpPr/>
              <p:nvPr/>
            </p:nvSpPr>
            <p:spPr>
              <a:xfrm>
                <a:off x="5135603" y="-2395395"/>
                <a:ext cx="6721434" cy="1299626"/>
              </a:xfrm>
              <a:custGeom>
                <a:avLst/>
                <a:gdLst>
                  <a:gd name="connsiteX0" fmla="*/ 590829 w 6721434"/>
                  <a:gd name="connsiteY0" fmla="*/ 301789 h 1299626"/>
                  <a:gd name="connsiteX1" fmla="*/ 678411 w 6721434"/>
                  <a:gd name="connsiteY1" fmla="*/ 301789 h 1299626"/>
                  <a:gd name="connsiteX2" fmla="*/ 774813 w 6721434"/>
                  <a:gd name="connsiteY2" fmla="*/ 284008 h 1299626"/>
                  <a:gd name="connsiteX3" fmla="*/ 836491 w 6721434"/>
                  <a:gd name="connsiteY3" fmla="*/ 232692 h 1299626"/>
                  <a:gd name="connsiteX4" fmla="*/ 857741 w 6721434"/>
                  <a:gd name="connsiteY4" fmla="*/ 153944 h 1299626"/>
                  <a:gd name="connsiteX5" fmla="*/ 836491 w 6721434"/>
                  <a:gd name="connsiteY5" fmla="*/ 74178 h 1299626"/>
                  <a:gd name="connsiteX6" fmla="*/ 774813 w 6721434"/>
                  <a:gd name="connsiteY6" fmla="*/ 19815 h 1299626"/>
                  <a:gd name="connsiteX7" fmla="*/ 678411 w 6721434"/>
                  <a:gd name="connsiteY7" fmla="*/ 0 h 1299626"/>
                  <a:gd name="connsiteX8" fmla="*/ 492351 w 6721434"/>
                  <a:gd name="connsiteY8" fmla="*/ 0 h 1299626"/>
                  <a:gd name="connsiteX9" fmla="*/ 492351 w 6721434"/>
                  <a:gd name="connsiteY9" fmla="*/ 468434 h 1299626"/>
                  <a:gd name="connsiteX10" fmla="*/ 590829 w 6721434"/>
                  <a:gd name="connsiteY10" fmla="*/ 468434 h 1299626"/>
                  <a:gd name="connsiteX11" fmla="*/ 590829 w 6721434"/>
                  <a:gd name="connsiteY11" fmla="*/ 301789 h 1299626"/>
                  <a:gd name="connsiteX12" fmla="*/ 678411 w 6721434"/>
                  <a:gd name="connsiteY12" fmla="*/ 75701 h 1299626"/>
                  <a:gd name="connsiteX13" fmla="*/ 724537 w 6721434"/>
                  <a:gd name="connsiteY13" fmla="*/ 86879 h 1299626"/>
                  <a:gd name="connsiteX14" fmla="*/ 750461 w 6721434"/>
                  <a:gd name="connsiteY14" fmla="*/ 115839 h 1299626"/>
                  <a:gd name="connsiteX15" fmla="*/ 758740 w 6721434"/>
                  <a:gd name="connsiteY15" fmla="*/ 154959 h 1299626"/>
                  <a:gd name="connsiteX16" fmla="*/ 750461 w 6721434"/>
                  <a:gd name="connsiteY16" fmla="*/ 192049 h 1299626"/>
                  <a:gd name="connsiteX17" fmla="*/ 724537 w 6721434"/>
                  <a:gd name="connsiteY17" fmla="*/ 217959 h 1299626"/>
                  <a:gd name="connsiteX18" fmla="*/ 678411 w 6721434"/>
                  <a:gd name="connsiteY18" fmla="*/ 227104 h 1299626"/>
                  <a:gd name="connsiteX19" fmla="*/ 590829 w 6721434"/>
                  <a:gd name="connsiteY19" fmla="*/ 227104 h 1299626"/>
                  <a:gd name="connsiteX20" fmla="*/ 590829 w 6721434"/>
                  <a:gd name="connsiteY20" fmla="*/ 75701 h 1299626"/>
                  <a:gd name="connsiteX21" fmla="*/ 678411 w 6721434"/>
                  <a:gd name="connsiteY21" fmla="*/ 75701 h 1299626"/>
                  <a:gd name="connsiteX22" fmla="*/ 1692157 w 6721434"/>
                  <a:gd name="connsiteY22" fmla="*/ 75701 h 1299626"/>
                  <a:gd name="connsiteX23" fmla="*/ 1499874 w 6721434"/>
                  <a:gd name="connsiteY23" fmla="*/ 75701 h 1299626"/>
                  <a:gd name="connsiteX24" fmla="*/ 1499874 w 6721434"/>
                  <a:gd name="connsiteY24" fmla="*/ 468942 h 1299626"/>
                  <a:gd name="connsiteX25" fmla="*/ 1401397 w 6721434"/>
                  <a:gd name="connsiteY25" fmla="*/ 468942 h 1299626"/>
                  <a:gd name="connsiteX26" fmla="*/ 1401397 w 6721434"/>
                  <a:gd name="connsiteY26" fmla="*/ 0 h 1299626"/>
                  <a:gd name="connsiteX27" fmla="*/ 1790616 w 6721434"/>
                  <a:gd name="connsiteY27" fmla="*/ 0 h 1299626"/>
                  <a:gd name="connsiteX28" fmla="*/ 1790616 w 6721434"/>
                  <a:gd name="connsiteY28" fmla="*/ 468434 h 1299626"/>
                  <a:gd name="connsiteX29" fmla="*/ 1692157 w 6721434"/>
                  <a:gd name="connsiteY29" fmla="*/ 468434 h 1299626"/>
                  <a:gd name="connsiteX30" fmla="*/ 1692157 w 6721434"/>
                  <a:gd name="connsiteY30" fmla="*/ 75701 h 1299626"/>
                  <a:gd name="connsiteX31" fmla="*/ 244110 w 6721434"/>
                  <a:gd name="connsiteY31" fmla="*/ 0 h 1299626"/>
                  <a:gd name="connsiteX32" fmla="*/ 201610 w 6721434"/>
                  <a:gd name="connsiteY32" fmla="*/ 0 h 1299626"/>
                  <a:gd name="connsiteX33" fmla="*/ 177761 w 6721434"/>
                  <a:gd name="connsiteY33" fmla="*/ 0 h 1299626"/>
                  <a:gd name="connsiteX34" fmla="*/ 0 w 6721434"/>
                  <a:gd name="connsiteY34" fmla="*/ 468434 h 1299626"/>
                  <a:gd name="connsiteX35" fmla="*/ 104683 w 6721434"/>
                  <a:gd name="connsiteY35" fmla="*/ 468434 h 1299626"/>
                  <a:gd name="connsiteX36" fmla="*/ 137858 w 6721434"/>
                  <a:gd name="connsiteY36" fmla="*/ 369361 h 1299626"/>
                  <a:gd name="connsiteX37" fmla="*/ 309918 w 6721434"/>
                  <a:gd name="connsiteY37" fmla="*/ 369361 h 1299626"/>
                  <a:gd name="connsiteX38" fmla="*/ 343093 w 6721434"/>
                  <a:gd name="connsiteY38" fmla="*/ 468434 h 1299626"/>
                  <a:gd name="connsiteX39" fmla="*/ 448299 w 6721434"/>
                  <a:gd name="connsiteY39" fmla="*/ 468434 h 1299626"/>
                  <a:gd name="connsiteX40" fmla="*/ 269510 w 6721434"/>
                  <a:gd name="connsiteY40" fmla="*/ 0 h 1299626"/>
                  <a:gd name="connsiteX41" fmla="*/ 244110 w 6721434"/>
                  <a:gd name="connsiteY41" fmla="*/ 0 h 1299626"/>
                  <a:gd name="connsiteX42" fmla="*/ 163258 w 6721434"/>
                  <a:gd name="connsiteY42" fmla="*/ 294168 h 1299626"/>
                  <a:gd name="connsiteX43" fmla="*/ 223888 w 6721434"/>
                  <a:gd name="connsiteY43" fmla="*/ 113298 h 1299626"/>
                  <a:gd name="connsiteX44" fmla="*/ 284537 w 6721434"/>
                  <a:gd name="connsiteY44" fmla="*/ 294168 h 1299626"/>
                  <a:gd name="connsiteX45" fmla="*/ 163258 w 6721434"/>
                  <a:gd name="connsiteY45" fmla="*/ 294168 h 1299626"/>
                  <a:gd name="connsiteX46" fmla="*/ 1024625 w 6721434"/>
                  <a:gd name="connsiteY46" fmla="*/ 468434 h 1299626"/>
                  <a:gd name="connsiteX47" fmla="*/ 926147 w 6721434"/>
                  <a:gd name="connsiteY47" fmla="*/ 468434 h 1299626"/>
                  <a:gd name="connsiteX48" fmla="*/ 926147 w 6721434"/>
                  <a:gd name="connsiteY48" fmla="*/ 0 h 1299626"/>
                  <a:gd name="connsiteX49" fmla="*/ 1315366 w 6721434"/>
                  <a:gd name="connsiteY49" fmla="*/ 0 h 1299626"/>
                  <a:gd name="connsiteX50" fmla="*/ 1315366 w 6721434"/>
                  <a:gd name="connsiteY50" fmla="*/ 468434 h 1299626"/>
                  <a:gd name="connsiteX51" fmla="*/ 1216889 w 6721434"/>
                  <a:gd name="connsiteY51" fmla="*/ 468434 h 1299626"/>
                  <a:gd name="connsiteX52" fmla="*/ 1216889 w 6721434"/>
                  <a:gd name="connsiteY52" fmla="*/ 75701 h 1299626"/>
                  <a:gd name="connsiteX53" fmla="*/ 1024625 w 6721434"/>
                  <a:gd name="connsiteY53" fmla="*/ 75701 h 1299626"/>
                  <a:gd name="connsiteX54" fmla="*/ 1024625 w 6721434"/>
                  <a:gd name="connsiteY54" fmla="*/ 468434 h 1299626"/>
                  <a:gd name="connsiteX55" fmla="*/ 678933 w 6721434"/>
                  <a:gd name="connsiteY55" fmla="*/ 816458 h 1299626"/>
                  <a:gd name="connsiteX56" fmla="*/ 792961 w 6721434"/>
                  <a:gd name="connsiteY56" fmla="*/ 816458 h 1299626"/>
                  <a:gd name="connsiteX57" fmla="*/ 792961 w 6721434"/>
                  <a:gd name="connsiteY57" fmla="*/ 888095 h 1299626"/>
                  <a:gd name="connsiteX58" fmla="*/ 678933 w 6721434"/>
                  <a:gd name="connsiteY58" fmla="*/ 888095 h 1299626"/>
                  <a:gd name="connsiteX59" fmla="*/ 678933 w 6721434"/>
                  <a:gd name="connsiteY59" fmla="*/ 1164481 h 1299626"/>
                  <a:gd name="connsiteX60" fmla="*/ 584082 w 6721434"/>
                  <a:gd name="connsiteY60" fmla="*/ 1164481 h 1299626"/>
                  <a:gd name="connsiteX61" fmla="*/ 584082 w 6721434"/>
                  <a:gd name="connsiteY61" fmla="*/ 888095 h 1299626"/>
                  <a:gd name="connsiteX62" fmla="*/ 471624 w 6721434"/>
                  <a:gd name="connsiteY62" fmla="*/ 888095 h 1299626"/>
                  <a:gd name="connsiteX63" fmla="*/ 471624 w 6721434"/>
                  <a:gd name="connsiteY63" fmla="*/ 816458 h 1299626"/>
                  <a:gd name="connsiteX64" fmla="*/ 584082 w 6721434"/>
                  <a:gd name="connsiteY64" fmla="*/ 816458 h 1299626"/>
                  <a:gd name="connsiteX65" fmla="*/ 678933 w 6721434"/>
                  <a:gd name="connsiteY65" fmla="*/ 816458 h 1299626"/>
                  <a:gd name="connsiteX66" fmla="*/ 1087329 w 6721434"/>
                  <a:gd name="connsiteY66" fmla="*/ 857102 h 1299626"/>
                  <a:gd name="connsiteX67" fmla="*/ 1038604 w 6721434"/>
                  <a:gd name="connsiteY67" fmla="*/ 822555 h 1299626"/>
                  <a:gd name="connsiteX68" fmla="*/ 971751 w 6721434"/>
                  <a:gd name="connsiteY68" fmla="*/ 810360 h 1299626"/>
                  <a:gd name="connsiteX69" fmla="*/ 902317 w 6721434"/>
                  <a:gd name="connsiteY69" fmla="*/ 823570 h 1299626"/>
                  <a:gd name="connsiteX70" fmla="*/ 849966 w 6721434"/>
                  <a:gd name="connsiteY70" fmla="*/ 860660 h 1299626"/>
                  <a:gd name="connsiteX71" fmla="*/ 817315 w 6721434"/>
                  <a:gd name="connsiteY71" fmla="*/ 917563 h 1299626"/>
                  <a:gd name="connsiteX72" fmla="*/ 805913 w 6721434"/>
                  <a:gd name="connsiteY72" fmla="*/ 990215 h 1299626"/>
                  <a:gd name="connsiteX73" fmla="*/ 805913 w 6721434"/>
                  <a:gd name="connsiteY73" fmla="*/ 1002917 h 1299626"/>
                  <a:gd name="connsiteX74" fmla="*/ 817838 w 6721434"/>
                  <a:gd name="connsiteY74" fmla="*/ 1068458 h 1299626"/>
                  <a:gd name="connsiteX75" fmla="*/ 852545 w 6721434"/>
                  <a:gd name="connsiteY75" fmla="*/ 1122311 h 1299626"/>
                  <a:gd name="connsiteX76" fmla="*/ 908521 w 6721434"/>
                  <a:gd name="connsiteY76" fmla="*/ 1158893 h 1299626"/>
                  <a:gd name="connsiteX77" fmla="*/ 982646 w 6721434"/>
                  <a:gd name="connsiteY77" fmla="*/ 1171594 h 1299626"/>
                  <a:gd name="connsiteX78" fmla="*/ 1043800 w 6721434"/>
                  <a:gd name="connsiteY78" fmla="*/ 1162449 h 1299626"/>
                  <a:gd name="connsiteX79" fmla="*/ 1089928 w 6721434"/>
                  <a:gd name="connsiteY79" fmla="*/ 1138569 h 1299626"/>
                  <a:gd name="connsiteX80" fmla="*/ 1120504 w 6721434"/>
                  <a:gd name="connsiteY80" fmla="*/ 1108086 h 1299626"/>
                  <a:gd name="connsiteX81" fmla="*/ 1074377 w 6721434"/>
                  <a:gd name="connsiteY81" fmla="*/ 1059312 h 1299626"/>
                  <a:gd name="connsiteX82" fmla="*/ 1036025 w 6721434"/>
                  <a:gd name="connsiteY82" fmla="*/ 1089288 h 1299626"/>
                  <a:gd name="connsiteX83" fmla="*/ 988348 w 6721434"/>
                  <a:gd name="connsiteY83" fmla="*/ 1098940 h 1299626"/>
                  <a:gd name="connsiteX84" fmla="*/ 951023 w 6721434"/>
                  <a:gd name="connsiteY84" fmla="*/ 1091829 h 1299626"/>
                  <a:gd name="connsiteX85" fmla="*/ 923549 w 6721434"/>
                  <a:gd name="connsiteY85" fmla="*/ 1072013 h 1299626"/>
                  <a:gd name="connsiteX86" fmla="*/ 905942 w 6721434"/>
                  <a:gd name="connsiteY86" fmla="*/ 1041529 h 1299626"/>
                  <a:gd name="connsiteX87" fmla="*/ 901270 w 6721434"/>
                  <a:gd name="connsiteY87" fmla="*/ 1019683 h 1299626"/>
                  <a:gd name="connsiteX88" fmla="*/ 1127756 w 6721434"/>
                  <a:gd name="connsiteY88" fmla="*/ 1019683 h 1299626"/>
                  <a:gd name="connsiteX89" fmla="*/ 1127756 w 6721434"/>
                  <a:gd name="connsiteY89" fmla="*/ 981070 h 1299626"/>
                  <a:gd name="connsiteX90" fmla="*/ 1117383 w 6721434"/>
                  <a:gd name="connsiteY90" fmla="*/ 911465 h 1299626"/>
                  <a:gd name="connsiteX91" fmla="*/ 1087329 w 6721434"/>
                  <a:gd name="connsiteY91" fmla="*/ 857102 h 1299626"/>
                  <a:gd name="connsiteX92" fmla="*/ 1034979 w 6721434"/>
                  <a:gd name="connsiteY92" fmla="*/ 957698 h 1299626"/>
                  <a:gd name="connsiteX93" fmla="*/ 902317 w 6721434"/>
                  <a:gd name="connsiteY93" fmla="*/ 957698 h 1299626"/>
                  <a:gd name="connsiteX94" fmla="*/ 903868 w 6721434"/>
                  <a:gd name="connsiteY94" fmla="*/ 947537 h 1299626"/>
                  <a:gd name="connsiteX95" fmla="*/ 916297 w 6721434"/>
                  <a:gd name="connsiteY95" fmla="*/ 913497 h 1299626"/>
                  <a:gd name="connsiteX96" fmla="*/ 938071 w 6721434"/>
                  <a:gd name="connsiteY96" fmla="*/ 891143 h 1299626"/>
                  <a:gd name="connsiteX97" fmla="*/ 970199 w 6721434"/>
                  <a:gd name="connsiteY97" fmla="*/ 883014 h 1299626"/>
                  <a:gd name="connsiteX98" fmla="*/ 1006476 w 6721434"/>
                  <a:gd name="connsiteY98" fmla="*/ 892160 h 1299626"/>
                  <a:gd name="connsiteX99" fmla="*/ 1027204 w 6721434"/>
                  <a:gd name="connsiteY99" fmla="*/ 916546 h 1299626"/>
                  <a:gd name="connsiteX100" fmla="*/ 1034474 w 6721434"/>
                  <a:gd name="connsiteY100" fmla="*/ 951095 h 1299626"/>
                  <a:gd name="connsiteX101" fmla="*/ 1034474 w 6721434"/>
                  <a:gd name="connsiteY101" fmla="*/ 957698 h 1299626"/>
                  <a:gd name="connsiteX102" fmla="*/ 1034979 w 6721434"/>
                  <a:gd name="connsiteY102" fmla="*/ 957698 h 1299626"/>
                  <a:gd name="connsiteX103" fmla="*/ 6721435 w 6721434"/>
                  <a:gd name="connsiteY103" fmla="*/ 888602 h 1299626"/>
                  <a:gd name="connsiteX104" fmla="*/ 6606903 w 6721434"/>
                  <a:gd name="connsiteY104" fmla="*/ 888602 h 1299626"/>
                  <a:gd name="connsiteX105" fmla="*/ 6606903 w 6721434"/>
                  <a:gd name="connsiteY105" fmla="*/ 1164989 h 1299626"/>
                  <a:gd name="connsiteX106" fmla="*/ 6512051 w 6721434"/>
                  <a:gd name="connsiteY106" fmla="*/ 1164989 h 1299626"/>
                  <a:gd name="connsiteX107" fmla="*/ 6512051 w 6721434"/>
                  <a:gd name="connsiteY107" fmla="*/ 888602 h 1299626"/>
                  <a:gd name="connsiteX108" fmla="*/ 6399594 w 6721434"/>
                  <a:gd name="connsiteY108" fmla="*/ 888602 h 1299626"/>
                  <a:gd name="connsiteX109" fmla="*/ 6399594 w 6721434"/>
                  <a:gd name="connsiteY109" fmla="*/ 816965 h 1299626"/>
                  <a:gd name="connsiteX110" fmla="*/ 6512051 w 6721434"/>
                  <a:gd name="connsiteY110" fmla="*/ 816965 h 1299626"/>
                  <a:gd name="connsiteX111" fmla="*/ 6606903 w 6721434"/>
                  <a:gd name="connsiteY111" fmla="*/ 816965 h 1299626"/>
                  <a:gd name="connsiteX112" fmla="*/ 6721435 w 6721434"/>
                  <a:gd name="connsiteY112" fmla="*/ 816965 h 1299626"/>
                  <a:gd name="connsiteX113" fmla="*/ 6721435 w 6721434"/>
                  <a:gd name="connsiteY113" fmla="*/ 888602 h 1299626"/>
                  <a:gd name="connsiteX114" fmla="*/ 4367969 w 6721434"/>
                  <a:gd name="connsiteY114" fmla="*/ 935853 h 1299626"/>
                  <a:gd name="connsiteX115" fmla="*/ 4285061 w 6721434"/>
                  <a:gd name="connsiteY115" fmla="*/ 920102 h 1299626"/>
                  <a:gd name="connsiteX116" fmla="*/ 4217684 w 6721434"/>
                  <a:gd name="connsiteY116" fmla="*/ 920102 h 1299626"/>
                  <a:gd name="connsiteX117" fmla="*/ 4217684 w 6721434"/>
                  <a:gd name="connsiteY117" fmla="*/ 816965 h 1299626"/>
                  <a:gd name="connsiteX118" fmla="*/ 4122831 w 6721434"/>
                  <a:gd name="connsiteY118" fmla="*/ 816965 h 1299626"/>
                  <a:gd name="connsiteX119" fmla="*/ 4122831 w 6721434"/>
                  <a:gd name="connsiteY119" fmla="*/ 1165498 h 1299626"/>
                  <a:gd name="connsiteX120" fmla="*/ 4285061 w 6721434"/>
                  <a:gd name="connsiteY120" fmla="*/ 1165498 h 1299626"/>
                  <a:gd name="connsiteX121" fmla="*/ 4349840 w 6721434"/>
                  <a:gd name="connsiteY121" fmla="*/ 1156352 h 1299626"/>
                  <a:gd name="connsiteX122" fmla="*/ 4398042 w 6721434"/>
                  <a:gd name="connsiteY122" fmla="*/ 1130949 h 1299626"/>
                  <a:gd name="connsiteX123" fmla="*/ 4428096 w 6721434"/>
                  <a:gd name="connsiteY123" fmla="*/ 1092335 h 1299626"/>
                  <a:gd name="connsiteX124" fmla="*/ 4438468 w 6721434"/>
                  <a:gd name="connsiteY124" fmla="*/ 1043561 h 1299626"/>
                  <a:gd name="connsiteX125" fmla="*/ 4419797 w 6721434"/>
                  <a:gd name="connsiteY125" fmla="*/ 979546 h 1299626"/>
                  <a:gd name="connsiteX126" fmla="*/ 4367969 w 6721434"/>
                  <a:gd name="connsiteY126" fmla="*/ 935853 h 1299626"/>
                  <a:gd name="connsiteX127" fmla="*/ 4338440 w 6721434"/>
                  <a:gd name="connsiteY127" fmla="*/ 1067949 h 1299626"/>
                  <a:gd name="connsiteX128" fmla="*/ 4319264 w 6721434"/>
                  <a:gd name="connsiteY128" fmla="*/ 1086239 h 1299626"/>
                  <a:gd name="connsiteX129" fmla="*/ 4285061 w 6721434"/>
                  <a:gd name="connsiteY129" fmla="*/ 1092844 h 1299626"/>
                  <a:gd name="connsiteX130" fmla="*/ 4217684 w 6721434"/>
                  <a:gd name="connsiteY130" fmla="*/ 1092844 h 1299626"/>
                  <a:gd name="connsiteX131" fmla="*/ 4217684 w 6721434"/>
                  <a:gd name="connsiteY131" fmla="*/ 992247 h 1299626"/>
                  <a:gd name="connsiteX132" fmla="*/ 4285061 w 6721434"/>
                  <a:gd name="connsiteY132" fmla="*/ 992247 h 1299626"/>
                  <a:gd name="connsiteX133" fmla="*/ 4319264 w 6721434"/>
                  <a:gd name="connsiteY133" fmla="*/ 999361 h 1299626"/>
                  <a:gd name="connsiteX134" fmla="*/ 4338440 w 6721434"/>
                  <a:gd name="connsiteY134" fmla="*/ 1018159 h 1299626"/>
                  <a:gd name="connsiteX135" fmla="*/ 4344644 w 6721434"/>
                  <a:gd name="connsiteY135" fmla="*/ 1043054 h 1299626"/>
                  <a:gd name="connsiteX136" fmla="*/ 4338440 w 6721434"/>
                  <a:gd name="connsiteY136" fmla="*/ 1067949 h 1299626"/>
                  <a:gd name="connsiteX137" fmla="*/ 4715212 w 6721434"/>
                  <a:gd name="connsiteY137" fmla="*/ 676740 h 1299626"/>
                  <a:gd name="connsiteX138" fmla="*/ 4782065 w 6721434"/>
                  <a:gd name="connsiteY138" fmla="*/ 676740 h 1299626"/>
                  <a:gd name="connsiteX139" fmla="*/ 4792438 w 6721434"/>
                  <a:gd name="connsiteY139" fmla="*/ 706716 h 1299626"/>
                  <a:gd name="connsiteX140" fmla="*/ 4829239 w 6721434"/>
                  <a:gd name="connsiteY140" fmla="*/ 719925 h 1299626"/>
                  <a:gd name="connsiteX141" fmla="*/ 4865517 w 6721434"/>
                  <a:gd name="connsiteY141" fmla="*/ 706716 h 1299626"/>
                  <a:gd name="connsiteX142" fmla="*/ 4875871 w 6721434"/>
                  <a:gd name="connsiteY142" fmla="*/ 676740 h 1299626"/>
                  <a:gd name="connsiteX143" fmla="*/ 4943248 w 6721434"/>
                  <a:gd name="connsiteY143" fmla="*/ 676740 h 1299626"/>
                  <a:gd name="connsiteX144" fmla="*/ 4929269 w 6721434"/>
                  <a:gd name="connsiteY144" fmla="*/ 726023 h 1299626"/>
                  <a:gd name="connsiteX145" fmla="*/ 4889869 w 6721434"/>
                  <a:gd name="connsiteY145" fmla="*/ 759555 h 1299626"/>
                  <a:gd name="connsiteX146" fmla="*/ 4829239 w 6721434"/>
                  <a:gd name="connsiteY146" fmla="*/ 771240 h 1299626"/>
                  <a:gd name="connsiteX147" fmla="*/ 4745284 w 6721434"/>
                  <a:gd name="connsiteY147" fmla="*/ 744821 h 1299626"/>
                  <a:gd name="connsiteX148" fmla="*/ 4715212 w 6721434"/>
                  <a:gd name="connsiteY148" fmla="*/ 676740 h 1299626"/>
                  <a:gd name="connsiteX149" fmla="*/ 6378866 w 6721434"/>
                  <a:gd name="connsiteY149" fmla="*/ 933312 h 1299626"/>
                  <a:gd name="connsiteX150" fmla="*/ 6362792 w 6721434"/>
                  <a:gd name="connsiteY150" fmla="*/ 883014 h 1299626"/>
                  <a:gd name="connsiteX151" fmla="*/ 6336364 w 6721434"/>
                  <a:gd name="connsiteY151" fmla="*/ 843894 h 1299626"/>
                  <a:gd name="connsiteX152" fmla="*/ 6299564 w 6721434"/>
                  <a:gd name="connsiteY152" fmla="*/ 818997 h 1299626"/>
                  <a:gd name="connsiteX153" fmla="*/ 6253437 w 6721434"/>
                  <a:gd name="connsiteY153" fmla="*/ 810360 h 1299626"/>
                  <a:gd name="connsiteX154" fmla="*/ 6208356 w 6721434"/>
                  <a:gd name="connsiteY154" fmla="*/ 819506 h 1299626"/>
                  <a:gd name="connsiteX155" fmla="*/ 6208356 w 6721434"/>
                  <a:gd name="connsiteY155" fmla="*/ 670644 h 1299626"/>
                  <a:gd name="connsiteX156" fmla="*/ 6113505 w 6721434"/>
                  <a:gd name="connsiteY156" fmla="*/ 670644 h 1299626"/>
                  <a:gd name="connsiteX157" fmla="*/ 6113505 w 6721434"/>
                  <a:gd name="connsiteY157" fmla="*/ 818997 h 1299626"/>
                  <a:gd name="connsiteX158" fmla="*/ 6069453 w 6721434"/>
                  <a:gd name="connsiteY158" fmla="*/ 810360 h 1299626"/>
                  <a:gd name="connsiteX159" fmla="*/ 6022802 w 6721434"/>
                  <a:gd name="connsiteY159" fmla="*/ 818997 h 1299626"/>
                  <a:gd name="connsiteX160" fmla="*/ 5986525 w 6721434"/>
                  <a:gd name="connsiteY160" fmla="*/ 843894 h 1299626"/>
                  <a:gd name="connsiteX161" fmla="*/ 5960098 w 6721434"/>
                  <a:gd name="connsiteY161" fmla="*/ 883014 h 1299626"/>
                  <a:gd name="connsiteX162" fmla="*/ 5944024 w 6721434"/>
                  <a:gd name="connsiteY162" fmla="*/ 933821 h 1299626"/>
                  <a:gd name="connsiteX163" fmla="*/ 5938323 w 6721434"/>
                  <a:gd name="connsiteY163" fmla="*/ 993771 h 1299626"/>
                  <a:gd name="connsiteX164" fmla="*/ 5938323 w 6721434"/>
                  <a:gd name="connsiteY164" fmla="*/ 1000376 h 1299626"/>
                  <a:gd name="connsiteX165" fmla="*/ 5947145 w 6721434"/>
                  <a:gd name="connsiteY165" fmla="*/ 1069473 h 1299626"/>
                  <a:gd name="connsiteX166" fmla="*/ 5972022 w 6721434"/>
                  <a:gd name="connsiteY166" fmla="*/ 1123835 h 1299626"/>
                  <a:gd name="connsiteX167" fmla="*/ 6012953 w 6721434"/>
                  <a:gd name="connsiteY167" fmla="*/ 1159399 h 1299626"/>
                  <a:gd name="connsiteX168" fmla="*/ 6068929 w 6721434"/>
                  <a:gd name="connsiteY168" fmla="*/ 1172101 h 1299626"/>
                  <a:gd name="connsiteX169" fmla="*/ 6113505 w 6721434"/>
                  <a:gd name="connsiteY169" fmla="*/ 1163972 h 1299626"/>
                  <a:gd name="connsiteX170" fmla="*/ 6113505 w 6721434"/>
                  <a:gd name="connsiteY170" fmla="*/ 1299626 h 1299626"/>
                  <a:gd name="connsiteX171" fmla="*/ 6208356 w 6721434"/>
                  <a:gd name="connsiteY171" fmla="*/ 1299626 h 1299626"/>
                  <a:gd name="connsiteX172" fmla="*/ 6208356 w 6721434"/>
                  <a:gd name="connsiteY172" fmla="*/ 1163464 h 1299626"/>
                  <a:gd name="connsiteX173" fmla="*/ 6254484 w 6721434"/>
                  <a:gd name="connsiteY173" fmla="*/ 1172101 h 1299626"/>
                  <a:gd name="connsiteX174" fmla="*/ 6310442 w 6721434"/>
                  <a:gd name="connsiteY174" fmla="*/ 1159399 h 1299626"/>
                  <a:gd name="connsiteX175" fmla="*/ 6351391 w 6721434"/>
                  <a:gd name="connsiteY175" fmla="*/ 1123835 h 1299626"/>
                  <a:gd name="connsiteX176" fmla="*/ 6376268 w 6721434"/>
                  <a:gd name="connsiteY176" fmla="*/ 1069473 h 1299626"/>
                  <a:gd name="connsiteX177" fmla="*/ 6385071 w 6721434"/>
                  <a:gd name="connsiteY177" fmla="*/ 1000376 h 1299626"/>
                  <a:gd name="connsiteX178" fmla="*/ 6385071 w 6721434"/>
                  <a:gd name="connsiteY178" fmla="*/ 993771 h 1299626"/>
                  <a:gd name="connsiteX179" fmla="*/ 6378866 w 6721434"/>
                  <a:gd name="connsiteY179" fmla="*/ 933312 h 1299626"/>
                  <a:gd name="connsiteX180" fmla="*/ 6092254 w 6721434"/>
                  <a:gd name="connsiteY180" fmla="*/ 1098940 h 1299626"/>
                  <a:gd name="connsiteX181" fmla="*/ 6064275 w 6721434"/>
                  <a:gd name="connsiteY181" fmla="*/ 1091320 h 1299626"/>
                  <a:gd name="connsiteX182" fmla="*/ 6045605 w 6721434"/>
                  <a:gd name="connsiteY182" fmla="*/ 1070996 h 1299626"/>
                  <a:gd name="connsiteX183" fmla="*/ 6035250 w 6721434"/>
                  <a:gd name="connsiteY183" fmla="*/ 1039496 h 1299626"/>
                  <a:gd name="connsiteX184" fmla="*/ 6032129 w 6721434"/>
                  <a:gd name="connsiteY184" fmla="*/ 999868 h 1299626"/>
                  <a:gd name="connsiteX185" fmla="*/ 6032129 w 6721434"/>
                  <a:gd name="connsiteY185" fmla="*/ 993263 h 1299626"/>
                  <a:gd name="connsiteX186" fmla="*/ 6035250 w 6721434"/>
                  <a:gd name="connsiteY186" fmla="*/ 950587 h 1299626"/>
                  <a:gd name="connsiteX187" fmla="*/ 6045605 w 6721434"/>
                  <a:gd name="connsiteY187" fmla="*/ 915022 h 1299626"/>
                  <a:gd name="connsiteX188" fmla="*/ 6064275 w 6721434"/>
                  <a:gd name="connsiteY188" fmla="*/ 891143 h 1299626"/>
                  <a:gd name="connsiteX189" fmla="*/ 6092778 w 6721434"/>
                  <a:gd name="connsiteY189" fmla="*/ 882505 h 1299626"/>
                  <a:gd name="connsiteX190" fmla="*/ 6112982 w 6721434"/>
                  <a:gd name="connsiteY190" fmla="*/ 884538 h 1299626"/>
                  <a:gd name="connsiteX191" fmla="*/ 6112982 w 6721434"/>
                  <a:gd name="connsiteY191" fmla="*/ 1096400 h 1299626"/>
                  <a:gd name="connsiteX192" fmla="*/ 6092254 w 6721434"/>
                  <a:gd name="connsiteY192" fmla="*/ 1098940 h 1299626"/>
                  <a:gd name="connsiteX193" fmla="*/ 6289714 w 6721434"/>
                  <a:gd name="connsiteY193" fmla="*/ 999868 h 1299626"/>
                  <a:gd name="connsiteX194" fmla="*/ 6286088 w 6721434"/>
                  <a:gd name="connsiteY194" fmla="*/ 1039496 h 1299626"/>
                  <a:gd name="connsiteX195" fmla="*/ 6275715 w 6721434"/>
                  <a:gd name="connsiteY195" fmla="*/ 1070996 h 1299626"/>
                  <a:gd name="connsiteX196" fmla="*/ 6257063 w 6721434"/>
                  <a:gd name="connsiteY196" fmla="*/ 1091829 h 1299626"/>
                  <a:gd name="connsiteX197" fmla="*/ 6229084 w 6721434"/>
                  <a:gd name="connsiteY197" fmla="*/ 1099449 h 1299626"/>
                  <a:gd name="connsiteX198" fmla="*/ 6207834 w 6721434"/>
                  <a:gd name="connsiteY198" fmla="*/ 1097417 h 1299626"/>
                  <a:gd name="connsiteX199" fmla="*/ 6207834 w 6721434"/>
                  <a:gd name="connsiteY199" fmla="*/ 885046 h 1299626"/>
                  <a:gd name="connsiteX200" fmla="*/ 6228561 w 6721434"/>
                  <a:gd name="connsiteY200" fmla="*/ 883014 h 1299626"/>
                  <a:gd name="connsiteX201" fmla="*/ 6251886 w 6721434"/>
                  <a:gd name="connsiteY201" fmla="*/ 888602 h 1299626"/>
                  <a:gd name="connsiteX202" fmla="*/ 6269511 w 6721434"/>
                  <a:gd name="connsiteY202" fmla="*/ 904353 h 1299626"/>
                  <a:gd name="connsiteX203" fmla="*/ 6280911 w 6721434"/>
                  <a:gd name="connsiteY203" fmla="*/ 928231 h 1299626"/>
                  <a:gd name="connsiteX204" fmla="*/ 6287639 w 6721434"/>
                  <a:gd name="connsiteY204" fmla="*/ 958715 h 1299626"/>
                  <a:gd name="connsiteX205" fmla="*/ 6289714 w 6721434"/>
                  <a:gd name="connsiteY205" fmla="*/ 993263 h 1299626"/>
                  <a:gd name="connsiteX206" fmla="*/ 6289714 w 6721434"/>
                  <a:gd name="connsiteY206" fmla="*/ 999868 h 1299626"/>
                  <a:gd name="connsiteX207" fmla="*/ 375744 w 6721434"/>
                  <a:gd name="connsiteY207" fmla="*/ 751424 h 1299626"/>
                  <a:gd name="connsiteX208" fmla="*/ 311488 w 6721434"/>
                  <a:gd name="connsiteY208" fmla="*/ 705699 h 1299626"/>
                  <a:gd name="connsiteX209" fmla="*/ 229084 w 6721434"/>
                  <a:gd name="connsiteY209" fmla="*/ 689950 h 1299626"/>
                  <a:gd name="connsiteX210" fmla="*/ 146680 w 6721434"/>
                  <a:gd name="connsiteY210" fmla="*/ 705699 h 1299626"/>
                  <a:gd name="connsiteX211" fmla="*/ 82405 w 6721434"/>
                  <a:gd name="connsiteY211" fmla="*/ 751424 h 1299626"/>
                  <a:gd name="connsiteX212" fmla="*/ 40950 w 6721434"/>
                  <a:gd name="connsiteY212" fmla="*/ 824079 h 1299626"/>
                  <a:gd name="connsiteX213" fmla="*/ 25924 w 6721434"/>
                  <a:gd name="connsiteY213" fmla="*/ 920102 h 1299626"/>
                  <a:gd name="connsiteX214" fmla="*/ 25924 w 6721434"/>
                  <a:gd name="connsiteY214" fmla="*/ 942458 h 1299626"/>
                  <a:gd name="connsiteX215" fmla="*/ 40950 w 6721434"/>
                  <a:gd name="connsiteY215" fmla="*/ 1038481 h 1299626"/>
                  <a:gd name="connsiteX216" fmla="*/ 83451 w 6721434"/>
                  <a:gd name="connsiteY216" fmla="*/ 1111134 h 1299626"/>
                  <a:gd name="connsiteX217" fmla="*/ 147707 w 6721434"/>
                  <a:gd name="connsiteY217" fmla="*/ 1156352 h 1299626"/>
                  <a:gd name="connsiteX218" fmla="*/ 230112 w 6721434"/>
                  <a:gd name="connsiteY218" fmla="*/ 1172101 h 1299626"/>
                  <a:gd name="connsiteX219" fmla="*/ 312516 w 6721434"/>
                  <a:gd name="connsiteY219" fmla="*/ 1156352 h 1299626"/>
                  <a:gd name="connsiteX220" fmla="*/ 376791 w 6721434"/>
                  <a:gd name="connsiteY220" fmla="*/ 1111134 h 1299626"/>
                  <a:gd name="connsiteX221" fmla="*/ 418245 w 6721434"/>
                  <a:gd name="connsiteY221" fmla="*/ 1038481 h 1299626"/>
                  <a:gd name="connsiteX222" fmla="*/ 432749 w 6721434"/>
                  <a:gd name="connsiteY222" fmla="*/ 942458 h 1299626"/>
                  <a:gd name="connsiteX223" fmla="*/ 432749 w 6721434"/>
                  <a:gd name="connsiteY223" fmla="*/ 919595 h 1299626"/>
                  <a:gd name="connsiteX224" fmla="*/ 417723 w 6721434"/>
                  <a:gd name="connsiteY224" fmla="*/ 823570 h 1299626"/>
                  <a:gd name="connsiteX225" fmla="*/ 375744 w 6721434"/>
                  <a:gd name="connsiteY225" fmla="*/ 751424 h 1299626"/>
                  <a:gd name="connsiteX226" fmla="*/ 333766 w 6721434"/>
                  <a:gd name="connsiteY226" fmla="*/ 941949 h 1299626"/>
                  <a:gd name="connsiteX227" fmla="*/ 327038 w 6721434"/>
                  <a:gd name="connsiteY227" fmla="*/ 1007490 h 1299626"/>
                  <a:gd name="connsiteX228" fmla="*/ 306816 w 6721434"/>
                  <a:gd name="connsiteY228" fmla="*/ 1055247 h 1299626"/>
                  <a:gd name="connsiteX229" fmla="*/ 274164 w 6721434"/>
                  <a:gd name="connsiteY229" fmla="*/ 1084715 h 1299626"/>
                  <a:gd name="connsiteX230" fmla="*/ 230112 w 6721434"/>
                  <a:gd name="connsiteY230" fmla="*/ 1094876 h 1299626"/>
                  <a:gd name="connsiteX231" fmla="*/ 186059 w 6721434"/>
                  <a:gd name="connsiteY231" fmla="*/ 1084715 h 1299626"/>
                  <a:gd name="connsiteX232" fmla="*/ 153408 w 6721434"/>
                  <a:gd name="connsiteY232" fmla="*/ 1055247 h 1299626"/>
                  <a:gd name="connsiteX233" fmla="*/ 133204 w 6721434"/>
                  <a:gd name="connsiteY233" fmla="*/ 1007490 h 1299626"/>
                  <a:gd name="connsiteX234" fmla="*/ 126457 w 6721434"/>
                  <a:gd name="connsiteY234" fmla="*/ 941949 h 1299626"/>
                  <a:gd name="connsiteX235" fmla="*/ 126457 w 6721434"/>
                  <a:gd name="connsiteY235" fmla="*/ 919087 h 1299626"/>
                  <a:gd name="connsiteX236" fmla="*/ 133204 w 6721434"/>
                  <a:gd name="connsiteY236" fmla="*/ 853546 h 1299626"/>
                  <a:gd name="connsiteX237" fmla="*/ 153408 w 6721434"/>
                  <a:gd name="connsiteY237" fmla="*/ 805789 h 1299626"/>
                  <a:gd name="connsiteX238" fmla="*/ 186059 w 6721434"/>
                  <a:gd name="connsiteY238" fmla="*/ 776828 h 1299626"/>
                  <a:gd name="connsiteX239" fmla="*/ 230112 w 6721434"/>
                  <a:gd name="connsiteY239" fmla="*/ 766667 h 1299626"/>
                  <a:gd name="connsiteX240" fmla="*/ 274164 w 6721434"/>
                  <a:gd name="connsiteY240" fmla="*/ 776828 h 1299626"/>
                  <a:gd name="connsiteX241" fmla="*/ 306816 w 6721434"/>
                  <a:gd name="connsiteY241" fmla="*/ 805789 h 1299626"/>
                  <a:gd name="connsiteX242" fmla="*/ 327038 w 6721434"/>
                  <a:gd name="connsiteY242" fmla="*/ 853546 h 1299626"/>
                  <a:gd name="connsiteX243" fmla="*/ 333766 w 6721434"/>
                  <a:gd name="connsiteY243" fmla="*/ 919087 h 1299626"/>
                  <a:gd name="connsiteX244" fmla="*/ 333766 w 6721434"/>
                  <a:gd name="connsiteY244" fmla="*/ 941949 h 1299626"/>
                  <a:gd name="connsiteX245" fmla="*/ 3260436 w 6721434"/>
                  <a:gd name="connsiteY245" fmla="*/ 857102 h 1299626"/>
                  <a:gd name="connsiteX246" fmla="*/ 3211711 w 6721434"/>
                  <a:gd name="connsiteY246" fmla="*/ 822555 h 1299626"/>
                  <a:gd name="connsiteX247" fmla="*/ 3144858 w 6721434"/>
                  <a:gd name="connsiteY247" fmla="*/ 810360 h 1299626"/>
                  <a:gd name="connsiteX248" fmla="*/ 3075406 w 6721434"/>
                  <a:gd name="connsiteY248" fmla="*/ 823570 h 1299626"/>
                  <a:gd name="connsiteX249" fmla="*/ 3023073 w 6721434"/>
                  <a:gd name="connsiteY249" fmla="*/ 860660 h 1299626"/>
                  <a:gd name="connsiteX250" fmla="*/ 2990422 w 6721434"/>
                  <a:gd name="connsiteY250" fmla="*/ 917563 h 1299626"/>
                  <a:gd name="connsiteX251" fmla="*/ 2979020 w 6721434"/>
                  <a:gd name="connsiteY251" fmla="*/ 990215 h 1299626"/>
                  <a:gd name="connsiteX252" fmla="*/ 2979020 w 6721434"/>
                  <a:gd name="connsiteY252" fmla="*/ 1002917 h 1299626"/>
                  <a:gd name="connsiteX253" fmla="*/ 2990926 w 6721434"/>
                  <a:gd name="connsiteY253" fmla="*/ 1068458 h 1299626"/>
                  <a:gd name="connsiteX254" fmla="*/ 3025652 w 6721434"/>
                  <a:gd name="connsiteY254" fmla="*/ 1122311 h 1299626"/>
                  <a:gd name="connsiteX255" fmla="*/ 3081630 w 6721434"/>
                  <a:gd name="connsiteY255" fmla="*/ 1158893 h 1299626"/>
                  <a:gd name="connsiteX256" fmla="*/ 3155735 w 6721434"/>
                  <a:gd name="connsiteY256" fmla="*/ 1171594 h 1299626"/>
                  <a:gd name="connsiteX257" fmla="*/ 3216907 w 6721434"/>
                  <a:gd name="connsiteY257" fmla="*/ 1162449 h 1299626"/>
                  <a:gd name="connsiteX258" fmla="*/ 3263015 w 6721434"/>
                  <a:gd name="connsiteY258" fmla="*/ 1138569 h 1299626"/>
                  <a:gd name="connsiteX259" fmla="*/ 3293611 w 6721434"/>
                  <a:gd name="connsiteY259" fmla="*/ 1108086 h 1299626"/>
                  <a:gd name="connsiteX260" fmla="*/ 3247484 w 6721434"/>
                  <a:gd name="connsiteY260" fmla="*/ 1059312 h 1299626"/>
                  <a:gd name="connsiteX261" fmla="*/ 3209132 w 6721434"/>
                  <a:gd name="connsiteY261" fmla="*/ 1089288 h 1299626"/>
                  <a:gd name="connsiteX262" fmla="*/ 3161435 w 6721434"/>
                  <a:gd name="connsiteY262" fmla="*/ 1098940 h 1299626"/>
                  <a:gd name="connsiteX263" fmla="*/ 3124130 w 6721434"/>
                  <a:gd name="connsiteY263" fmla="*/ 1091829 h 1299626"/>
                  <a:gd name="connsiteX264" fmla="*/ 3096655 w 6721434"/>
                  <a:gd name="connsiteY264" fmla="*/ 1072013 h 1299626"/>
                  <a:gd name="connsiteX265" fmla="*/ 3079031 w 6721434"/>
                  <a:gd name="connsiteY265" fmla="*/ 1041529 h 1299626"/>
                  <a:gd name="connsiteX266" fmla="*/ 3074378 w 6721434"/>
                  <a:gd name="connsiteY266" fmla="*/ 1019683 h 1299626"/>
                  <a:gd name="connsiteX267" fmla="*/ 3300863 w 6721434"/>
                  <a:gd name="connsiteY267" fmla="*/ 1019683 h 1299626"/>
                  <a:gd name="connsiteX268" fmla="*/ 3300863 w 6721434"/>
                  <a:gd name="connsiteY268" fmla="*/ 981070 h 1299626"/>
                  <a:gd name="connsiteX269" fmla="*/ 3290490 w 6721434"/>
                  <a:gd name="connsiteY269" fmla="*/ 911465 h 1299626"/>
                  <a:gd name="connsiteX270" fmla="*/ 3260436 w 6721434"/>
                  <a:gd name="connsiteY270" fmla="*/ 857102 h 1299626"/>
                  <a:gd name="connsiteX271" fmla="*/ 3208086 w 6721434"/>
                  <a:gd name="connsiteY271" fmla="*/ 957698 h 1299626"/>
                  <a:gd name="connsiteX272" fmla="*/ 3075406 w 6721434"/>
                  <a:gd name="connsiteY272" fmla="*/ 957698 h 1299626"/>
                  <a:gd name="connsiteX273" fmla="*/ 3076975 w 6721434"/>
                  <a:gd name="connsiteY273" fmla="*/ 947537 h 1299626"/>
                  <a:gd name="connsiteX274" fmla="*/ 3089404 w 6721434"/>
                  <a:gd name="connsiteY274" fmla="*/ 913497 h 1299626"/>
                  <a:gd name="connsiteX275" fmla="*/ 3111178 w 6721434"/>
                  <a:gd name="connsiteY275" fmla="*/ 891143 h 1299626"/>
                  <a:gd name="connsiteX276" fmla="*/ 3143306 w 6721434"/>
                  <a:gd name="connsiteY276" fmla="*/ 883014 h 1299626"/>
                  <a:gd name="connsiteX277" fmla="*/ 3179583 w 6721434"/>
                  <a:gd name="connsiteY277" fmla="*/ 892160 h 1299626"/>
                  <a:gd name="connsiteX278" fmla="*/ 3200834 w 6721434"/>
                  <a:gd name="connsiteY278" fmla="*/ 916546 h 1299626"/>
                  <a:gd name="connsiteX279" fmla="*/ 3208086 w 6721434"/>
                  <a:gd name="connsiteY279" fmla="*/ 951095 h 1299626"/>
                  <a:gd name="connsiteX280" fmla="*/ 3208086 w 6721434"/>
                  <a:gd name="connsiteY280" fmla="*/ 957698 h 1299626"/>
                  <a:gd name="connsiteX281" fmla="*/ 3567252 w 6721434"/>
                  <a:gd name="connsiteY281" fmla="*/ 816965 h 1299626"/>
                  <a:gd name="connsiteX282" fmla="*/ 3662084 w 6721434"/>
                  <a:gd name="connsiteY282" fmla="*/ 816965 h 1299626"/>
                  <a:gd name="connsiteX283" fmla="*/ 3662084 w 6721434"/>
                  <a:gd name="connsiteY283" fmla="*/ 1164989 h 1299626"/>
                  <a:gd name="connsiteX284" fmla="*/ 3567252 w 6721434"/>
                  <a:gd name="connsiteY284" fmla="*/ 1164989 h 1299626"/>
                  <a:gd name="connsiteX285" fmla="*/ 3567252 w 6721434"/>
                  <a:gd name="connsiteY285" fmla="*/ 1029335 h 1299626"/>
                  <a:gd name="connsiteX286" fmla="*/ 3449075 w 6721434"/>
                  <a:gd name="connsiteY286" fmla="*/ 1029335 h 1299626"/>
                  <a:gd name="connsiteX287" fmla="*/ 3449075 w 6721434"/>
                  <a:gd name="connsiteY287" fmla="*/ 1164989 h 1299626"/>
                  <a:gd name="connsiteX288" fmla="*/ 3354765 w 6721434"/>
                  <a:gd name="connsiteY288" fmla="*/ 1164989 h 1299626"/>
                  <a:gd name="connsiteX289" fmla="*/ 3354765 w 6721434"/>
                  <a:gd name="connsiteY289" fmla="*/ 816965 h 1299626"/>
                  <a:gd name="connsiteX290" fmla="*/ 3449075 w 6721434"/>
                  <a:gd name="connsiteY290" fmla="*/ 816965 h 1299626"/>
                  <a:gd name="connsiteX291" fmla="*/ 3449075 w 6721434"/>
                  <a:gd name="connsiteY291" fmla="*/ 957698 h 1299626"/>
                  <a:gd name="connsiteX292" fmla="*/ 3567252 w 6721434"/>
                  <a:gd name="connsiteY292" fmla="*/ 957698 h 1299626"/>
                  <a:gd name="connsiteX293" fmla="*/ 3567252 w 6721434"/>
                  <a:gd name="connsiteY293" fmla="*/ 816965 h 1299626"/>
                  <a:gd name="connsiteX294" fmla="*/ 4886767 w 6721434"/>
                  <a:gd name="connsiteY294" fmla="*/ 816965 h 1299626"/>
                  <a:gd name="connsiteX295" fmla="*/ 4981095 w 6721434"/>
                  <a:gd name="connsiteY295" fmla="*/ 816965 h 1299626"/>
                  <a:gd name="connsiteX296" fmla="*/ 4981095 w 6721434"/>
                  <a:gd name="connsiteY296" fmla="*/ 1164989 h 1299626"/>
                  <a:gd name="connsiteX297" fmla="*/ 4886767 w 6721434"/>
                  <a:gd name="connsiteY297" fmla="*/ 1164989 h 1299626"/>
                  <a:gd name="connsiteX298" fmla="*/ 4886767 w 6721434"/>
                  <a:gd name="connsiteY298" fmla="*/ 946014 h 1299626"/>
                  <a:gd name="connsiteX299" fmla="*/ 4767562 w 6721434"/>
                  <a:gd name="connsiteY299" fmla="*/ 1164989 h 1299626"/>
                  <a:gd name="connsiteX300" fmla="*/ 4673233 w 6721434"/>
                  <a:gd name="connsiteY300" fmla="*/ 1164989 h 1299626"/>
                  <a:gd name="connsiteX301" fmla="*/ 4673233 w 6721434"/>
                  <a:gd name="connsiteY301" fmla="*/ 816965 h 1299626"/>
                  <a:gd name="connsiteX302" fmla="*/ 4767562 w 6721434"/>
                  <a:gd name="connsiteY302" fmla="*/ 816965 h 1299626"/>
                  <a:gd name="connsiteX303" fmla="*/ 4767562 w 6721434"/>
                  <a:gd name="connsiteY303" fmla="*/ 1035940 h 1299626"/>
                  <a:gd name="connsiteX304" fmla="*/ 4886767 w 6721434"/>
                  <a:gd name="connsiteY304" fmla="*/ 816965 h 1299626"/>
                  <a:gd name="connsiteX305" fmla="*/ 4495996 w 6721434"/>
                  <a:gd name="connsiteY305" fmla="*/ 816965 h 1299626"/>
                  <a:gd name="connsiteX306" fmla="*/ 4590305 w 6721434"/>
                  <a:gd name="connsiteY306" fmla="*/ 816965 h 1299626"/>
                  <a:gd name="connsiteX307" fmla="*/ 4590305 w 6721434"/>
                  <a:gd name="connsiteY307" fmla="*/ 1164989 h 1299626"/>
                  <a:gd name="connsiteX308" fmla="*/ 4495996 w 6721434"/>
                  <a:gd name="connsiteY308" fmla="*/ 1164989 h 1299626"/>
                  <a:gd name="connsiteX309" fmla="*/ 4495996 w 6721434"/>
                  <a:gd name="connsiteY309" fmla="*/ 816965 h 1299626"/>
                  <a:gd name="connsiteX310" fmla="*/ 1386369 w 6721434"/>
                  <a:gd name="connsiteY310" fmla="*/ 981070 h 1299626"/>
                  <a:gd name="connsiteX311" fmla="*/ 1370820 w 6721434"/>
                  <a:gd name="connsiteY311" fmla="*/ 984119 h 1299626"/>
                  <a:gd name="connsiteX312" fmla="*/ 1337645 w 6721434"/>
                  <a:gd name="connsiteY312" fmla="*/ 986659 h 1299626"/>
                  <a:gd name="connsiteX313" fmla="*/ 1297741 w 6721434"/>
                  <a:gd name="connsiteY313" fmla="*/ 981578 h 1299626"/>
                  <a:gd name="connsiteX314" fmla="*/ 1275464 w 6721434"/>
                  <a:gd name="connsiteY314" fmla="*/ 962780 h 1299626"/>
                  <a:gd name="connsiteX315" fmla="*/ 1268212 w 6721434"/>
                  <a:gd name="connsiteY315" fmla="*/ 925692 h 1299626"/>
                  <a:gd name="connsiteX316" fmla="*/ 1268212 w 6721434"/>
                  <a:gd name="connsiteY316" fmla="*/ 816458 h 1299626"/>
                  <a:gd name="connsiteX317" fmla="*/ 1173883 w 6721434"/>
                  <a:gd name="connsiteY317" fmla="*/ 816458 h 1299626"/>
                  <a:gd name="connsiteX318" fmla="*/ 1173883 w 6721434"/>
                  <a:gd name="connsiteY318" fmla="*/ 925692 h 1299626"/>
                  <a:gd name="connsiteX319" fmla="*/ 1193582 w 6721434"/>
                  <a:gd name="connsiteY319" fmla="*/ 1001900 h 1299626"/>
                  <a:gd name="connsiteX320" fmla="*/ 1249540 w 6721434"/>
                  <a:gd name="connsiteY320" fmla="*/ 1045086 h 1299626"/>
                  <a:gd name="connsiteX321" fmla="*/ 1337645 w 6721434"/>
                  <a:gd name="connsiteY321" fmla="*/ 1058803 h 1299626"/>
                  <a:gd name="connsiteX322" fmla="*/ 1372371 w 6721434"/>
                  <a:gd name="connsiteY322" fmla="*/ 1056262 h 1299626"/>
                  <a:gd name="connsiteX323" fmla="*/ 1386369 w 6721434"/>
                  <a:gd name="connsiteY323" fmla="*/ 1053724 h 1299626"/>
                  <a:gd name="connsiteX324" fmla="*/ 1386369 w 6721434"/>
                  <a:gd name="connsiteY324" fmla="*/ 1164989 h 1299626"/>
                  <a:gd name="connsiteX325" fmla="*/ 1481222 w 6721434"/>
                  <a:gd name="connsiteY325" fmla="*/ 1164989 h 1299626"/>
                  <a:gd name="connsiteX326" fmla="*/ 1481222 w 6721434"/>
                  <a:gd name="connsiteY326" fmla="*/ 816965 h 1299626"/>
                  <a:gd name="connsiteX327" fmla="*/ 1386369 w 6721434"/>
                  <a:gd name="connsiteY327" fmla="*/ 816965 h 1299626"/>
                  <a:gd name="connsiteX328" fmla="*/ 1386369 w 6721434"/>
                  <a:gd name="connsiteY328" fmla="*/ 981070 h 1299626"/>
                  <a:gd name="connsiteX329" fmla="*/ 3948173 w 6721434"/>
                  <a:gd name="connsiteY329" fmla="*/ 816965 h 1299626"/>
                  <a:gd name="connsiteX330" fmla="*/ 4043025 w 6721434"/>
                  <a:gd name="connsiteY330" fmla="*/ 816965 h 1299626"/>
                  <a:gd name="connsiteX331" fmla="*/ 4043025 w 6721434"/>
                  <a:gd name="connsiteY331" fmla="*/ 1164989 h 1299626"/>
                  <a:gd name="connsiteX332" fmla="*/ 3948173 w 6721434"/>
                  <a:gd name="connsiteY332" fmla="*/ 1164989 h 1299626"/>
                  <a:gd name="connsiteX333" fmla="*/ 3948173 w 6721434"/>
                  <a:gd name="connsiteY333" fmla="*/ 1029335 h 1299626"/>
                  <a:gd name="connsiteX334" fmla="*/ 3830015 w 6721434"/>
                  <a:gd name="connsiteY334" fmla="*/ 1029335 h 1299626"/>
                  <a:gd name="connsiteX335" fmla="*/ 3830015 w 6721434"/>
                  <a:gd name="connsiteY335" fmla="*/ 1164989 h 1299626"/>
                  <a:gd name="connsiteX336" fmla="*/ 3735687 w 6721434"/>
                  <a:gd name="connsiteY336" fmla="*/ 1164989 h 1299626"/>
                  <a:gd name="connsiteX337" fmla="*/ 3735687 w 6721434"/>
                  <a:gd name="connsiteY337" fmla="*/ 816965 h 1299626"/>
                  <a:gd name="connsiteX338" fmla="*/ 3830015 w 6721434"/>
                  <a:gd name="connsiteY338" fmla="*/ 816965 h 1299626"/>
                  <a:gd name="connsiteX339" fmla="*/ 3830015 w 6721434"/>
                  <a:gd name="connsiteY339" fmla="*/ 957698 h 1299626"/>
                  <a:gd name="connsiteX340" fmla="*/ 3948173 w 6721434"/>
                  <a:gd name="connsiteY340" fmla="*/ 957698 h 1299626"/>
                  <a:gd name="connsiteX341" fmla="*/ 3948173 w 6721434"/>
                  <a:gd name="connsiteY341" fmla="*/ 816965 h 1299626"/>
                  <a:gd name="connsiteX342" fmla="*/ 2885720 w 6721434"/>
                  <a:gd name="connsiteY342" fmla="*/ 996820 h 1299626"/>
                  <a:gd name="connsiteX343" fmla="*/ 2851518 w 6721434"/>
                  <a:gd name="connsiteY343" fmla="*/ 986151 h 1299626"/>
                  <a:gd name="connsiteX344" fmla="*/ 2885720 w 6721434"/>
                  <a:gd name="connsiteY344" fmla="*/ 968876 h 1299626"/>
                  <a:gd name="connsiteX345" fmla="*/ 2907494 w 6721434"/>
                  <a:gd name="connsiteY345" fmla="*/ 943982 h 1299626"/>
                  <a:gd name="connsiteX346" fmla="*/ 2915270 w 6721434"/>
                  <a:gd name="connsiteY346" fmla="*/ 913497 h 1299626"/>
                  <a:gd name="connsiteX347" fmla="*/ 2904896 w 6721434"/>
                  <a:gd name="connsiteY347" fmla="*/ 870821 h 1299626"/>
                  <a:gd name="connsiteX348" fmla="*/ 2874843 w 6721434"/>
                  <a:gd name="connsiteY348" fmla="*/ 840336 h 1299626"/>
                  <a:gd name="connsiteX349" fmla="*/ 2827669 w 6721434"/>
                  <a:gd name="connsiteY349" fmla="*/ 822555 h 1299626"/>
                  <a:gd name="connsiteX350" fmla="*/ 2765487 w 6721434"/>
                  <a:gd name="connsiteY350" fmla="*/ 816458 h 1299626"/>
                  <a:gd name="connsiteX351" fmla="*/ 2617780 w 6721434"/>
                  <a:gd name="connsiteY351" fmla="*/ 816458 h 1299626"/>
                  <a:gd name="connsiteX352" fmla="*/ 2617780 w 6721434"/>
                  <a:gd name="connsiteY352" fmla="*/ 1164481 h 1299626"/>
                  <a:gd name="connsiteX353" fmla="*/ 2654058 w 6721434"/>
                  <a:gd name="connsiteY353" fmla="*/ 1164481 h 1299626"/>
                  <a:gd name="connsiteX354" fmla="*/ 2712108 w 6721434"/>
                  <a:gd name="connsiteY354" fmla="*/ 1164481 h 1299626"/>
                  <a:gd name="connsiteX355" fmla="*/ 2788290 w 6721434"/>
                  <a:gd name="connsiteY355" fmla="*/ 1164481 h 1299626"/>
                  <a:gd name="connsiteX356" fmla="*/ 2850490 w 6721434"/>
                  <a:gd name="connsiteY356" fmla="*/ 1158384 h 1299626"/>
                  <a:gd name="connsiteX357" fmla="*/ 2895570 w 6721434"/>
                  <a:gd name="connsiteY357" fmla="*/ 1139586 h 1299626"/>
                  <a:gd name="connsiteX358" fmla="*/ 2924072 w 6721434"/>
                  <a:gd name="connsiteY358" fmla="*/ 1108595 h 1299626"/>
                  <a:gd name="connsiteX359" fmla="*/ 2933398 w 6721434"/>
                  <a:gd name="connsiteY359" fmla="*/ 1064900 h 1299626"/>
                  <a:gd name="connsiteX360" fmla="*/ 2921492 w 6721434"/>
                  <a:gd name="connsiteY360" fmla="*/ 1025779 h 1299626"/>
                  <a:gd name="connsiteX361" fmla="*/ 2885720 w 6721434"/>
                  <a:gd name="connsiteY361" fmla="*/ 996820 h 1299626"/>
                  <a:gd name="connsiteX362" fmla="*/ 2765487 w 6721434"/>
                  <a:gd name="connsiteY362" fmla="*/ 888602 h 1299626"/>
                  <a:gd name="connsiteX363" fmla="*/ 2789336 w 6721434"/>
                  <a:gd name="connsiteY363" fmla="*/ 890634 h 1299626"/>
                  <a:gd name="connsiteX364" fmla="*/ 2806942 w 6721434"/>
                  <a:gd name="connsiteY364" fmla="*/ 897239 h 1299626"/>
                  <a:gd name="connsiteX365" fmla="*/ 2817315 w 6721434"/>
                  <a:gd name="connsiteY365" fmla="*/ 908926 h 1299626"/>
                  <a:gd name="connsiteX366" fmla="*/ 2820941 w 6721434"/>
                  <a:gd name="connsiteY366" fmla="*/ 925183 h 1299626"/>
                  <a:gd name="connsiteX367" fmla="*/ 2815240 w 6721434"/>
                  <a:gd name="connsiteY367" fmla="*/ 943982 h 1299626"/>
                  <a:gd name="connsiteX368" fmla="*/ 2798662 w 6721434"/>
                  <a:gd name="connsiteY368" fmla="*/ 955159 h 1299626"/>
                  <a:gd name="connsiteX369" fmla="*/ 2768590 w 6721434"/>
                  <a:gd name="connsiteY369" fmla="*/ 958715 h 1299626"/>
                  <a:gd name="connsiteX370" fmla="*/ 2712108 w 6721434"/>
                  <a:gd name="connsiteY370" fmla="*/ 958715 h 1299626"/>
                  <a:gd name="connsiteX371" fmla="*/ 2712108 w 6721434"/>
                  <a:gd name="connsiteY371" fmla="*/ 888602 h 1299626"/>
                  <a:gd name="connsiteX372" fmla="*/ 2765487 w 6721434"/>
                  <a:gd name="connsiteY372" fmla="*/ 888602 h 1299626"/>
                  <a:gd name="connsiteX373" fmla="*/ 2833388 w 6721434"/>
                  <a:gd name="connsiteY373" fmla="*/ 1076586 h 1299626"/>
                  <a:gd name="connsiteX374" fmla="*/ 2816791 w 6721434"/>
                  <a:gd name="connsiteY374" fmla="*/ 1088779 h 1299626"/>
                  <a:gd name="connsiteX375" fmla="*/ 2788290 w 6721434"/>
                  <a:gd name="connsiteY375" fmla="*/ 1092844 h 1299626"/>
                  <a:gd name="connsiteX376" fmla="*/ 2712108 w 6721434"/>
                  <a:gd name="connsiteY376" fmla="*/ 1092844 h 1299626"/>
                  <a:gd name="connsiteX377" fmla="*/ 2712108 w 6721434"/>
                  <a:gd name="connsiteY377" fmla="*/ 1019174 h 1299626"/>
                  <a:gd name="connsiteX378" fmla="*/ 2788290 w 6721434"/>
                  <a:gd name="connsiteY378" fmla="*/ 1019174 h 1299626"/>
                  <a:gd name="connsiteX379" fmla="*/ 2817838 w 6721434"/>
                  <a:gd name="connsiteY379" fmla="*/ 1024256 h 1299626"/>
                  <a:gd name="connsiteX380" fmla="*/ 2833893 w 6721434"/>
                  <a:gd name="connsiteY380" fmla="*/ 1036958 h 1299626"/>
                  <a:gd name="connsiteX381" fmla="*/ 2839088 w 6721434"/>
                  <a:gd name="connsiteY381" fmla="*/ 1056771 h 1299626"/>
                  <a:gd name="connsiteX382" fmla="*/ 2833388 w 6721434"/>
                  <a:gd name="connsiteY382" fmla="*/ 1076586 h 1299626"/>
                  <a:gd name="connsiteX383" fmla="*/ 1822763 w 6721434"/>
                  <a:gd name="connsiteY383" fmla="*/ 857102 h 1299626"/>
                  <a:gd name="connsiteX384" fmla="*/ 1774038 w 6721434"/>
                  <a:gd name="connsiteY384" fmla="*/ 822555 h 1299626"/>
                  <a:gd name="connsiteX385" fmla="*/ 1707184 w 6721434"/>
                  <a:gd name="connsiteY385" fmla="*/ 810360 h 1299626"/>
                  <a:gd name="connsiteX386" fmla="*/ 1637732 w 6721434"/>
                  <a:gd name="connsiteY386" fmla="*/ 823570 h 1299626"/>
                  <a:gd name="connsiteX387" fmla="*/ 1585381 w 6721434"/>
                  <a:gd name="connsiteY387" fmla="*/ 860660 h 1299626"/>
                  <a:gd name="connsiteX388" fmla="*/ 1552729 w 6721434"/>
                  <a:gd name="connsiteY388" fmla="*/ 917563 h 1299626"/>
                  <a:gd name="connsiteX389" fmla="*/ 1541329 w 6721434"/>
                  <a:gd name="connsiteY389" fmla="*/ 990215 h 1299626"/>
                  <a:gd name="connsiteX390" fmla="*/ 1541329 w 6721434"/>
                  <a:gd name="connsiteY390" fmla="*/ 1002917 h 1299626"/>
                  <a:gd name="connsiteX391" fmla="*/ 1553253 w 6721434"/>
                  <a:gd name="connsiteY391" fmla="*/ 1068458 h 1299626"/>
                  <a:gd name="connsiteX392" fmla="*/ 1587978 w 6721434"/>
                  <a:gd name="connsiteY392" fmla="*/ 1122311 h 1299626"/>
                  <a:gd name="connsiteX393" fmla="*/ 1643955 w 6721434"/>
                  <a:gd name="connsiteY393" fmla="*/ 1158893 h 1299626"/>
                  <a:gd name="connsiteX394" fmla="*/ 1718061 w 6721434"/>
                  <a:gd name="connsiteY394" fmla="*/ 1171594 h 1299626"/>
                  <a:gd name="connsiteX395" fmla="*/ 1779215 w 6721434"/>
                  <a:gd name="connsiteY395" fmla="*/ 1162449 h 1299626"/>
                  <a:gd name="connsiteX396" fmla="*/ 1825342 w 6721434"/>
                  <a:gd name="connsiteY396" fmla="*/ 1138569 h 1299626"/>
                  <a:gd name="connsiteX397" fmla="*/ 1855918 w 6721434"/>
                  <a:gd name="connsiteY397" fmla="*/ 1108086 h 1299626"/>
                  <a:gd name="connsiteX398" fmla="*/ 1809792 w 6721434"/>
                  <a:gd name="connsiteY398" fmla="*/ 1059312 h 1299626"/>
                  <a:gd name="connsiteX399" fmla="*/ 1771440 w 6721434"/>
                  <a:gd name="connsiteY399" fmla="*/ 1089288 h 1299626"/>
                  <a:gd name="connsiteX400" fmla="*/ 1723762 w 6721434"/>
                  <a:gd name="connsiteY400" fmla="*/ 1098940 h 1299626"/>
                  <a:gd name="connsiteX401" fmla="*/ 1686457 w 6721434"/>
                  <a:gd name="connsiteY401" fmla="*/ 1091829 h 1299626"/>
                  <a:gd name="connsiteX402" fmla="*/ 1658982 w 6721434"/>
                  <a:gd name="connsiteY402" fmla="*/ 1072013 h 1299626"/>
                  <a:gd name="connsiteX403" fmla="*/ 1641357 w 6721434"/>
                  <a:gd name="connsiteY403" fmla="*/ 1041529 h 1299626"/>
                  <a:gd name="connsiteX404" fmla="*/ 1636703 w 6721434"/>
                  <a:gd name="connsiteY404" fmla="*/ 1019683 h 1299626"/>
                  <a:gd name="connsiteX405" fmla="*/ 1863170 w 6721434"/>
                  <a:gd name="connsiteY405" fmla="*/ 1019683 h 1299626"/>
                  <a:gd name="connsiteX406" fmla="*/ 1863170 w 6721434"/>
                  <a:gd name="connsiteY406" fmla="*/ 981070 h 1299626"/>
                  <a:gd name="connsiteX407" fmla="*/ 1852817 w 6721434"/>
                  <a:gd name="connsiteY407" fmla="*/ 911465 h 1299626"/>
                  <a:gd name="connsiteX408" fmla="*/ 1822763 w 6721434"/>
                  <a:gd name="connsiteY408" fmla="*/ 857102 h 1299626"/>
                  <a:gd name="connsiteX409" fmla="*/ 1770413 w 6721434"/>
                  <a:gd name="connsiteY409" fmla="*/ 957698 h 1299626"/>
                  <a:gd name="connsiteX410" fmla="*/ 1637732 w 6721434"/>
                  <a:gd name="connsiteY410" fmla="*/ 957698 h 1299626"/>
                  <a:gd name="connsiteX411" fmla="*/ 1639282 w 6721434"/>
                  <a:gd name="connsiteY411" fmla="*/ 947537 h 1299626"/>
                  <a:gd name="connsiteX412" fmla="*/ 1651730 w 6721434"/>
                  <a:gd name="connsiteY412" fmla="*/ 913497 h 1299626"/>
                  <a:gd name="connsiteX413" fmla="*/ 1673485 w 6721434"/>
                  <a:gd name="connsiteY413" fmla="*/ 891143 h 1299626"/>
                  <a:gd name="connsiteX414" fmla="*/ 1705633 w 6721434"/>
                  <a:gd name="connsiteY414" fmla="*/ 883014 h 1299626"/>
                  <a:gd name="connsiteX415" fmla="*/ 1741910 w 6721434"/>
                  <a:gd name="connsiteY415" fmla="*/ 892160 h 1299626"/>
                  <a:gd name="connsiteX416" fmla="*/ 1762637 w 6721434"/>
                  <a:gd name="connsiteY416" fmla="*/ 916546 h 1299626"/>
                  <a:gd name="connsiteX417" fmla="*/ 1769889 w 6721434"/>
                  <a:gd name="connsiteY417" fmla="*/ 951095 h 1299626"/>
                  <a:gd name="connsiteX418" fmla="*/ 1769889 w 6721434"/>
                  <a:gd name="connsiteY418" fmla="*/ 957698 h 1299626"/>
                  <a:gd name="connsiteX419" fmla="*/ 1770413 w 6721434"/>
                  <a:gd name="connsiteY419" fmla="*/ 957698 h 1299626"/>
                  <a:gd name="connsiteX420" fmla="*/ 5301386 w 6721434"/>
                  <a:gd name="connsiteY420" fmla="*/ 986659 h 1299626"/>
                  <a:gd name="connsiteX421" fmla="*/ 5301386 w 6721434"/>
                  <a:gd name="connsiteY421" fmla="*/ 995803 h 1299626"/>
                  <a:gd name="connsiteX422" fmla="*/ 5303965 w 6721434"/>
                  <a:gd name="connsiteY422" fmla="*/ 1034925 h 1299626"/>
                  <a:gd name="connsiteX423" fmla="*/ 5313815 w 6721434"/>
                  <a:gd name="connsiteY423" fmla="*/ 1067949 h 1299626"/>
                  <a:gd name="connsiteX424" fmla="*/ 5334542 w 6721434"/>
                  <a:gd name="connsiteY424" fmla="*/ 1090812 h 1299626"/>
                  <a:gd name="connsiteX425" fmla="*/ 5368745 w 6721434"/>
                  <a:gd name="connsiteY425" fmla="*/ 1099449 h 1299626"/>
                  <a:gd name="connsiteX426" fmla="*/ 5399845 w 6721434"/>
                  <a:gd name="connsiteY426" fmla="*/ 1092844 h 1299626"/>
                  <a:gd name="connsiteX427" fmla="*/ 5421096 w 6721434"/>
                  <a:gd name="connsiteY427" fmla="*/ 1074045 h 1299626"/>
                  <a:gd name="connsiteX428" fmla="*/ 5429394 w 6721434"/>
                  <a:gd name="connsiteY428" fmla="*/ 1045595 h 1299626"/>
                  <a:gd name="connsiteX429" fmla="*/ 5518526 w 6721434"/>
                  <a:gd name="connsiteY429" fmla="*/ 1045595 h 1299626"/>
                  <a:gd name="connsiteX430" fmla="*/ 5498323 w 6721434"/>
                  <a:gd name="connsiteY430" fmla="*/ 1111134 h 1299626"/>
                  <a:gd name="connsiteX431" fmla="*/ 5445449 w 6721434"/>
                  <a:gd name="connsiteY431" fmla="*/ 1155843 h 1299626"/>
                  <a:gd name="connsiteX432" fmla="*/ 5371343 w 6721434"/>
                  <a:gd name="connsiteY432" fmla="*/ 1172101 h 1299626"/>
                  <a:gd name="connsiteX433" fmla="*/ 5299311 w 6721434"/>
                  <a:gd name="connsiteY433" fmla="*/ 1158384 h 1299626"/>
                  <a:gd name="connsiteX434" fmla="*/ 5248513 w 6721434"/>
                  <a:gd name="connsiteY434" fmla="*/ 1121296 h 1299626"/>
                  <a:gd name="connsiteX435" fmla="*/ 5217936 w 6721434"/>
                  <a:gd name="connsiteY435" fmla="*/ 1065408 h 1299626"/>
                  <a:gd name="connsiteX436" fmla="*/ 5207562 w 6721434"/>
                  <a:gd name="connsiteY436" fmla="*/ 996312 h 1299626"/>
                  <a:gd name="connsiteX437" fmla="*/ 5207562 w 6721434"/>
                  <a:gd name="connsiteY437" fmla="*/ 987166 h 1299626"/>
                  <a:gd name="connsiteX438" fmla="*/ 5217936 w 6721434"/>
                  <a:gd name="connsiteY438" fmla="*/ 918070 h 1299626"/>
                  <a:gd name="connsiteX439" fmla="*/ 5248513 w 6721434"/>
                  <a:gd name="connsiteY439" fmla="*/ 862183 h 1299626"/>
                  <a:gd name="connsiteX440" fmla="*/ 5299311 w 6721434"/>
                  <a:gd name="connsiteY440" fmla="*/ 824587 h 1299626"/>
                  <a:gd name="connsiteX441" fmla="*/ 5370820 w 6721434"/>
                  <a:gd name="connsiteY441" fmla="*/ 810868 h 1299626"/>
                  <a:gd name="connsiteX442" fmla="*/ 5447524 w 6721434"/>
                  <a:gd name="connsiteY442" fmla="*/ 827128 h 1299626"/>
                  <a:gd name="connsiteX443" fmla="*/ 5499351 w 6721434"/>
                  <a:gd name="connsiteY443" fmla="*/ 873868 h 1299626"/>
                  <a:gd name="connsiteX444" fmla="*/ 5518526 w 6721434"/>
                  <a:gd name="connsiteY444" fmla="*/ 945505 h 1299626"/>
                  <a:gd name="connsiteX445" fmla="*/ 5429394 w 6721434"/>
                  <a:gd name="connsiteY445" fmla="*/ 945505 h 1299626"/>
                  <a:gd name="connsiteX446" fmla="*/ 5421619 w 6721434"/>
                  <a:gd name="connsiteY446" fmla="*/ 914005 h 1299626"/>
                  <a:gd name="connsiteX447" fmla="*/ 5401397 w 6721434"/>
                  <a:gd name="connsiteY447" fmla="*/ 891651 h 1299626"/>
                  <a:gd name="connsiteX448" fmla="*/ 5368745 w 6721434"/>
                  <a:gd name="connsiteY448" fmla="*/ 883014 h 1299626"/>
                  <a:gd name="connsiteX449" fmla="*/ 5335066 w 6721434"/>
                  <a:gd name="connsiteY449" fmla="*/ 891651 h 1299626"/>
                  <a:gd name="connsiteX450" fmla="*/ 5314862 w 6721434"/>
                  <a:gd name="connsiteY450" fmla="*/ 915022 h 1299626"/>
                  <a:gd name="connsiteX451" fmla="*/ 5304489 w 6721434"/>
                  <a:gd name="connsiteY451" fmla="*/ 948046 h 1299626"/>
                  <a:gd name="connsiteX452" fmla="*/ 5301386 w 6721434"/>
                  <a:gd name="connsiteY452" fmla="*/ 986659 h 1299626"/>
                  <a:gd name="connsiteX453" fmla="*/ 5850218 w 6721434"/>
                  <a:gd name="connsiteY453" fmla="*/ 860660 h 1299626"/>
                  <a:gd name="connsiteX454" fmla="*/ 5797363 w 6721434"/>
                  <a:gd name="connsiteY454" fmla="*/ 823570 h 1299626"/>
                  <a:gd name="connsiteX455" fmla="*/ 5725313 w 6721434"/>
                  <a:gd name="connsiteY455" fmla="*/ 809853 h 1299626"/>
                  <a:gd name="connsiteX456" fmla="*/ 5653806 w 6721434"/>
                  <a:gd name="connsiteY456" fmla="*/ 823570 h 1299626"/>
                  <a:gd name="connsiteX457" fmla="*/ 5601454 w 6721434"/>
                  <a:gd name="connsiteY457" fmla="*/ 860660 h 1299626"/>
                  <a:gd name="connsiteX458" fmla="*/ 5568803 w 6721434"/>
                  <a:gd name="connsiteY458" fmla="*/ 917055 h 1299626"/>
                  <a:gd name="connsiteX459" fmla="*/ 5557402 w 6721434"/>
                  <a:gd name="connsiteY459" fmla="*/ 987675 h 1299626"/>
                  <a:gd name="connsiteX460" fmla="*/ 5557402 w 6721434"/>
                  <a:gd name="connsiteY460" fmla="*/ 994280 h 1299626"/>
                  <a:gd name="connsiteX461" fmla="*/ 5568803 w 6721434"/>
                  <a:gd name="connsiteY461" fmla="*/ 1064900 h 1299626"/>
                  <a:gd name="connsiteX462" fmla="*/ 5601454 w 6721434"/>
                  <a:gd name="connsiteY462" fmla="*/ 1121296 h 1299626"/>
                  <a:gd name="connsiteX463" fmla="*/ 5654310 w 6721434"/>
                  <a:gd name="connsiteY463" fmla="*/ 1158384 h 1299626"/>
                  <a:gd name="connsiteX464" fmla="*/ 5726359 w 6721434"/>
                  <a:gd name="connsiteY464" fmla="*/ 1171594 h 1299626"/>
                  <a:gd name="connsiteX465" fmla="*/ 5797887 w 6721434"/>
                  <a:gd name="connsiteY465" fmla="*/ 1158384 h 1299626"/>
                  <a:gd name="connsiteX466" fmla="*/ 5850218 w 6721434"/>
                  <a:gd name="connsiteY466" fmla="*/ 1121296 h 1299626"/>
                  <a:gd name="connsiteX467" fmla="*/ 5882870 w 6721434"/>
                  <a:gd name="connsiteY467" fmla="*/ 1064900 h 1299626"/>
                  <a:gd name="connsiteX468" fmla="*/ 5894271 w 6721434"/>
                  <a:gd name="connsiteY468" fmla="*/ 994280 h 1299626"/>
                  <a:gd name="connsiteX469" fmla="*/ 5894271 w 6721434"/>
                  <a:gd name="connsiteY469" fmla="*/ 987675 h 1299626"/>
                  <a:gd name="connsiteX470" fmla="*/ 5882870 w 6721434"/>
                  <a:gd name="connsiteY470" fmla="*/ 917055 h 1299626"/>
                  <a:gd name="connsiteX471" fmla="*/ 5850218 w 6721434"/>
                  <a:gd name="connsiteY471" fmla="*/ 860660 h 1299626"/>
                  <a:gd name="connsiteX472" fmla="*/ 5799438 w 6721434"/>
                  <a:gd name="connsiteY472" fmla="*/ 994280 h 1299626"/>
                  <a:gd name="connsiteX473" fmla="*/ 5795289 w 6721434"/>
                  <a:gd name="connsiteY473" fmla="*/ 1035432 h 1299626"/>
                  <a:gd name="connsiteX474" fmla="*/ 5782841 w 6721434"/>
                  <a:gd name="connsiteY474" fmla="*/ 1068964 h 1299626"/>
                  <a:gd name="connsiteX475" fmla="*/ 5760039 w 6721434"/>
                  <a:gd name="connsiteY475" fmla="*/ 1091320 h 1299626"/>
                  <a:gd name="connsiteX476" fmla="*/ 5726359 w 6721434"/>
                  <a:gd name="connsiteY476" fmla="*/ 1099449 h 1299626"/>
                  <a:gd name="connsiteX477" fmla="*/ 5691634 w 6721434"/>
                  <a:gd name="connsiteY477" fmla="*/ 1091320 h 1299626"/>
                  <a:gd name="connsiteX478" fmla="*/ 5668833 w 6721434"/>
                  <a:gd name="connsiteY478" fmla="*/ 1068964 h 1299626"/>
                  <a:gd name="connsiteX479" fmla="*/ 5656385 w 6721434"/>
                  <a:gd name="connsiteY479" fmla="*/ 1035432 h 1299626"/>
                  <a:gd name="connsiteX480" fmla="*/ 5652254 w 6721434"/>
                  <a:gd name="connsiteY480" fmla="*/ 994280 h 1299626"/>
                  <a:gd name="connsiteX481" fmla="*/ 5652254 w 6721434"/>
                  <a:gd name="connsiteY481" fmla="*/ 987675 h 1299626"/>
                  <a:gd name="connsiteX482" fmla="*/ 5656385 w 6721434"/>
                  <a:gd name="connsiteY482" fmla="*/ 947537 h 1299626"/>
                  <a:gd name="connsiteX483" fmla="*/ 5668833 w 6721434"/>
                  <a:gd name="connsiteY483" fmla="*/ 914005 h 1299626"/>
                  <a:gd name="connsiteX484" fmla="*/ 5691634 w 6721434"/>
                  <a:gd name="connsiteY484" fmla="*/ 890634 h 1299626"/>
                  <a:gd name="connsiteX485" fmla="*/ 5725837 w 6721434"/>
                  <a:gd name="connsiteY485" fmla="*/ 881997 h 1299626"/>
                  <a:gd name="connsiteX486" fmla="*/ 5760039 w 6721434"/>
                  <a:gd name="connsiteY486" fmla="*/ 890634 h 1299626"/>
                  <a:gd name="connsiteX487" fmla="*/ 5782841 w 6721434"/>
                  <a:gd name="connsiteY487" fmla="*/ 914005 h 1299626"/>
                  <a:gd name="connsiteX488" fmla="*/ 5795812 w 6721434"/>
                  <a:gd name="connsiteY488" fmla="*/ 947537 h 1299626"/>
                  <a:gd name="connsiteX489" fmla="*/ 5799962 w 6721434"/>
                  <a:gd name="connsiteY489" fmla="*/ 987675 h 1299626"/>
                  <a:gd name="connsiteX490" fmla="*/ 5799962 w 6721434"/>
                  <a:gd name="connsiteY490" fmla="*/ 994280 h 1299626"/>
                  <a:gd name="connsiteX491" fmla="*/ 5799438 w 6721434"/>
                  <a:gd name="connsiteY491" fmla="*/ 994280 h 1299626"/>
                  <a:gd name="connsiteX492" fmla="*/ 2448822 w 6721434"/>
                  <a:gd name="connsiteY492" fmla="*/ 816458 h 1299626"/>
                  <a:gd name="connsiteX493" fmla="*/ 2562850 w 6721434"/>
                  <a:gd name="connsiteY493" fmla="*/ 816458 h 1299626"/>
                  <a:gd name="connsiteX494" fmla="*/ 2562850 w 6721434"/>
                  <a:gd name="connsiteY494" fmla="*/ 888095 h 1299626"/>
                  <a:gd name="connsiteX495" fmla="*/ 2448822 w 6721434"/>
                  <a:gd name="connsiteY495" fmla="*/ 888095 h 1299626"/>
                  <a:gd name="connsiteX496" fmla="*/ 2448822 w 6721434"/>
                  <a:gd name="connsiteY496" fmla="*/ 1164481 h 1299626"/>
                  <a:gd name="connsiteX497" fmla="*/ 2353990 w 6721434"/>
                  <a:gd name="connsiteY497" fmla="*/ 1164481 h 1299626"/>
                  <a:gd name="connsiteX498" fmla="*/ 2353990 w 6721434"/>
                  <a:gd name="connsiteY498" fmla="*/ 888095 h 1299626"/>
                  <a:gd name="connsiteX499" fmla="*/ 2241513 w 6721434"/>
                  <a:gd name="connsiteY499" fmla="*/ 888095 h 1299626"/>
                  <a:gd name="connsiteX500" fmla="*/ 2241513 w 6721434"/>
                  <a:gd name="connsiteY500" fmla="*/ 816458 h 1299626"/>
                  <a:gd name="connsiteX501" fmla="*/ 2353990 w 6721434"/>
                  <a:gd name="connsiteY501" fmla="*/ 816458 h 1299626"/>
                  <a:gd name="connsiteX502" fmla="*/ 2448822 w 6721434"/>
                  <a:gd name="connsiteY502" fmla="*/ 816458 h 1299626"/>
                  <a:gd name="connsiteX503" fmla="*/ 1996374 w 6721434"/>
                  <a:gd name="connsiteY503" fmla="*/ 986151 h 1299626"/>
                  <a:gd name="connsiteX504" fmla="*/ 1996374 w 6721434"/>
                  <a:gd name="connsiteY504" fmla="*/ 995295 h 1299626"/>
                  <a:gd name="connsiteX505" fmla="*/ 1998973 w 6721434"/>
                  <a:gd name="connsiteY505" fmla="*/ 1034417 h 1299626"/>
                  <a:gd name="connsiteX506" fmla="*/ 2008822 w 6721434"/>
                  <a:gd name="connsiteY506" fmla="*/ 1067440 h 1299626"/>
                  <a:gd name="connsiteX507" fmla="*/ 2029549 w 6721434"/>
                  <a:gd name="connsiteY507" fmla="*/ 1090303 h 1299626"/>
                  <a:gd name="connsiteX508" fmla="*/ 2063753 w 6721434"/>
                  <a:gd name="connsiteY508" fmla="*/ 1098432 h 1299626"/>
                  <a:gd name="connsiteX509" fmla="*/ 2094852 w 6721434"/>
                  <a:gd name="connsiteY509" fmla="*/ 1091829 h 1299626"/>
                  <a:gd name="connsiteX510" fmla="*/ 2115579 w 6721434"/>
                  <a:gd name="connsiteY510" fmla="*/ 1073029 h 1299626"/>
                  <a:gd name="connsiteX511" fmla="*/ 2123878 w 6721434"/>
                  <a:gd name="connsiteY511" fmla="*/ 1044578 h 1299626"/>
                  <a:gd name="connsiteX512" fmla="*/ 2213010 w 6721434"/>
                  <a:gd name="connsiteY512" fmla="*/ 1044578 h 1299626"/>
                  <a:gd name="connsiteX513" fmla="*/ 2192807 w 6721434"/>
                  <a:gd name="connsiteY513" fmla="*/ 1110118 h 1299626"/>
                  <a:gd name="connsiteX514" fmla="*/ 2139933 w 6721434"/>
                  <a:gd name="connsiteY514" fmla="*/ 1154828 h 1299626"/>
                  <a:gd name="connsiteX515" fmla="*/ 2065826 w 6721434"/>
                  <a:gd name="connsiteY515" fmla="*/ 1171086 h 1299626"/>
                  <a:gd name="connsiteX516" fmla="*/ 1993777 w 6721434"/>
                  <a:gd name="connsiteY516" fmla="*/ 1157367 h 1299626"/>
                  <a:gd name="connsiteX517" fmla="*/ 1942995 w 6721434"/>
                  <a:gd name="connsiteY517" fmla="*/ 1119771 h 1299626"/>
                  <a:gd name="connsiteX518" fmla="*/ 1912419 w 6721434"/>
                  <a:gd name="connsiteY518" fmla="*/ 1063884 h 1299626"/>
                  <a:gd name="connsiteX519" fmla="*/ 1902046 w 6721434"/>
                  <a:gd name="connsiteY519" fmla="*/ 994788 h 1299626"/>
                  <a:gd name="connsiteX520" fmla="*/ 1902046 w 6721434"/>
                  <a:gd name="connsiteY520" fmla="*/ 985642 h 1299626"/>
                  <a:gd name="connsiteX521" fmla="*/ 1912419 w 6721434"/>
                  <a:gd name="connsiteY521" fmla="*/ 916546 h 1299626"/>
                  <a:gd name="connsiteX522" fmla="*/ 1942995 w 6721434"/>
                  <a:gd name="connsiteY522" fmla="*/ 860660 h 1299626"/>
                  <a:gd name="connsiteX523" fmla="*/ 1993777 w 6721434"/>
                  <a:gd name="connsiteY523" fmla="*/ 823062 h 1299626"/>
                  <a:gd name="connsiteX524" fmla="*/ 2065303 w 6721434"/>
                  <a:gd name="connsiteY524" fmla="*/ 809345 h 1299626"/>
                  <a:gd name="connsiteX525" fmla="*/ 2142007 w 6721434"/>
                  <a:gd name="connsiteY525" fmla="*/ 825602 h 1299626"/>
                  <a:gd name="connsiteX526" fmla="*/ 2193834 w 6721434"/>
                  <a:gd name="connsiteY526" fmla="*/ 872344 h 1299626"/>
                  <a:gd name="connsiteX527" fmla="*/ 2213010 w 6721434"/>
                  <a:gd name="connsiteY527" fmla="*/ 943982 h 1299626"/>
                  <a:gd name="connsiteX528" fmla="*/ 2123878 w 6721434"/>
                  <a:gd name="connsiteY528" fmla="*/ 943982 h 1299626"/>
                  <a:gd name="connsiteX529" fmla="*/ 2116103 w 6721434"/>
                  <a:gd name="connsiteY529" fmla="*/ 912482 h 1299626"/>
                  <a:gd name="connsiteX530" fmla="*/ 2095881 w 6721434"/>
                  <a:gd name="connsiteY530" fmla="*/ 890128 h 1299626"/>
                  <a:gd name="connsiteX531" fmla="*/ 2063229 w 6721434"/>
                  <a:gd name="connsiteY531" fmla="*/ 881490 h 1299626"/>
                  <a:gd name="connsiteX532" fmla="*/ 2029549 w 6721434"/>
                  <a:gd name="connsiteY532" fmla="*/ 890128 h 1299626"/>
                  <a:gd name="connsiteX533" fmla="*/ 2009326 w 6721434"/>
                  <a:gd name="connsiteY533" fmla="*/ 913497 h 1299626"/>
                  <a:gd name="connsiteX534" fmla="*/ 1998973 w 6721434"/>
                  <a:gd name="connsiteY534" fmla="*/ 946522 h 1299626"/>
                  <a:gd name="connsiteX535" fmla="*/ 1996374 w 6721434"/>
                  <a:gd name="connsiteY535" fmla="*/ 986151 h 129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</a:cxnLst>
                <a:rect l="l" t="t" r="r" b="b"/>
                <a:pathLst>
                  <a:path w="6721434" h="1299626">
                    <a:moveTo>
                      <a:pt x="590829" y="301789"/>
                    </a:moveTo>
                    <a:lnTo>
                      <a:pt x="678411" y="301789"/>
                    </a:lnTo>
                    <a:cubicBezTo>
                      <a:pt x="715735" y="301789"/>
                      <a:pt x="747863" y="295692"/>
                      <a:pt x="774813" y="284008"/>
                    </a:cubicBezTo>
                    <a:cubicBezTo>
                      <a:pt x="801765" y="271814"/>
                      <a:pt x="822492" y="255048"/>
                      <a:pt x="836491" y="232692"/>
                    </a:cubicBezTo>
                    <a:cubicBezTo>
                      <a:pt x="850995" y="210847"/>
                      <a:pt x="857741" y="183920"/>
                      <a:pt x="857741" y="153944"/>
                    </a:cubicBezTo>
                    <a:cubicBezTo>
                      <a:pt x="857741" y="123967"/>
                      <a:pt x="850489" y="97549"/>
                      <a:pt x="836491" y="74178"/>
                    </a:cubicBezTo>
                    <a:cubicBezTo>
                      <a:pt x="822492" y="50807"/>
                      <a:pt x="801765" y="33024"/>
                      <a:pt x="774813" y="19815"/>
                    </a:cubicBezTo>
                    <a:cubicBezTo>
                      <a:pt x="747863" y="6605"/>
                      <a:pt x="715735" y="0"/>
                      <a:pt x="678411" y="0"/>
                    </a:cubicBezTo>
                    <a:lnTo>
                      <a:pt x="492351" y="0"/>
                    </a:lnTo>
                    <a:lnTo>
                      <a:pt x="492351" y="468434"/>
                    </a:lnTo>
                    <a:lnTo>
                      <a:pt x="590829" y="468434"/>
                    </a:lnTo>
                    <a:lnTo>
                      <a:pt x="590829" y="301789"/>
                    </a:lnTo>
                    <a:close/>
                    <a:moveTo>
                      <a:pt x="678411" y="75701"/>
                    </a:moveTo>
                    <a:cubicBezTo>
                      <a:pt x="697082" y="75701"/>
                      <a:pt x="712613" y="79257"/>
                      <a:pt x="724537" y="86879"/>
                    </a:cubicBezTo>
                    <a:cubicBezTo>
                      <a:pt x="736461" y="93991"/>
                      <a:pt x="745264" y="103645"/>
                      <a:pt x="750461" y="115839"/>
                    </a:cubicBezTo>
                    <a:cubicBezTo>
                      <a:pt x="755637" y="128032"/>
                      <a:pt x="758740" y="141242"/>
                      <a:pt x="758740" y="154959"/>
                    </a:cubicBezTo>
                    <a:cubicBezTo>
                      <a:pt x="758740" y="168677"/>
                      <a:pt x="756161" y="180871"/>
                      <a:pt x="750461" y="192049"/>
                    </a:cubicBezTo>
                    <a:cubicBezTo>
                      <a:pt x="744760" y="203225"/>
                      <a:pt x="736461" y="211353"/>
                      <a:pt x="724537" y="217959"/>
                    </a:cubicBezTo>
                    <a:cubicBezTo>
                      <a:pt x="712613" y="224055"/>
                      <a:pt x="697587" y="227104"/>
                      <a:pt x="678411" y="227104"/>
                    </a:cubicBezTo>
                    <a:lnTo>
                      <a:pt x="590829" y="227104"/>
                    </a:lnTo>
                    <a:lnTo>
                      <a:pt x="590829" y="75701"/>
                    </a:lnTo>
                    <a:lnTo>
                      <a:pt x="678411" y="75701"/>
                    </a:lnTo>
                    <a:close/>
                    <a:moveTo>
                      <a:pt x="1692157" y="75701"/>
                    </a:moveTo>
                    <a:lnTo>
                      <a:pt x="1499874" y="75701"/>
                    </a:lnTo>
                    <a:lnTo>
                      <a:pt x="1499874" y="468942"/>
                    </a:lnTo>
                    <a:lnTo>
                      <a:pt x="1401397" y="468942"/>
                    </a:lnTo>
                    <a:lnTo>
                      <a:pt x="1401397" y="0"/>
                    </a:lnTo>
                    <a:lnTo>
                      <a:pt x="1790616" y="0"/>
                    </a:lnTo>
                    <a:lnTo>
                      <a:pt x="1790616" y="468434"/>
                    </a:lnTo>
                    <a:lnTo>
                      <a:pt x="1692157" y="468434"/>
                    </a:lnTo>
                    <a:lnTo>
                      <a:pt x="1692157" y="75701"/>
                    </a:lnTo>
                    <a:close/>
                    <a:moveTo>
                      <a:pt x="244110" y="0"/>
                    </a:moveTo>
                    <a:lnTo>
                      <a:pt x="201610" y="0"/>
                    </a:lnTo>
                    <a:lnTo>
                      <a:pt x="177761" y="0"/>
                    </a:lnTo>
                    <a:lnTo>
                      <a:pt x="0" y="468434"/>
                    </a:lnTo>
                    <a:lnTo>
                      <a:pt x="104683" y="468434"/>
                    </a:lnTo>
                    <a:lnTo>
                      <a:pt x="137858" y="369361"/>
                    </a:lnTo>
                    <a:lnTo>
                      <a:pt x="309918" y="369361"/>
                    </a:lnTo>
                    <a:lnTo>
                      <a:pt x="343093" y="468434"/>
                    </a:lnTo>
                    <a:lnTo>
                      <a:pt x="448299" y="468434"/>
                    </a:lnTo>
                    <a:lnTo>
                      <a:pt x="269510" y="0"/>
                    </a:lnTo>
                    <a:lnTo>
                      <a:pt x="244110" y="0"/>
                    </a:lnTo>
                    <a:close/>
                    <a:moveTo>
                      <a:pt x="163258" y="294168"/>
                    </a:moveTo>
                    <a:lnTo>
                      <a:pt x="223888" y="113298"/>
                    </a:lnTo>
                    <a:lnTo>
                      <a:pt x="284537" y="294168"/>
                    </a:lnTo>
                    <a:cubicBezTo>
                      <a:pt x="244110" y="294168"/>
                      <a:pt x="215085" y="294168"/>
                      <a:pt x="163258" y="294168"/>
                    </a:cubicBezTo>
                    <a:close/>
                    <a:moveTo>
                      <a:pt x="1024625" y="468434"/>
                    </a:moveTo>
                    <a:lnTo>
                      <a:pt x="926147" y="468434"/>
                    </a:lnTo>
                    <a:lnTo>
                      <a:pt x="926147" y="0"/>
                    </a:lnTo>
                    <a:lnTo>
                      <a:pt x="1315366" y="0"/>
                    </a:lnTo>
                    <a:lnTo>
                      <a:pt x="1315366" y="468434"/>
                    </a:lnTo>
                    <a:lnTo>
                      <a:pt x="1216889" y="468434"/>
                    </a:lnTo>
                    <a:lnTo>
                      <a:pt x="1216889" y="75701"/>
                    </a:lnTo>
                    <a:lnTo>
                      <a:pt x="1024625" y="75701"/>
                    </a:lnTo>
                    <a:lnTo>
                      <a:pt x="1024625" y="468434"/>
                    </a:lnTo>
                    <a:close/>
                    <a:moveTo>
                      <a:pt x="678933" y="816458"/>
                    </a:moveTo>
                    <a:lnTo>
                      <a:pt x="792961" y="816458"/>
                    </a:lnTo>
                    <a:lnTo>
                      <a:pt x="792961" y="888095"/>
                    </a:lnTo>
                    <a:lnTo>
                      <a:pt x="678933" y="888095"/>
                    </a:lnTo>
                    <a:lnTo>
                      <a:pt x="678933" y="1164481"/>
                    </a:lnTo>
                    <a:lnTo>
                      <a:pt x="584082" y="1164481"/>
                    </a:lnTo>
                    <a:lnTo>
                      <a:pt x="584082" y="888095"/>
                    </a:lnTo>
                    <a:lnTo>
                      <a:pt x="471624" y="888095"/>
                    </a:lnTo>
                    <a:lnTo>
                      <a:pt x="471624" y="816458"/>
                    </a:lnTo>
                    <a:lnTo>
                      <a:pt x="584082" y="816458"/>
                    </a:lnTo>
                    <a:lnTo>
                      <a:pt x="678933" y="816458"/>
                    </a:lnTo>
                    <a:close/>
                    <a:moveTo>
                      <a:pt x="1087329" y="857102"/>
                    </a:moveTo>
                    <a:cubicBezTo>
                      <a:pt x="1074377" y="842368"/>
                      <a:pt x="1057780" y="830684"/>
                      <a:pt x="1038604" y="822555"/>
                    </a:cubicBezTo>
                    <a:cubicBezTo>
                      <a:pt x="1018924" y="814426"/>
                      <a:pt x="997673" y="810360"/>
                      <a:pt x="971751" y="810360"/>
                    </a:cubicBezTo>
                    <a:cubicBezTo>
                      <a:pt x="945846" y="810360"/>
                      <a:pt x="922521" y="814933"/>
                      <a:pt x="902317" y="823570"/>
                    </a:cubicBezTo>
                    <a:cubicBezTo>
                      <a:pt x="881571" y="832207"/>
                      <a:pt x="863965" y="844400"/>
                      <a:pt x="849966" y="860660"/>
                    </a:cubicBezTo>
                    <a:cubicBezTo>
                      <a:pt x="835444" y="876917"/>
                      <a:pt x="824567" y="895716"/>
                      <a:pt x="817315" y="917563"/>
                    </a:cubicBezTo>
                    <a:cubicBezTo>
                      <a:pt x="810063" y="939409"/>
                      <a:pt x="805913" y="963795"/>
                      <a:pt x="805913" y="990215"/>
                    </a:cubicBezTo>
                    <a:lnTo>
                      <a:pt x="805913" y="1002917"/>
                    </a:lnTo>
                    <a:cubicBezTo>
                      <a:pt x="805913" y="1026288"/>
                      <a:pt x="810063" y="1048134"/>
                      <a:pt x="817838" y="1068458"/>
                    </a:cubicBezTo>
                    <a:cubicBezTo>
                      <a:pt x="826117" y="1088779"/>
                      <a:pt x="837519" y="1106562"/>
                      <a:pt x="852545" y="1122311"/>
                    </a:cubicBezTo>
                    <a:cubicBezTo>
                      <a:pt x="868096" y="1137554"/>
                      <a:pt x="886766" y="1149747"/>
                      <a:pt x="908521" y="1158893"/>
                    </a:cubicBezTo>
                    <a:cubicBezTo>
                      <a:pt x="930296" y="1167530"/>
                      <a:pt x="955172" y="1171594"/>
                      <a:pt x="982646" y="1171594"/>
                    </a:cubicBezTo>
                    <a:cubicBezTo>
                      <a:pt x="1005449" y="1171594"/>
                      <a:pt x="1026176" y="1168545"/>
                      <a:pt x="1043800" y="1162449"/>
                    </a:cubicBezTo>
                    <a:cubicBezTo>
                      <a:pt x="1061929" y="1156352"/>
                      <a:pt x="1076956" y="1148223"/>
                      <a:pt x="1089928" y="1138569"/>
                    </a:cubicBezTo>
                    <a:cubicBezTo>
                      <a:pt x="1102880" y="1128917"/>
                      <a:pt x="1113253" y="1118756"/>
                      <a:pt x="1120504" y="1108086"/>
                    </a:cubicBezTo>
                    <a:lnTo>
                      <a:pt x="1074377" y="1059312"/>
                    </a:lnTo>
                    <a:cubicBezTo>
                      <a:pt x="1063481" y="1072522"/>
                      <a:pt x="1051052" y="1082683"/>
                      <a:pt x="1036025" y="1089288"/>
                    </a:cubicBezTo>
                    <a:cubicBezTo>
                      <a:pt x="1021503" y="1095893"/>
                      <a:pt x="1005449" y="1098940"/>
                      <a:pt x="988348" y="1098940"/>
                    </a:cubicBezTo>
                    <a:cubicBezTo>
                      <a:pt x="974348" y="1098940"/>
                      <a:pt x="962424" y="1096400"/>
                      <a:pt x="951023" y="1091829"/>
                    </a:cubicBezTo>
                    <a:cubicBezTo>
                      <a:pt x="940145" y="1087256"/>
                      <a:pt x="931324" y="1080651"/>
                      <a:pt x="923549" y="1072013"/>
                    </a:cubicBezTo>
                    <a:cubicBezTo>
                      <a:pt x="916297" y="1063376"/>
                      <a:pt x="910073" y="1053215"/>
                      <a:pt x="905942" y="1041529"/>
                    </a:cubicBezTo>
                    <a:cubicBezTo>
                      <a:pt x="903868" y="1034417"/>
                      <a:pt x="902317" y="1027303"/>
                      <a:pt x="901270" y="1019683"/>
                    </a:cubicBezTo>
                    <a:lnTo>
                      <a:pt x="1127756" y="1019683"/>
                    </a:lnTo>
                    <a:lnTo>
                      <a:pt x="1127756" y="981070"/>
                    </a:lnTo>
                    <a:cubicBezTo>
                      <a:pt x="1127756" y="955666"/>
                      <a:pt x="1124130" y="932295"/>
                      <a:pt x="1117383" y="911465"/>
                    </a:cubicBezTo>
                    <a:cubicBezTo>
                      <a:pt x="1110654" y="890128"/>
                      <a:pt x="1100805" y="872344"/>
                      <a:pt x="1087329" y="857102"/>
                    </a:cubicBezTo>
                    <a:close/>
                    <a:moveTo>
                      <a:pt x="1034979" y="957698"/>
                    </a:moveTo>
                    <a:lnTo>
                      <a:pt x="902317" y="957698"/>
                    </a:lnTo>
                    <a:cubicBezTo>
                      <a:pt x="902821" y="954142"/>
                      <a:pt x="903345" y="950587"/>
                      <a:pt x="903868" y="947537"/>
                    </a:cubicBezTo>
                    <a:cubicBezTo>
                      <a:pt x="906448" y="934329"/>
                      <a:pt x="910596" y="923151"/>
                      <a:pt x="916297" y="913497"/>
                    </a:cubicBezTo>
                    <a:cubicBezTo>
                      <a:pt x="921997" y="903844"/>
                      <a:pt x="929249" y="896224"/>
                      <a:pt x="938071" y="891143"/>
                    </a:cubicBezTo>
                    <a:cubicBezTo>
                      <a:pt x="946873" y="886061"/>
                      <a:pt x="957770" y="883014"/>
                      <a:pt x="970199" y="883014"/>
                    </a:cubicBezTo>
                    <a:cubicBezTo>
                      <a:pt x="984721" y="883014"/>
                      <a:pt x="996627" y="886061"/>
                      <a:pt x="1006476" y="892160"/>
                    </a:cubicBezTo>
                    <a:cubicBezTo>
                      <a:pt x="1015803" y="898256"/>
                      <a:pt x="1023073" y="906385"/>
                      <a:pt x="1027204" y="916546"/>
                    </a:cubicBezTo>
                    <a:cubicBezTo>
                      <a:pt x="1031876" y="926707"/>
                      <a:pt x="1034474" y="937885"/>
                      <a:pt x="1034474" y="951095"/>
                    </a:cubicBezTo>
                    <a:lnTo>
                      <a:pt x="1034474" y="957698"/>
                    </a:lnTo>
                    <a:lnTo>
                      <a:pt x="1034979" y="957698"/>
                    </a:lnTo>
                    <a:close/>
                    <a:moveTo>
                      <a:pt x="6721435" y="888602"/>
                    </a:moveTo>
                    <a:lnTo>
                      <a:pt x="6606903" y="888602"/>
                    </a:lnTo>
                    <a:lnTo>
                      <a:pt x="6606903" y="1164989"/>
                    </a:lnTo>
                    <a:lnTo>
                      <a:pt x="6512051" y="1164989"/>
                    </a:lnTo>
                    <a:lnTo>
                      <a:pt x="6512051" y="888602"/>
                    </a:lnTo>
                    <a:lnTo>
                      <a:pt x="6399594" y="888602"/>
                    </a:lnTo>
                    <a:lnTo>
                      <a:pt x="6399594" y="816965"/>
                    </a:lnTo>
                    <a:lnTo>
                      <a:pt x="6512051" y="816965"/>
                    </a:lnTo>
                    <a:lnTo>
                      <a:pt x="6606903" y="816965"/>
                    </a:lnTo>
                    <a:lnTo>
                      <a:pt x="6721435" y="816965"/>
                    </a:lnTo>
                    <a:lnTo>
                      <a:pt x="6721435" y="888602"/>
                    </a:lnTo>
                    <a:close/>
                    <a:moveTo>
                      <a:pt x="4367969" y="935853"/>
                    </a:moveTo>
                    <a:cubicBezTo>
                      <a:pt x="4345168" y="925183"/>
                      <a:pt x="4317693" y="920102"/>
                      <a:pt x="4285061" y="920102"/>
                    </a:cubicBezTo>
                    <a:lnTo>
                      <a:pt x="4217684" y="920102"/>
                    </a:lnTo>
                    <a:lnTo>
                      <a:pt x="4217684" y="816965"/>
                    </a:lnTo>
                    <a:lnTo>
                      <a:pt x="4122831" y="816965"/>
                    </a:lnTo>
                    <a:lnTo>
                      <a:pt x="4122831" y="1165498"/>
                    </a:lnTo>
                    <a:lnTo>
                      <a:pt x="4285061" y="1165498"/>
                    </a:lnTo>
                    <a:cubicBezTo>
                      <a:pt x="4309413" y="1165498"/>
                      <a:pt x="4331169" y="1162449"/>
                      <a:pt x="4349840" y="1156352"/>
                    </a:cubicBezTo>
                    <a:cubicBezTo>
                      <a:pt x="4369016" y="1150255"/>
                      <a:pt x="4385071" y="1141618"/>
                      <a:pt x="4398042" y="1130949"/>
                    </a:cubicBezTo>
                    <a:cubicBezTo>
                      <a:pt x="4410994" y="1119771"/>
                      <a:pt x="4421348" y="1107069"/>
                      <a:pt x="4428096" y="1092335"/>
                    </a:cubicBezTo>
                    <a:cubicBezTo>
                      <a:pt x="4434824" y="1077095"/>
                      <a:pt x="4438468" y="1060835"/>
                      <a:pt x="4438468" y="1043561"/>
                    </a:cubicBezTo>
                    <a:cubicBezTo>
                      <a:pt x="4438468" y="1019174"/>
                      <a:pt x="4432245" y="997836"/>
                      <a:pt x="4419797" y="979546"/>
                    </a:cubicBezTo>
                    <a:cubicBezTo>
                      <a:pt x="4408396" y="960748"/>
                      <a:pt x="4390772" y="946014"/>
                      <a:pt x="4367969" y="935853"/>
                    </a:cubicBezTo>
                    <a:close/>
                    <a:moveTo>
                      <a:pt x="4338440" y="1067949"/>
                    </a:moveTo>
                    <a:cubicBezTo>
                      <a:pt x="4334290" y="1075569"/>
                      <a:pt x="4328066" y="1081666"/>
                      <a:pt x="4319264" y="1086239"/>
                    </a:cubicBezTo>
                    <a:cubicBezTo>
                      <a:pt x="4310441" y="1090812"/>
                      <a:pt x="4299564" y="1092844"/>
                      <a:pt x="4285061" y="1092844"/>
                    </a:cubicBezTo>
                    <a:lnTo>
                      <a:pt x="4217684" y="1092844"/>
                    </a:lnTo>
                    <a:lnTo>
                      <a:pt x="4217684" y="992247"/>
                    </a:lnTo>
                    <a:lnTo>
                      <a:pt x="4285061" y="992247"/>
                    </a:lnTo>
                    <a:cubicBezTo>
                      <a:pt x="4299564" y="992247"/>
                      <a:pt x="4310441" y="994788"/>
                      <a:pt x="4319264" y="999361"/>
                    </a:cubicBezTo>
                    <a:cubicBezTo>
                      <a:pt x="4328066" y="1003932"/>
                      <a:pt x="4334290" y="1010537"/>
                      <a:pt x="4338440" y="1018159"/>
                    </a:cubicBezTo>
                    <a:cubicBezTo>
                      <a:pt x="4342589" y="1025779"/>
                      <a:pt x="4344644" y="1034417"/>
                      <a:pt x="4344644" y="1043054"/>
                    </a:cubicBezTo>
                    <a:cubicBezTo>
                      <a:pt x="4344644" y="1052198"/>
                      <a:pt x="4342589" y="1060329"/>
                      <a:pt x="4338440" y="1067949"/>
                    </a:cubicBezTo>
                    <a:close/>
                    <a:moveTo>
                      <a:pt x="4715212" y="676740"/>
                    </a:moveTo>
                    <a:lnTo>
                      <a:pt x="4782065" y="676740"/>
                    </a:lnTo>
                    <a:cubicBezTo>
                      <a:pt x="4782065" y="687918"/>
                      <a:pt x="4785692" y="698079"/>
                      <a:pt x="4792438" y="706716"/>
                    </a:cubicBezTo>
                    <a:cubicBezTo>
                      <a:pt x="4799690" y="715354"/>
                      <a:pt x="4812138" y="719925"/>
                      <a:pt x="4829239" y="719925"/>
                    </a:cubicBezTo>
                    <a:cubicBezTo>
                      <a:pt x="4846341" y="719925"/>
                      <a:pt x="4858265" y="715354"/>
                      <a:pt x="4865517" y="706716"/>
                    </a:cubicBezTo>
                    <a:cubicBezTo>
                      <a:pt x="4872245" y="698079"/>
                      <a:pt x="4875871" y="687918"/>
                      <a:pt x="4875871" y="676740"/>
                    </a:cubicBezTo>
                    <a:lnTo>
                      <a:pt x="4943248" y="676740"/>
                    </a:lnTo>
                    <a:cubicBezTo>
                      <a:pt x="4943248" y="695030"/>
                      <a:pt x="4938594" y="711796"/>
                      <a:pt x="4929269" y="726023"/>
                    </a:cubicBezTo>
                    <a:cubicBezTo>
                      <a:pt x="4919923" y="740248"/>
                      <a:pt x="4906971" y="751424"/>
                      <a:pt x="4889869" y="759555"/>
                    </a:cubicBezTo>
                    <a:cubicBezTo>
                      <a:pt x="4872768" y="767684"/>
                      <a:pt x="4852565" y="771240"/>
                      <a:pt x="4829239" y="771240"/>
                    </a:cubicBezTo>
                    <a:cubicBezTo>
                      <a:pt x="4793989" y="771240"/>
                      <a:pt x="4766010" y="762602"/>
                      <a:pt x="4745284" y="744821"/>
                    </a:cubicBezTo>
                    <a:cubicBezTo>
                      <a:pt x="4725585" y="727547"/>
                      <a:pt x="4715212" y="704684"/>
                      <a:pt x="4715212" y="676740"/>
                    </a:cubicBezTo>
                    <a:close/>
                    <a:moveTo>
                      <a:pt x="6378866" y="933312"/>
                    </a:moveTo>
                    <a:cubicBezTo>
                      <a:pt x="6375240" y="914514"/>
                      <a:pt x="6370044" y="897748"/>
                      <a:pt x="6362792" y="883014"/>
                    </a:cubicBezTo>
                    <a:cubicBezTo>
                      <a:pt x="6356064" y="867772"/>
                      <a:pt x="6346719" y="854561"/>
                      <a:pt x="6336364" y="843894"/>
                    </a:cubicBezTo>
                    <a:cubicBezTo>
                      <a:pt x="6325991" y="833224"/>
                      <a:pt x="6313563" y="825094"/>
                      <a:pt x="6299564" y="818997"/>
                    </a:cubicBezTo>
                    <a:cubicBezTo>
                      <a:pt x="6285565" y="813409"/>
                      <a:pt x="6270538" y="810360"/>
                      <a:pt x="6253437" y="810360"/>
                    </a:cubicBezTo>
                    <a:cubicBezTo>
                      <a:pt x="6236335" y="810360"/>
                      <a:pt x="6221309" y="813409"/>
                      <a:pt x="6208356" y="819506"/>
                    </a:cubicBezTo>
                    <a:lnTo>
                      <a:pt x="6208356" y="670644"/>
                    </a:lnTo>
                    <a:lnTo>
                      <a:pt x="6113505" y="670644"/>
                    </a:lnTo>
                    <a:lnTo>
                      <a:pt x="6113505" y="818997"/>
                    </a:lnTo>
                    <a:cubicBezTo>
                      <a:pt x="6100553" y="813409"/>
                      <a:pt x="6086030" y="810360"/>
                      <a:pt x="6069453" y="810360"/>
                    </a:cubicBezTo>
                    <a:cubicBezTo>
                      <a:pt x="6052351" y="810360"/>
                      <a:pt x="6036801" y="813409"/>
                      <a:pt x="6022802" y="818997"/>
                    </a:cubicBezTo>
                    <a:cubicBezTo>
                      <a:pt x="6008822" y="824587"/>
                      <a:pt x="5996898" y="833224"/>
                      <a:pt x="5986525" y="843894"/>
                    </a:cubicBezTo>
                    <a:cubicBezTo>
                      <a:pt x="5976171" y="854561"/>
                      <a:pt x="5967349" y="867772"/>
                      <a:pt x="5960098" y="883014"/>
                    </a:cubicBezTo>
                    <a:cubicBezTo>
                      <a:pt x="5953369" y="898256"/>
                      <a:pt x="5947650" y="915022"/>
                      <a:pt x="5944024" y="933821"/>
                    </a:cubicBezTo>
                    <a:cubicBezTo>
                      <a:pt x="5940398" y="952619"/>
                      <a:pt x="5938323" y="972432"/>
                      <a:pt x="5938323" y="993771"/>
                    </a:cubicBezTo>
                    <a:lnTo>
                      <a:pt x="5938323" y="1000376"/>
                    </a:lnTo>
                    <a:cubicBezTo>
                      <a:pt x="5938323" y="1025271"/>
                      <a:pt x="5941445" y="1048642"/>
                      <a:pt x="5947145" y="1069473"/>
                    </a:cubicBezTo>
                    <a:cubicBezTo>
                      <a:pt x="5952846" y="1090303"/>
                      <a:pt x="5961125" y="1108595"/>
                      <a:pt x="5972022" y="1123835"/>
                    </a:cubicBezTo>
                    <a:cubicBezTo>
                      <a:pt x="5983422" y="1139078"/>
                      <a:pt x="5996898" y="1150764"/>
                      <a:pt x="6012953" y="1159399"/>
                    </a:cubicBezTo>
                    <a:cubicBezTo>
                      <a:pt x="6029550" y="1168037"/>
                      <a:pt x="6048202" y="1172101"/>
                      <a:pt x="6068929" y="1172101"/>
                    </a:cubicBezTo>
                    <a:cubicBezTo>
                      <a:pt x="6086030" y="1172101"/>
                      <a:pt x="6100553" y="1169562"/>
                      <a:pt x="6113505" y="1163972"/>
                    </a:cubicBezTo>
                    <a:lnTo>
                      <a:pt x="6113505" y="1299626"/>
                    </a:lnTo>
                    <a:lnTo>
                      <a:pt x="6208356" y="1299626"/>
                    </a:lnTo>
                    <a:lnTo>
                      <a:pt x="6208356" y="1163464"/>
                    </a:lnTo>
                    <a:cubicBezTo>
                      <a:pt x="6221832" y="1169054"/>
                      <a:pt x="6236859" y="1172101"/>
                      <a:pt x="6254484" y="1172101"/>
                    </a:cubicBezTo>
                    <a:cubicBezTo>
                      <a:pt x="6275715" y="1172101"/>
                      <a:pt x="6294387" y="1168037"/>
                      <a:pt x="6310442" y="1159399"/>
                    </a:cubicBezTo>
                    <a:cubicBezTo>
                      <a:pt x="6326515" y="1151271"/>
                      <a:pt x="6340514" y="1139078"/>
                      <a:pt x="6351391" y="1123835"/>
                    </a:cubicBezTo>
                    <a:cubicBezTo>
                      <a:pt x="6362792" y="1108595"/>
                      <a:pt x="6371091" y="1090303"/>
                      <a:pt x="6376268" y="1069473"/>
                    </a:cubicBezTo>
                    <a:cubicBezTo>
                      <a:pt x="6381968" y="1048642"/>
                      <a:pt x="6385071" y="1025271"/>
                      <a:pt x="6385071" y="1000376"/>
                    </a:cubicBezTo>
                    <a:lnTo>
                      <a:pt x="6385071" y="993771"/>
                    </a:lnTo>
                    <a:cubicBezTo>
                      <a:pt x="6384566" y="971926"/>
                      <a:pt x="6382491" y="952110"/>
                      <a:pt x="6378866" y="933312"/>
                    </a:cubicBezTo>
                    <a:close/>
                    <a:moveTo>
                      <a:pt x="6092254" y="1098940"/>
                    </a:moveTo>
                    <a:cubicBezTo>
                      <a:pt x="6080854" y="1098940"/>
                      <a:pt x="6071527" y="1096400"/>
                      <a:pt x="6064275" y="1091320"/>
                    </a:cubicBezTo>
                    <a:cubicBezTo>
                      <a:pt x="6056500" y="1086239"/>
                      <a:pt x="6050277" y="1079634"/>
                      <a:pt x="6045605" y="1070996"/>
                    </a:cubicBezTo>
                    <a:cubicBezTo>
                      <a:pt x="6040950" y="1061852"/>
                      <a:pt x="6037829" y="1051691"/>
                      <a:pt x="6035250" y="1039496"/>
                    </a:cubicBezTo>
                    <a:cubicBezTo>
                      <a:pt x="6033175" y="1027303"/>
                      <a:pt x="6032129" y="1014095"/>
                      <a:pt x="6032129" y="999868"/>
                    </a:cubicBezTo>
                    <a:lnTo>
                      <a:pt x="6032129" y="993263"/>
                    </a:lnTo>
                    <a:cubicBezTo>
                      <a:pt x="6032129" y="978022"/>
                      <a:pt x="6033175" y="964303"/>
                      <a:pt x="6035250" y="950587"/>
                    </a:cubicBezTo>
                    <a:cubicBezTo>
                      <a:pt x="6037324" y="936868"/>
                      <a:pt x="6040950" y="925183"/>
                      <a:pt x="6045605" y="915022"/>
                    </a:cubicBezTo>
                    <a:cubicBezTo>
                      <a:pt x="6050277" y="904861"/>
                      <a:pt x="6056500" y="897239"/>
                      <a:pt x="6064275" y="891143"/>
                    </a:cubicBezTo>
                    <a:cubicBezTo>
                      <a:pt x="6072051" y="885555"/>
                      <a:pt x="6081900" y="882505"/>
                      <a:pt x="6092778" y="882505"/>
                    </a:cubicBezTo>
                    <a:cubicBezTo>
                      <a:pt x="6100030" y="882505"/>
                      <a:pt x="6106776" y="883014"/>
                      <a:pt x="6112982" y="884538"/>
                    </a:cubicBezTo>
                    <a:lnTo>
                      <a:pt x="6112982" y="1096400"/>
                    </a:lnTo>
                    <a:cubicBezTo>
                      <a:pt x="6106776" y="1097925"/>
                      <a:pt x="6100030" y="1098940"/>
                      <a:pt x="6092254" y="1098940"/>
                    </a:cubicBezTo>
                    <a:close/>
                    <a:moveTo>
                      <a:pt x="6289714" y="999868"/>
                    </a:moveTo>
                    <a:cubicBezTo>
                      <a:pt x="6289714" y="1014095"/>
                      <a:pt x="6288687" y="1027303"/>
                      <a:pt x="6286088" y="1039496"/>
                    </a:cubicBezTo>
                    <a:cubicBezTo>
                      <a:pt x="6284014" y="1051183"/>
                      <a:pt x="6280911" y="1061852"/>
                      <a:pt x="6275715" y="1070996"/>
                    </a:cubicBezTo>
                    <a:cubicBezTo>
                      <a:pt x="6271062" y="1080142"/>
                      <a:pt x="6264838" y="1086747"/>
                      <a:pt x="6257063" y="1091829"/>
                    </a:cubicBezTo>
                    <a:cubicBezTo>
                      <a:pt x="6249287" y="1096908"/>
                      <a:pt x="6239962" y="1099449"/>
                      <a:pt x="6229084" y="1099449"/>
                    </a:cubicBezTo>
                    <a:cubicBezTo>
                      <a:pt x="6221309" y="1099449"/>
                      <a:pt x="6214058" y="1098940"/>
                      <a:pt x="6207834" y="1097417"/>
                    </a:cubicBezTo>
                    <a:lnTo>
                      <a:pt x="6207834" y="885046"/>
                    </a:lnTo>
                    <a:cubicBezTo>
                      <a:pt x="6214058" y="883522"/>
                      <a:pt x="6220786" y="883014"/>
                      <a:pt x="6228561" y="883014"/>
                    </a:cubicBezTo>
                    <a:cubicBezTo>
                      <a:pt x="6237363" y="883014"/>
                      <a:pt x="6245139" y="885046"/>
                      <a:pt x="6251886" y="888602"/>
                    </a:cubicBezTo>
                    <a:cubicBezTo>
                      <a:pt x="6258614" y="892160"/>
                      <a:pt x="6264314" y="897748"/>
                      <a:pt x="6269511" y="904353"/>
                    </a:cubicBezTo>
                    <a:cubicBezTo>
                      <a:pt x="6274164" y="910958"/>
                      <a:pt x="6278314" y="919087"/>
                      <a:pt x="6280911" y="928231"/>
                    </a:cubicBezTo>
                    <a:cubicBezTo>
                      <a:pt x="6284014" y="937376"/>
                      <a:pt x="6286088" y="947537"/>
                      <a:pt x="6287639" y="958715"/>
                    </a:cubicBezTo>
                    <a:cubicBezTo>
                      <a:pt x="6289191" y="969385"/>
                      <a:pt x="6289714" y="981070"/>
                      <a:pt x="6289714" y="993263"/>
                    </a:cubicBezTo>
                    <a:lnTo>
                      <a:pt x="6289714" y="999868"/>
                    </a:lnTo>
                    <a:close/>
                    <a:moveTo>
                      <a:pt x="375744" y="751424"/>
                    </a:moveTo>
                    <a:cubicBezTo>
                      <a:pt x="357615" y="731611"/>
                      <a:pt x="336364" y="716369"/>
                      <a:pt x="311488" y="705699"/>
                    </a:cubicBezTo>
                    <a:cubicBezTo>
                      <a:pt x="286612" y="695030"/>
                      <a:pt x="259137" y="689950"/>
                      <a:pt x="229084" y="689950"/>
                    </a:cubicBezTo>
                    <a:cubicBezTo>
                      <a:pt x="199011" y="689950"/>
                      <a:pt x="171556" y="695030"/>
                      <a:pt x="146680" y="705699"/>
                    </a:cubicBezTo>
                    <a:cubicBezTo>
                      <a:pt x="121803" y="716369"/>
                      <a:pt x="100552" y="731611"/>
                      <a:pt x="82405" y="751424"/>
                    </a:cubicBezTo>
                    <a:cubicBezTo>
                      <a:pt x="64275" y="771240"/>
                      <a:pt x="50276" y="795626"/>
                      <a:pt x="40950" y="824079"/>
                    </a:cubicBezTo>
                    <a:cubicBezTo>
                      <a:pt x="31100" y="852023"/>
                      <a:pt x="25924" y="884029"/>
                      <a:pt x="25924" y="920102"/>
                    </a:cubicBezTo>
                    <a:lnTo>
                      <a:pt x="25924" y="942458"/>
                    </a:lnTo>
                    <a:cubicBezTo>
                      <a:pt x="25924" y="978022"/>
                      <a:pt x="31100" y="1010029"/>
                      <a:pt x="40950" y="1038481"/>
                    </a:cubicBezTo>
                    <a:cubicBezTo>
                      <a:pt x="50800" y="1066932"/>
                      <a:pt x="65303" y="1090812"/>
                      <a:pt x="83451" y="1111134"/>
                    </a:cubicBezTo>
                    <a:cubicBezTo>
                      <a:pt x="101581" y="1130949"/>
                      <a:pt x="123354" y="1146191"/>
                      <a:pt x="147707" y="1156352"/>
                    </a:cubicBezTo>
                    <a:cubicBezTo>
                      <a:pt x="172584" y="1167022"/>
                      <a:pt x="200058" y="1172101"/>
                      <a:pt x="230112" y="1172101"/>
                    </a:cubicBezTo>
                    <a:cubicBezTo>
                      <a:pt x="260165" y="1172101"/>
                      <a:pt x="287640" y="1167022"/>
                      <a:pt x="312516" y="1156352"/>
                    </a:cubicBezTo>
                    <a:cubicBezTo>
                      <a:pt x="337392" y="1145683"/>
                      <a:pt x="359166" y="1130949"/>
                      <a:pt x="376791" y="1111134"/>
                    </a:cubicBezTo>
                    <a:cubicBezTo>
                      <a:pt x="394920" y="1091320"/>
                      <a:pt x="408919" y="1066932"/>
                      <a:pt x="418245" y="1038481"/>
                    </a:cubicBezTo>
                    <a:cubicBezTo>
                      <a:pt x="427572" y="1010029"/>
                      <a:pt x="432749" y="978022"/>
                      <a:pt x="432749" y="942458"/>
                    </a:cubicBezTo>
                    <a:lnTo>
                      <a:pt x="432749" y="919595"/>
                    </a:lnTo>
                    <a:cubicBezTo>
                      <a:pt x="432749" y="884029"/>
                      <a:pt x="427572" y="851514"/>
                      <a:pt x="417723" y="823570"/>
                    </a:cubicBezTo>
                    <a:cubicBezTo>
                      <a:pt x="407872" y="795628"/>
                      <a:pt x="393892" y="771240"/>
                      <a:pt x="375744" y="751424"/>
                    </a:cubicBezTo>
                    <a:close/>
                    <a:moveTo>
                      <a:pt x="333766" y="941949"/>
                    </a:moveTo>
                    <a:cubicBezTo>
                      <a:pt x="333766" y="966336"/>
                      <a:pt x="331692" y="988692"/>
                      <a:pt x="327038" y="1007490"/>
                    </a:cubicBezTo>
                    <a:cubicBezTo>
                      <a:pt x="322366" y="1026288"/>
                      <a:pt x="315619" y="1042546"/>
                      <a:pt x="306816" y="1055247"/>
                    </a:cubicBezTo>
                    <a:cubicBezTo>
                      <a:pt x="298012" y="1067949"/>
                      <a:pt x="287116" y="1078110"/>
                      <a:pt x="274164" y="1084715"/>
                    </a:cubicBezTo>
                    <a:cubicBezTo>
                      <a:pt x="261212" y="1091320"/>
                      <a:pt x="246690" y="1094876"/>
                      <a:pt x="230112" y="1094876"/>
                    </a:cubicBezTo>
                    <a:cubicBezTo>
                      <a:pt x="213534" y="1094876"/>
                      <a:pt x="199011" y="1091829"/>
                      <a:pt x="186059" y="1084715"/>
                    </a:cubicBezTo>
                    <a:cubicBezTo>
                      <a:pt x="173107" y="1077601"/>
                      <a:pt x="162211" y="1068458"/>
                      <a:pt x="153408" y="1055247"/>
                    </a:cubicBezTo>
                    <a:cubicBezTo>
                      <a:pt x="144605" y="1042037"/>
                      <a:pt x="137858" y="1026288"/>
                      <a:pt x="133204" y="1007490"/>
                    </a:cubicBezTo>
                    <a:cubicBezTo>
                      <a:pt x="128532" y="988183"/>
                      <a:pt x="126457" y="966336"/>
                      <a:pt x="126457" y="941949"/>
                    </a:cubicBezTo>
                    <a:lnTo>
                      <a:pt x="126457" y="919087"/>
                    </a:lnTo>
                    <a:cubicBezTo>
                      <a:pt x="126457" y="894192"/>
                      <a:pt x="129055" y="872344"/>
                      <a:pt x="133204" y="853546"/>
                    </a:cubicBezTo>
                    <a:cubicBezTo>
                      <a:pt x="137858" y="834748"/>
                      <a:pt x="144605" y="818997"/>
                      <a:pt x="153408" y="805789"/>
                    </a:cubicBezTo>
                    <a:cubicBezTo>
                      <a:pt x="162211" y="793087"/>
                      <a:pt x="173107" y="783433"/>
                      <a:pt x="186059" y="776828"/>
                    </a:cubicBezTo>
                    <a:cubicBezTo>
                      <a:pt x="199011" y="770225"/>
                      <a:pt x="213534" y="766667"/>
                      <a:pt x="230112" y="766667"/>
                    </a:cubicBezTo>
                    <a:cubicBezTo>
                      <a:pt x="246690" y="766667"/>
                      <a:pt x="261736" y="770225"/>
                      <a:pt x="274164" y="776828"/>
                    </a:cubicBezTo>
                    <a:cubicBezTo>
                      <a:pt x="287116" y="783433"/>
                      <a:pt x="298012" y="793087"/>
                      <a:pt x="306816" y="805789"/>
                    </a:cubicBezTo>
                    <a:cubicBezTo>
                      <a:pt x="315619" y="818491"/>
                      <a:pt x="322366" y="834748"/>
                      <a:pt x="327038" y="853546"/>
                    </a:cubicBezTo>
                    <a:cubicBezTo>
                      <a:pt x="331692" y="872344"/>
                      <a:pt x="333766" y="894192"/>
                      <a:pt x="333766" y="919087"/>
                    </a:cubicBezTo>
                    <a:lnTo>
                      <a:pt x="333766" y="941949"/>
                    </a:lnTo>
                    <a:close/>
                    <a:moveTo>
                      <a:pt x="3260436" y="857102"/>
                    </a:moveTo>
                    <a:cubicBezTo>
                      <a:pt x="3247484" y="842368"/>
                      <a:pt x="3230887" y="830684"/>
                      <a:pt x="3211711" y="822555"/>
                    </a:cubicBezTo>
                    <a:cubicBezTo>
                      <a:pt x="3192031" y="814426"/>
                      <a:pt x="3170780" y="810360"/>
                      <a:pt x="3144858" y="810360"/>
                    </a:cubicBezTo>
                    <a:cubicBezTo>
                      <a:pt x="3118953" y="810360"/>
                      <a:pt x="3095628" y="814933"/>
                      <a:pt x="3075406" y="823570"/>
                    </a:cubicBezTo>
                    <a:cubicBezTo>
                      <a:pt x="3054678" y="832207"/>
                      <a:pt x="3037054" y="844400"/>
                      <a:pt x="3023073" y="860660"/>
                    </a:cubicBezTo>
                    <a:cubicBezTo>
                      <a:pt x="3008551" y="876917"/>
                      <a:pt x="2997674" y="895716"/>
                      <a:pt x="2990422" y="917563"/>
                    </a:cubicBezTo>
                    <a:cubicBezTo>
                      <a:pt x="2983151" y="939409"/>
                      <a:pt x="2979020" y="963795"/>
                      <a:pt x="2979020" y="990215"/>
                    </a:cubicBezTo>
                    <a:lnTo>
                      <a:pt x="2979020" y="1002917"/>
                    </a:lnTo>
                    <a:cubicBezTo>
                      <a:pt x="2979020" y="1026288"/>
                      <a:pt x="2983151" y="1048134"/>
                      <a:pt x="2990926" y="1068458"/>
                    </a:cubicBezTo>
                    <a:cubicBezTo>
                      <a:pt x="2999224" y="1088779"/>
                      <a:pt x="3010626" y="1106562"/>
                      <a:pt x="3025652" y="1122311"/>
                    </a:cubicBezTo>
                    <a:cubicBezTo>
                      <a:pt x="3041203" y="1137554"/>
                      <a:pt x="3059855" y="1149747"/>
                      <a:pt x="3081630" y="1158893"/>
                    </a:cubicBezTo>
                    <a:cubicBezTo>
                      <a:pt x="3103403" y="1167530"/>
                      <a:pt x="3128279" y="1171594"/>
                      <a:pt x="3155735" y="1171594"/>
                    </a:cubicBezTo>
                    <a:cubicBezTo>
                      <a:pt x="3178555" y="1171594"/>
                      <a:pt x="3199283" y="1168545"/>
                      <a:pt x="3216907" y="1162449"/>
                    </a:cubicBezTo>
                    <a:cubicBezTo>
                      <a:pt x="3235036" y="1156352"/>
                      <a:pt x="3250063" y="1148223"/>
                      <a:pt x="3263015" y="1138569"/>
                    </a:cubicBezTo>
                    <a:cubicBezTo>
                      <a:pt x="3275987" y="1128917"/>
                      <a:pt x="3286340" y="1118756"/>
                      <a:pt x="3293611" y="1108086"/>
                    </a:cubicBezTo>
                    <a:lnTo>
                      <a:pt x="3247484" y="1059312"/>
                    </a:lnTo>
                    <a:cubicBezTo>
                      <a:pt x="3236588" y="1072522"/>
                      <a:pt x="3224159" y="1082683"/>
                      <a:pt x="3209132" y="1089288"/>
                    </a:cubicBezTo>
                    <a:cubicBezTo>
                      <a:pt x="3194610" y="1095893"/>
                      <a:pt x="3178555" y="1098940"/>
                      <a:pt x="3161435" y="1098940"/>
                    </a:cubicBezTo>
                    <a:cubicBezTo>
                      <a:pt x="3147455" y="1098940"/>
                      <a:pt x="3135007" y="1096400"/>
                      <a:pt x="3124130" y="1091829"/>
                    </a:cubicBezTo>
                    <a:cubicBezTo>
                      <a:pt x="3113252" y="1087256"/>
                      <a:pt x="3104431" y="1080651"/>
                      <a:pt x="3096655" y="1072013"/>
                    </a:cubicBezTo>
                    <a:cubicBezTo>
                      <a:pt x="3089404" y="1063376"/>
                      <a:pt x="3083180" y="1053215"/>
                      <a:pt x="3079031" y="1041529"/>
                    </a:cubicBezTo>
                    <a:cubicBezTo>
                      <a:pt x="3076975" y="1034417"/>
                      <a:pt x="3075406" y="1027303"/>
                      <a:pt x="3074378" y="1019683"/>
                    </a:cubicBezTo>
                    <a:lnTo>
                      <a:pt x="3300863" y="1019683"/>
                    </a:lnTo>
                    <a:lnTo>
                      <a:pt x="3300863" y="981070"/>
                    </a:lnTo>
                    <a:cubicBezTo>
                      <a:pt x="3300863" y="955666"/>
                      <a:pt x="3297742" y="932295"/>
                      <a:pt x="3290490" y="911465"/>
                    </a:cubicBezTo>
                    <a:cubicBezTo>
                      <a:pt x="3283761" y="890128"/>
                      <a:pt x="3273912" y="872344"/>
                      <a:pt x="3260436" y="857102"/>
                    </a:cubicBezTo>
                    <a:close/>
                    <a:moveTo>
                      <a:pt x="3208086" y="957698"/>
                    </a:moveTo>
                    <a:lnTo>
                      <a:pt x="3075406" y="957698"/>
                    </a:lnTo>
                    <a:cubicBezTo>
                      <a:pt x="3075928" y="954142"/>
                      <a:pt x="3076452" y="950587"/>
                      <a:pt x="3076975" y="947537"/>
                    </a:cubicBezTo>
                    <a:cubicBezTo>
                      <a:pt x="3080078" y="934329"/>
                      <a:pt x="3083703" y="923151"/>
                      <a:pt x="3089404" y="913497"/>
                    </a:cubicBezTo>
                    <a:cubicBezTo>
                      <a:pt x="3095104" y="903844"/>
                      <a:pt x="3102356" y="896224"/>
                      <a:pt x="3111178" y="891143"/>
                    </a:cubicBezTo>
                    <a:cubicBezTo>
                      <a:pt x="3119981" y="886061"/>
                      <a:pt x="3130859" y="883014"/>
                      <a:pt x="3143306" y="883014"/>
                    </a:cubicBezTo>
                    <a:cubicBezTo>
                      <a:pt x="3157810" y="883014"/>
                      <a:pt x="3170257" y="886061"/>
                      <a:pt x="3179583" y="892160"/>
                    </a:cubicBezTo>
                    <a:cubicBezTo>
                      <a:pt x="3188910" y="898256"/>
                      <a:pt x="3196162" y="906385"/>
                      <a:pt x="3200834" y="916546"/>
                    </a:cubicBezTo>
                    <a:cubicBezTo>
                      <a:pt x="3205487" y="926707"/>
                      <a:pt x="3208086" y="937885"/>
                      <a:pt x="3208086" y="951095"/>
                    </a:cubicBezTo>
                    <a:lnTo>
                      <a:pt x="3208086" y="957698"/>
                    </a:lnTo>
                    <a:close/>
                    <a:moveTo>
                      <a:pt x="3567252" y="816965"/>
                    </a:moveTo>
                    <a:lnTo>
                      <a:pt x="3662084" y="816965"/>
                    </a:lnTo>
                    <a:lnTo>
                      <a:pt x="3662084" y="1164989"/>
                    </a:lnTo>
                    <a:lnTo>
                      <a:pt x="3567252" y="1164989"/>
                    </a:lnTo>
                    <a:lnTo>
                      <a:pt x="3567252" y="1029335"/>
                    </a:lnTo>
                    <a:lnTo>
                      <a:pt x="3449075" y="1029335"/>
                    </a:lnTo>
                    <a:lnTo>
                      <a:pt x="3449075" y="1164989"/>
                    </a:lnTo>
                    <a:lnTo>
                      <a:pt x="3354765" y="1164989"/>
                    </a:lnTo>
                    <a:lnTo>
                      <a:pt x="3354765" y="816965"/>
                    </a:lnTo>
                    <a:lnTo>
                      <a:pt x="3449075" y="816965"/>
                    </a:lnTo>
                    <a:lnTo>
                      <a:pt x="3449075" y="957698"/>
                    </a:lnTo>
                    <a:lnTo>
                      <a:pt x="3567252" y="957698"/>
                    </a:lnTo>
                    <a:lnTo>
                      <a:pt x="3567252" y="816965"/>
                    </a:lnTo>
                    <a:close/>
                    <a:moveTo>
                      <a:pt x="4886767" y="816965"/>
                    </a:moveTo>
                    <a:lnTo>
                      <a:pt x="4981095" y="816965"/>
                    </a:lnTo>
                    <a:lnTo>
                      <a:pt x="4981095" y="1164989"/>
                    </a:lnTo>
                    <a:lnTo>
                      <a:pt x="4886767" y="1164989"/>
                    </a:lnTo>
                    <a:lnTo>
                      <a:pt x="4886767" y="946014"/>
                    </a:lnTo>
                    <a:lnTo>
                      <a:pt x="4767562" y="1164989"/>
                    </a:lnTo>
                    <a:lnTo>
                      <a:pt x="4673233" y="1164989"/>
                    </a:lnTo>
                    <a:lnTo>
                      <a:pt x="4673233" y="816965"/>
                    </a:lnTo>
                    <a:lnTo>
                      <a:pt x="4767562" y="816965"/>
                    </a:lnTo>
                    <a:lnTo>
                      <a:pt x="4767562" y="1035940"/>
                    </a:lnTo>
                    <a:lnTo>
                      <a:pt x="4886767" y="816965"/>
                    </a:lnTo>
                    <a:close/>
                    <a:moveTo>
                      <a:pt x="4495996" y="816965"/>
                    </a:moveTo>
                    <a:lnTo>
                      <a:pt x="4590305" y="816965"/>
                    </a:lnTo>
                    <a:lnTo>
                      <a:pt x="4590305" y="1164989"/>
                    </a:lnTo>
                    <a:lnTo>
                      <a:pt x="4495996" y="1164989"/>
                    </a:lnTo>
                    <a:lnTo>
                      <a:pt x="4495996" y="816965"/>
                    </a:lnTo>
                    <a:close/>
                    <a:moveTo>
                      <a:pt x="1386369" y="981070"/>
                    </a:moveTo>
                    <a:cubicBezTo>
                      <a:pt x="1381193" y="982086"/>
                      <a:pt x="1375997" y="983102"/>
                      <a:pt x="1370820" y="984119"/>
                    </a:cubicBezTo>
                    <a:cubicBezTo>
                      <a:pt x="1359942" y="985642"/>
                      <a:pt x="1349065" y="986659"/>
                      <a:pt x="1337645" y="986659"/>
                    </a:cubicBezTo>
                    <a:cubicBezTo>
                      <a:pt x="1321590" y="986659"/>
                      <a:pt x="1308114" y="985134"/>
                      <a:pt x="1297741" y="981578"/>
                    </a:cubicBezTo>
                    <a:cubicBezTo>
                      <a:pt x="1287892" y="978022"/>
                      <a:pt x="1280117" y="971926"/>
                      <a:pt x="1275464" y="962780"/>
                    </a:cubicBezTo>
                    <a:cubicBezTo>
                      <a:pt x="1270791" y="953634"/>
                      <a:pt x="1268212" y="941441"/>
                      <a:pt x="1268212" y="925692"/>
                    </a:cubicBezTo>
                    <a:lnTo>
                      <a:pt x="1268212" y="816458"/>
                    </a:lnTo>
                    <a:lnTo>
                      <a:pt x="1173883" y="816458"/>
                    </a:lnTo>
                    <a:lnTo>
                      <a:pt x="1173883" y="925692"/>
                    </a:lnTo>
                    <a:cubicBezTo>
                      <a:pt x="1173883" y="956683"/>
                      <a:pt x="1180612" y="982086"/>
                      <a:pt x="1193582" y="1001900"/>
                    </a:cubicBezTo>
                    <a:cubicBezTo>
                      <a:pt x="1206534" y="1021715"/>
                      <a:pt x="1225187" y="1035940"/>
                      <a:pt x="1249540" y="1045086"/>
                    </a:cubicBezTo>
                    <a:cubicBezTo>
                      <a:pt x="1273912" y="1054230"/>
                      <a:pt x="1303442" y="1058803"/>
                      <a:pt x="1337645" y="1058803"/>
                    </a:cubicBezTo>
                    <a:cubicBezTo>
                      <a:pt x="1348541" y="1058803"/>
                      <a:pt x="1359942" y="1057788"/>
                      <a:pt x="1372371" y="1056262"/>
                    </a:cubicBezTo>
                    <a:cubicBezTo>
                      <a:pt x="1377044" y="1055756"/>
                      <a:pt x="1381716" y="1054739"/>
                      <a:pt x="1386369" y="1053724"/>
                    </a:cubicBezTo>
                    <a:lnTo>
                      <a:pt x="1386369" y="1164989"/>
                    </a:lnTo>
                    <a:lnTo>
                      <a:pt x="1481222" y="1164989"/>
                    </a:lnTo>
                    <a:lnTo>
                      <a:pt x="1481222" y="816965"/>
                    </a:lnTo>
                    <a:lnTo>
                      <a:pt x="1386369" y="816965"/>
                    </a:lnTo>
                    <a:lnTo>
                      <a:pt x="1386369" y="981070"/>
                    </a:lnTo>
                    <a:close/>
                    <a:moveTo>
                      <a:pt x="3948173" y="816965"/>
                    </a:moveTo>
                    <a:lnTo>
                      <a:pt x="4043025" y="816965"/>
                    </a:lnTo>
                    <a:lnTo>
                      <a:pt x="4043025" y="1164989"/>
                    </a:lnTo>
                    <a:lnTo>
                      <a:pt x="3948173" y="1164989"/>
                    </a:lnTo>
                    <a:lnTo>
                      <a:pt x="3948173" y="1029335"/>
                    </a:lnTo>
                    <a:lnTo>
                      <a:pt x="3830015" y="1029335"/>
                    </a:lnTo>
                    <a:lnTo>
                      <a:pt x="3830015" y="1164989"/>
                    </a:lnTo>
                    <a:lnTo>
                      <a:pt x="3735687" y="1164989"/>
                    </a:lnTo>
                    <a:lnTo>
                      <a:pt x="3735687" y="816965"/>
                    </a:lnTo>
                    <a:lnTo>
                      <a:pt x="3830015" y="816965"/>
                    </a:lnTo>
                    <a:lnTo>
                      <a:pt x="3830015" y="957698"/>
                    </a:lnTo>
                    <a:lnTo>
                      <a:pt x="3948173" y="957698"/>
                    </a:lnTo>
                    <a:lnTo>
                      <a:pt x="3948173" y="816965"/>
                    </a:lnTo>
                    <a:close/>
                    <a:moveTo>
                      <a:pt x="2885720" y="996820"/>
                    </a:moveTo>
                    <a:cubicBezTo>
                      <a:pt x="2875871" y="992247"/>
                      <a:pt x="2864470" y="988692"/>
                      <a:pt x="2851518" y="986151"/>
                    </a:cubicBezTo>
                    <a:cubicBezTo>
                      <a:pt x="2864993" y="981578"/>
                      <a:pt x="2876394" y="975481"/>
                      <a:pt x="2885720" y="968876"/>
                    </a:cubicBezTo>
                    <a:cubicBezTo>
                      <a:pt x="2895570" y="961763"/>
                      <a:pt x="2902316" y="953127"/>
                      <a:pt x="2907494" y="943982"/>
                    </a:cubicBezTo>
                    <a:cubicBezTo>
                      <a:pt x="2912671" y="934329"/>
                      <a:pt x="2915270" y="924166"/>
                      <a:pt x="2915270" y="913497"/>
                    </a:cubicBezTo>
                    <a:cubicBezTo>
                      <a:pt x="2915270" y="896731"/>
                      <a:pt x="2911643" y="882505"/>
                      <a:pt x="2904896" y="870821"/>
                    </a:cubicBezTo>
                    <a:cubicBezTo>
                      <a:pt x="2898168" y="858626"/>
                      <a:pt x="2888318" y="848465"/>
                      <a:pt x="2874843" y="840336"/>
                    </a:cubicBezTo>
                    <a:cubicBezTo>
                      <a:pt x="2861891" y="832207"/>
                      <a:pt x="2846340" y="826619"/>
                      <a:pt x="2827669" y="822555"/>
                    </a:cubicBezTo>
                    <a:cubicBezTo>
                      <a:pt x="2809539" y="818491"/>
                      <a:pt x="2788290" y="816458"/>
                      <a:pt x="2765487" y="816458"/>
                    </a:cubicBezTo>
                    <a:lnTo>
                      <a:pt x="2617780" y="816458"/>
                    </a:lnTo>
                    <a:lnTo>
                      <a:pt x="2617780" y="1164481"/>
                    </a:lnTo>
                    <a:lnTo>
                      <a:pt x="2654058" y="1164481"/>
                    </a:lnTo>
                    <a:lnTo>
                      <a:pt x="2712108" y="1164481"/>
                    </a:lnTo>
                    <a:lnTo>
                      <a:pt x="2788290" y="1164481"/>
                    </a:lnTo>
                    <a:cubicBezTo>
                      <a:pt x="2811614" y="1164481"/>
                      <a:pt x="2832342" y="1162449"/>
                      <a:pt x="2850490" y="1158384"/>
                    </a:cubicBezTo>
                    <a:cubicBezTo>
                      <a:pt x="2868619" y="1154320"/>
                      <a:pt x="2883646" y="1147715"/>
                      <a:pt x="2895570" y="1139586"/>
                    </a:cubicBezTo>
                    <a:cubicBezTo>
                      <a:pt x="2908018" y="1131457"/>
                      <a:pt x="2917344" y="1120788"/>
                      <a:pt x="2924072" y="1108595"/>
                    </a:cubicBezTo>
                    <a:cubicBezTo>
                      <a:pt x="2930296" y="1095893"/>
                      <a:pt x="2933398" y="1081666"/>
                      <a:pt x="2933398" y="1064900"/>
                    </a:cubicBezTo>
                    <a:cubicBezTo>
                      <a:pt x="2933398" y="1050674"/>
                      <a:pt x="2929268" y="1037973"/>
                      <a:pt x="2921492" y="1025779"/>
                    </a:cubicBezTo>
                    <a:cubicBezTo>
                      <a:pt x="2914222" y="1014602"/>
                      <a:pt x="2902316" y="1004949"/>
                      <a:pt x="2885720" y="996820"/>
                    </a:cubicBezTo>
                    <a:close/>
                    <a:moveTo>
                      <a:pt x="2765487" y="888602"/>
                    </a:moveTo>
                    <a:cubicBezTo>
                      <a:pt x="2774814" y="888602"/>
                      <a:pt x="2782589" y="889111"/>
                      <a:pt x="2789336" y="890634"/>
                    </a:cubicBezTo>
                    <a:cubicBezTo>
                      <a:pt x="2796064" y="892160"/>
                      <a:pt x="2802288" y="894192"/>
                      <a:pt x="2806942" y="897239"/>
                    </a:cubicBezTo>
                    <a:cubicBezTo>
                      <a:pt x="2811614" y="900288"/>
                      <a:pt x="2814717" y="903844"/>
                      <a:pt x="2817315" y="908926"/>
                    </a:cubicBezTo>
                    <a:cubicBezTo>
                      <a:pt x="2819912" y="913497"/>
                      <a:pt x="2820941" y="919087"/>
                      <a:pt x="2820941" y="925183"/>
                    </a:cubicBezTo>
                    <a:cubicBezTo>
                      <a:pt x="2820941" y="932295"/>
                      <a:pt x="2818866" y="938900"/>
                      <a:pt x="2815240" y="943982"/>
                    </a:cubicBezTo>
                    <a:cubicBezTo>
                      <a:pt x="2811614" y="949063"/>
                      <a:pt x="2805914" y="952619"/>
                      <a:pt x="2798662" y="955159"/>
                    </a:cubicBezTo>
                    <a:cubicBezTo>
                      <a:pt x="2790887" y="957698"/>
                      <a:pt x="2781038" y="958715"/>
                      <a:pt x="2768590" y="958715"/>
                    </a:cubicBezTo>
                    <a:lnTo>
                      <a:pt x="2712108" y="958715"/>
                    </a:lnTo>
                    <a:lnTo>
                      <a:pt x="2712108" y="888602"/>
                    </a:lnTo>
                    <a:lnTo>
                      <a:pt x="2765487" y="888602"/>
                    </a:lnTo>
                    <a:close/>
                    <a:moveTo>
                      <a:pt x="2833388" y="1076586"/>
                    </a:moveTo>
                    <a:cubicBezTo>
                      <a:pt x="2829743" y="1082174"/>
                      <a:pt x="2824567" y="1086239"/>
                      <a:pt x="2816791" y="1088779"/>
                    </a:cubicBezTo>
                    <a:cubicBezTo>
                      <a:pt x="2809539" y="1091829"/>
                      <a:pt x="2799690" y="1092844"/>
                      <a:pt x="2788290" y="1092844"/>
                    </a:cubicBezTo>
                    <a:lnTo>
                      <a:pt x="2712108" y="1092844"/>
                    </a:lnTo>
                    <a:lnTo>
                      <a:pt x="2712108" y="1019174"/>
                    </a:lnTo>
                    <a:lnTo>
                      <a:pt x="2788290" y="1019174"/>
                    </a:lnTo>
                    <a:cubicBezTo>
                      <a:pt x="2800736" y="1019174"/>
                      <a:pt x="2810567" y="1020698"/>
                      <a:pt x="2817838" y="1024256"/>
                    </a:cubicBezTo>
                    <a:cubicBezTo>
                      <a:pt x="2825090" y="1027303"/>
                      <a:pt x="2830790" y="1031368"/>
                      <a:pt x="2833893" y="1036958"/>
                    </a:cubicBezTo>
                    <a:cubicBezTo>
                      <a:pt x="2837014" y="1042546"/>
                      <a:pt x="2839088" y="1048642"/>
                      <a:pt x="2839088" y="1056771"/>
                    </a:cubicBezTo>
                    <a:cubicBezTo>
                      <a:pt x="2839088" y="1064393"/>
                      <a:pt x="2837014" y="1070996"/>
                      <a:pt x="2833388" y="1076586"/>
                    </a:cubicBezTo>
                    <a:close/>
                    <a:moveTo>
                      <a:pt x="1822763" y="857102"/>
                    </a:moveTo>
                    <a:cubicBezTo>
                      <a:pt x="1809792" y="842368"/>
                      <a:pt x="1793214" y="830684"/>
                      <a:pt x="1774038" y="822555"/>
                    </a:cubicBezTo>
                    <a:cubicBezTo>
                      <a:pt x="1754338" y="814426"/>
                      <a:pt x="1733088" y="810360"/>
                      <a:pt x="1707184" y="810360"/>
                    </a:cubicBezTo>
                    <a:cubicBezTo>
                      <a:pt x="1681261" y="810360"/>
                      <a:pt x="1657936" y="814933"/>
                      <a:pt x="1637732" y="823570"/>
                    </a:cubicBezTo>
                    <a:cubicBezTo>
                      <a:pt x="1617005" y="832207"/>
                      <a:pt x="1599380" y="844400"/>
                      <a:pt x="1585381" y="860660"/>
                    </a:cubicBezTo>
                    <a:cubicBezTo>
                      <a:pt x="1570877" y="876917"/>
                      <a:pt x="1560000" y="895716"/>
                      <a:pt x="1552729" y="917563"/>
                    </a:cubicBezTo>
                    <a:cubicBezTo>
                      <a:pt x="1545478" y="939409"/>
                      <a:pt x="1541329" y="963795"/>
                      <a:pt x="1541329" y="990215"/>
                    </a:cubicBezTo>
                    <a:lnTo>
                      <a:pt x="1541329" y="1002917"/>
                    </a:lnTo>
                    <a:cubicBezTo>
                      <a:pt x="1541329" y="1026288"/>
                      <a:pt x="1545478" y="1048134"/>
                      <a:pt x="1553253" y="1068458"/>
                    </a:cubicBezTo>
                    <a:cubicBezTo>
                      <a:pt x="1561551" y="1088779"/>
                      <a:pt x="1572952" y="1106562"/>
                      <a:pt x="1587978" y="1122311"/>
                    </a:cubicBezTo>
                    <a:cubicBezTo>
                      <a:pt x="1603529" y="1137554"/>
                      <a:pt x="1622181" y="1149747"/>
                      <a:pt x="1643955" y="1158893"/>
                    </a:cubicBezTo>
                    <a:cubicBezTo>
                      <a:pt x="1665710" y="1167530"/>
                      <a:pt x="1690588" y="1171594"/>
                      <a:pt x="1718061" y="1171594"/>
                    </a:cubicBezTo>
                    <a:cubicBezTo>
                      <a:pt x="1740864" y="1171594"/>
                      <a:pt x="1761590" y="1168545"/>
                      <a:pt x="1779215" y="1162449"/>
                    </a:cubicBezTo>
                    <a:cubicBezTo>
                      <a:pt x="1797363" y="1156352"/>
                      <a:pt x="1812390" y="1148223"/>
                      <a:pt x="1825342" y="1138569"/>
                    </a:cubicBezTo>
                    <a:cubicBezTo>
                      <a:pt x="1838294" y="1128917"/>
                      <a:pt x="1848667" y="1118756"/>
                      <a:pt x="1855918" y="1108086"/>
                    </a:cubicBezTo>
                    <a:lnTo>
                      <a:pt x="1809792" y="1059312"/>
                    </a:lnTo>
                    <a:cubicBezTo>
                      <a:pt x="1798914" y="1072522"/>
                      <a:pt x="1786466" y="1082683"/>
                      <a:pt x="1771440" y="1089288"/>
                    </a:cubicBezTo>
                    <a:cubicBezTo>
                      <a:pt x="1756937" y="1095893"/>
                      <a:pt x="1740864" y="1098940"/>
                      <a:pt x="1723762" y="1098940"/>
                    </a:cubicBezTo>
                    <a:cubicBezTo>
                      <a:pt x="1709764" y="1098940"/>
                      <a:pt x="1697858" y="1096400"/>
                      <a:pt x="1686457" y="1091829"/>
                    </a:cubicBezTo>
                    <a:cubicBezTo>
                      <a:pt x="1675560" y="1087256"/>
                      <a:pt x="1666757" y="1080651"/>
                      <a:pt x="1658982" y="1072013"/>
                    </a:cubicBezTo>
                    <a:cubicBezTo>
                      <a:pt x="1651730" y="1063376"/>
                      <a:pt x="1645506" y="1053215"/>
                      <a:pt x="1641357" y="1041529"/>
                    </a:cubicBezTo>
                    <a:cubicBezTo>
                      <a:pt x="1639282" y="1034417"/>
                      <a:pt x="1637732" y="1027303"/>
                      <a:pt x="1636703" y="1019683"/>
                    </a:cubicBezTo>
                    <a:lnTo>
                      <a:pt x="1863170" y="1019683"/>
                    </a:lnTo>
                    <a:lnTo>
                      <a:pt x="1863170" y="981070"/>
                    </a:lnTo>
                    <a:cubicBezTo>
                      <a:pt x="1863170" y="955666"/>
                      <a:pt x="1859545" y="932295"/>
                      <a:pt x="1852817" y="911465"/>
                    </a:cubicBezTo>
                    <a:cubicBezTo>
                      <a:pt x="1846593" y="890128"/>
                      <a:pt x="1836238" y="872344"/>
                      <a:pt x="1822763" y="857102"/>
                    </a:cubicBezTo>
                    <a:close/>
                    <a:moveTo>
                      <a:pt x="1770413" y="957698"/>
                    </a:moveTo>
                    <a:lnTo>
                      <a:pt x="1637732" y="957698"/>
                    </a:lnTo>
                    <a:cubicBezTo>
                      <a:pt x="1638255" y="954142"/>
                      <a:pt x="1638760" y="950587"/>
                      <a:pt x="1639282" y="947537"/>
                    </a:cubicBezTo>
                    <a:cubicBezTo>
                      <a:pt x="1641881" y="934329"/>
                      <a:pt x="1646030" y="923151"/>
                      <a:pt x="1651730" y="913497"/>
                    </a:cubicBezTo>
                    <a:cubicBezTo>
                      <a:pt x="1657431" y="903844"/>
                      <a:pt x="1664682" y="896224"/>
                      <a:pt x="1673485" y="891143"/>
                    </a:cubicBezTo>
                    <a:cubicBezTo>
                      <a:pt x="1682307" y="886061"/>
                      <a:pt x="1693185" y="883014"/>
                      <a:pt x="1705633" y="883014"/>
                    </a:cubicBezTo>
                    <a:cubicBezTo>
                      <a:pt x="1720136" y="883014"/>
                      <a:pt x="1732061" y="886061"/>
                      <a:pt x="1741910" y="892160"/>
                    </a:cubicBezTo>
                    <a:cubicBezTo>
                      <a:pt x="1751237" y="898256"/>
                      <a:pt x="1758488" y="906385"/>
                      <a:pt x="1762637" y="916546"/>
                    </a:cubicBezTo>
                    <a:cubicBezTo>
                      <a:pt x="1767291" y="926707"/>
                      <a:pt x="1769889" y="937885"/>
                      <a:pt x="1769889" y="951095"/>
                    </a:cubicBezTo>
                    <a:lnTo>
                      <a:pt x="1769889" y="957698"/>
                    </a:lnTo>
                    <a:lnTo>
                      <a:pt x="1770413" y="957698"/>
                    </a:lnTo>
                    <a:close/>
                    <a:moveTo>
                      <a:pt x="5301386" y="986659"/>
                    </a:moveTo>
                    <a:lnTo>
                      <a:pt x="5301386" y="995803"/>
                    </a:lnTo>
                    <a:cubicBezTo>
                      <a:pt x="5301386" y="1009522"/>
                      <a:pt x="5302414" y="1022224"/>
                      <a:pt x="5303965" y="1034925"/>
                    </a:cubicBezTo>
                    <a:cubicBezTo>
                      <a:pt x="5305517" y="1047627"/>
                      <a:pt x="5309142" y="1058297"/>
                      <a:pt x="5313815" y="1067949"/>
                    </a:cubicBezTo>
                    <a:cubicBezTo>
                      <a:pt x="5318993" y="1077601"/>
                      <a:pt x="5325739" y="1085223"/>
                      <a:pt x="5334542" y="1090812"/>
                    </a:cubicBezTo>
                    <a:cubicBezTo>
                      <a:pt x="5343365" y="1096400"/>
                      <a:pt x="5354765" y="1099449"/>
                      <a:pt x="5368745" y="1099449"/>
                    </a:cubicBezTo>
                    <a:cubicBezTo>
                      <a:pt x="5380146" y="1099449"/>
                      <a:pt x="5390519" y="1097417"/>
                      <a:pt x="5399845" y="1092844"/>
                    </a:cubicBezTo>
                    <a:cubicBezTo>
                      <a:pt x="5408667" y="1088271"/>
                      <a:pt x="5415918" y="1082174"/>
                      <a:pt x="5421096" y="1074045"/>
                    </a:cubicBezTo>
                    <a:cubicBezTo>
                      <a:pt x="5426273" y="1065917"/>
                      <a:pt x="5428871" y="1056262"/>
                      <a:pt x="5429394" y="1045595"/>
                    </a:cubicBezTo>
                    <a:lnTo>
                      <a:pt x="5518526" y="1045595"/>
                    </a:lnTo>
                    <a:cubicBezTo>
                      <a:pt x="5518526" y="1069981"/>
                      <a:pt x="5511798" y="1091829"/>
                      <a:pt x="5498323" y="1111134"/>
                    </a:cubicBezTo>
                    <a:cubicBezTo>
                      <a:pt x="5485371" y="1129932"/>
                      <a:pt x="5467746" y="1145174"/>
                      <a:pt x="5445449" y="1155843"/>
                    </a:cubicBezTo>
                    <a:cubicBezTo>
                      <a:pt x="5423170" y="1166513"/>
                      <a:pt x="5398818" y="1172101"/>
                      <a:pt x="5371343" y="1172101"/>
                    </a:cubicBezTo>
                    <a:cubicBezTo>
                      <a:pt x="5343869" y="1172101"/>
                      <a:pt x="5319516" y="1167530"/>
                      <a:pt x="5299311" y="1158384"/>
                    </a:cubicBezTo>
                    <a:cubicBezTo>
                      <a:pt x="5279089" y="1149238"/>
                      <a:pt x="5261988" y="1137045"/>
                      <a:pt x="5248513" y="1121296"/>
                    </a:cubicBezTo>
                    <a:cubicBezTo>
                      <a:pt x="5235037" y="1105037"/>
                      <a:pt x="5224682" y="1086747"/>
                      <a:pt x="5217936" y="1065408"/>
                    </a:cubicBezTo>
                    <a:cubicBezTo>
                      <a:pt x="5211207" y="1044069"/>
                      <a:pt x="5207562" y="1021207"/>
                      <a:pt x="5207562" y="996312"/>
                    </a:cubicBezTo>
                    <a:lnTo>
                      <a:pt x="5207562" y="987166"/>
                    </a:lnTo>
                    <a:cubicBezTo>
                      <a:pt x="5207562" y="962271"/>
                      <a:pt x="5211207" y="939409"/>
                      <a:pt x="5217936" y="918070"/>
                    </a:cubicBezTo>
                    <a:cubicBezTo>
                      <a:pt x="5224682" y="896731"/>
                      <a:pt x="5235037" y="877933"/>
                      <a:pt x="5248513" y="862183"/>
                    </a:cubicBezTo>
                    <a:cubicBezTo>
                      <a:pt x="5261988" y="845926"/>
                      <a:pt x="5279089" y="833731"/>
                      <a:pt x="5299311" y="824587"/>
                    </a:cubicBezTo>
                    <a:cubicBezTo>
                      <a:pt x="5319516" y="815441"/>
                      <a:pt x="5343365" y="810868"/>
                      <a:pt x="5370820" y="810868"/>
                    </a:cubicBezTo>
                    <a:cubicBezTo>
                      <a:pt x="5399845" y="810868"/>
                      <a:pt x="5425245" y="816458"/>
                      <a:pt x="5447524" y="827128"/>
                    </a:cubicBezTo>
                    <a:cubicBezTo>
                      <a:pt x="5469821" y="837795"/>
                      <a:pt x="5486922" y="853546"/>
                      <a:pt x="5499351" y="873868"/>
                    </a:cubicBezTo>
                    <a:cubicBezTo>
                      <a:pt x="5511798" y="894192"/>
                      <a:pt x="5518526" y="918070"/>
                      <a:pt x="5518526" y="945505"/>
                    </a:cubicBezTo>
                    <a:lnTo>
                      <a:pt x="5429394" y="945505"/>
                    </a:lnTo>
                    <a:cubicBezTo>
                      <a:pt x="5429394" y="933821"/>
                      <a:pt x="5426797" y="923151"/>
                      <a:pt x="5421619" y="914005"/>
                    </a:cubicBezTo>
                    <a:cubicBezTo>
                      <a:pt x="5416946" y="904353"/>
                      <a:pt x="5410218" y="897239"/>
                      <a:pt x="5401397" y="891651"/>
                    </a:cubicBezTo>
                    <a:cubicBezTo>
                      <a:pt x="5392594" y="886061"/>
                      <a:pt x="5381715" y="883014"/>
                      <a:pt x="5368745" y="883014"/>
                    </a:cubicBezTo>
                    <a:cubicBezTo>
                      <a:pt x="5354765" y="883014"/>
                      <a:pt x="5343869" y="886061"/>
                      <a:pt x="5335066" y="891651"/>
                    </a:cubicBezTo>
                    <a:cubicBezTo>
                      <a:pt x="5326263" y="897239"/>
                      <a:pt x="5319516" y="904861"/>
                      <a:pt x="5314862" y="915022"/>
                    </a:cubicBezTo>
                    <a:cubicBezTo>
                      <a:pt x="5310189" y="924675"/>
                      <a:pt x="5306563" y="935853"/>
                      <a:pt x="5304489" y="948046"/>
                    </a:cubicBezTo>
                    <a:cubicBezTo>
                      <a:pt x="5302414" y="960239"/>
                      <a:pt x="5301386" y="972941"/>
                      <a:pt x="5301386" y="986659"/>
                    </a:cubicBezTo>
                    <a:close/>
                    <a:moveTo>
                      <a:pt x="5850218" y="860660"/>
                    </a:moveTo>
                    <a:cubicBezTo>
                      <a:pt x="5836239" y="844909"/>
                      <a:pt x="5818614" y="832207"/>
                      <a:pt x="5797363" y="823570"/>
                    </a:cubicBezTo>
                    <a:cubicBezTo>
                      <a:pt x="5776113" y="814426"/>
                      <a:pt x="5752265" y="809853"/>
                      <a:pt x="5725313" y="809853"/>
                    </a:cubicBezTo>
                    <a:cubicBezTo>
                      <a:pt x="5698381" y="809853"/>
                      <a:pt x="5674533" y="814426"/>
                      <a:pt x="5653806" y="823570"/>
                    </a:cubicBezTo>
                    <a:cubicBezTo>
                      <a:pt x="5633078" y="832207"/>
                      <a:pt x="5615454" y="844909"/>
                      <a:pt x="5601454" y="860660"/>
                    </a:cubicBezTo>
                    <a:cubicBezTo>
                      <a:pt x="5587456" y="876409"/>
                      <a:pt x="5576578" y="895207"/>
                      <a:pt x="5568803" y="917055"/>
                    </a:cubicBezTo>
                    <a:cubicBezTo>
                      <a:pt x="5561551" y="938394"/>
                      <a:pt x="5557402" y="961763"/>
                      <a:pt x="5557402" y="987675"/>
                    </a:cubicBezTo>
                    <a:lnTo>
                      <a:pt x="5557402" y="994280"/>
                    </a:lnTo>
                    <a:cubicBezTo>
                      <a:pt x="5557402" y="1019683"/>
                      <a:pt x="5561028" y="1043054"/>
                      <a:pt x="5568803" y="1064900"/>
                    </a:cubicBezTo>
                    <a:cubicBezTo>
                      <a:pt x="5576054" y="1086239"/>
                      <a:pt x="5586951" y="1105037"/>
                      <a:pt x="5601454" y="1121296"/>
                    </a:cubicBezTo>
                    <a:cubicBezTo>
                      <a:pt x="5615977" y="1137045"/>
                      <a:pt x="5633582" y="1149747"/>
                      <a:pt x="5654310" y="1158384"/>
                    </a:cubicBezTo>
                    <a:cubicBezTo>
                      <a:pt x="5675561" y="1167022"/>
                      <a:pt x="5699409" y="1171594"/>
                      <a:pt x="5726359" y="1171594"/>
                    </a:cubicBezTo>
                    <a:cubicBezTo>
                      <a:pt x="5753311" y="1171594"/>
                      <a:pt x="5777141" y="1167022"/>
                      <a:pt x="5797887" y="1158384"/>
                    </a:cubicBezTo>
                    <a:cubicBezTo>
                      <a:pt x="5818614" y="1149747"/>
                      <a:pt x="5836239" y="1137045"/>
                      <a:pt x="5850218" y="1121296"/>
                    </a:cubicBezTo>
                    <a:cubicBezTo>
                      <a:pt x="5864741" y="1105037"/>
                      <a:pt x="5875618" y="1086239"/>
                      <a:pt x="5882870" y="1064900"/>
                    </a:cubicBezTo>
                    <a:cubicBezTo>
                      <a:pt x="5890140" y="1043054"/>
                      <a:pt x="5894271" y="1019683"/>
                      <a:pt x="5894271" y="994280"/>
                    </a:cubicBezTo>
                    <a:lnTo>
                      <a:pt x="5894271" y="987675"/>
                    </a:lnTo>
                    <a:cubicBezTo>
                      <a:pt x="5894271" y="962271"/>
                      <a:pt x="5890645" y="938394"/>
                      <a:pt x="5882870" y="917055"/>
                    </a:cubicBezTo>
                    <a:cubicBezTo>
                      <a:pt x="5875618" y="895716"/>
                      <a:pt x="5864741" y="876917"/>
                      <a:pt x="5850218" y="860660"/>
                    </a:cubicBezTo>
                    <a:close/>
                    <a:moveTo>
                      <a:pt x="5799438" y="994280"/>
                    </a:moveTo>
                    <a:cubicBezTo>
                      <a:pt x="5799438" y="1009014"/>
                      <a:pt x="5797887" y="1022730"/>
                      <a:pt x="5795289" y="1035432"/>
                    </a:cubicBezTo>
                    <a:cubicBezTo>
                      <a:pt x="5792690" y="1048134"/>
                      <a:pt x="5788542" y="1059312"/>
                      <a:pt x="5782841" y="1068964"/>
                    </a:cubicBezTo>
                    <a:cubicBezTo>
                      <a:pt x="5777141" y="1078618"/>
                      <a:pt x="5769366" y="1085730"/>
                      <a:pt x="5760039" y="1091320"/>
                    </a:cubicBezTo>
                    <a:cubicBezTo>
                      <a:pt x="5750713" y="1096400"/>
                      <a:pt x="5739835" y="1099449"/>
                      <a:pt x="5726359" y="1099449"/>
                    </a:cubicBezTo>
                    <a:cubicBezTo>
                      <a:pt x="5712885" y="1099449"/>
                      <a:pt x="5701483" y="1096908"/>
                      <a:pt x="5691634" y="1091320"/>
                    </a:cubicBezTo>
                    <a:cubicBezTo>
                      <a:pt x="5682307" y="1086239"/>
                      <a:pt x="5674533" y="1078618"/>
                      <a:pt x="5668833" y="1068964"/>
                    </a:cubicBezTo>
                    <a:cubicBezTo>
                      <a:pt x="5663131" y="1059312"/>
                      <a:pt x="5658982" y="1048134"/>
                      <a:pt x="5656385" y="1035432"/>
                    </a:cubicBezTo>
                    <a:cubicBezTo>
                      <a:pt x="5653806" y="1022730"/>
                      <a:pt x="5652254" y="1009014"/>
                      <a:pt x="5652254" y="994280"/>
                    </a:cubicBezTo>
                    <a:lnTo>
                      <a:pt x="5652254" y="987675"/>
                    </a:lnTo>
                    <a:cubicBezTo>
                      <a:pt x="5652254" y="973449"/>
                      <a:pt x="5653282" y="960239"/>
                      <a:pt x="5656385" y="947537"/>
                    </a:cubicBezTo>
                    <a:cubicBezTo>
                      <a:pt x="5658982" y="934836"/>
                      <a:pt x="5663131" y="923660"/>
                      <a:pt x="5668833" y="914005"/>
                    </a:cubicBezTo>
                    <a:cubicBezTo>
                      <a:pt x="5674533" y="904353"/>
                      <a:pt x="5682307" y="896224"/>
                      <a:pt x="5691634" y="890634"/>
                    </a:cubicBezTo>
                    <a:cubicBezTo>
                      <a:pt x="5700961" y="885046"/>
                      <a:pt x="5712361" y="881997"/>
                      <a:pt x="5725837" y="881997"/>
                    </a:cubicBezTo>
                    <a:cubicBezTo>
                      <a:pt x="5739313" y="881997"/>
                      <a:pt x="5750713" y="884538"/>
                      <a:pt x="5760039" y="890634"/>
                    </a:cubicBezTo>
                    <a:cubicBezTo>
                      <a:pt x="5769366" y="896224"/>
                      <a:pt x="5777141" y="903844"/>
                      <a:pt x="5782841" y="914005"/>
                    </a:cubicBezTo>
                    <a:cubicBezTo>
                      <a:pt x="5788542" y="923660"/>
                      <a:pt x="5793214" y="934836"/>
                      <a:pt x="5795812" y="947537"/>
                    </a:cubicBezTo>
                    <a:cubicBezTo>
                      <a:pt x="5798391" y="960239"/>
                      <a:pt x="5799962" y="973449"/>
                      <a:pt x="5799962" y="987675"/>
                    </a:cubicBezTo>
                    <a:lnTo>
                      <a:pt x="5799962" y="994280"/>
                    </a:lnTo>
                    <a:lnTo>
                      <a:pt x="5799438" y="994280"/>
                    </a:lnTo>
                    <a:close/>
                    <a:moveTo>
                      <a:pt x="2448822" y="816458"/>
                    </a:moveTo>
                    <a:lnTo>
                      <a:pt x="2562850" y="816458"/>
                    </a:lnTo>
                    <a:lnTo>
                      <a:pt x="2562850" y="888095"/>
                    </a:lnTo>
                    <a:lnTo>
                      <a:pt x="2448822" y="888095"/>
                    </a:lnTo>
                    <a:lnTo>
                      <a:pt x="2448822" y="1164481"/>
                    </a:lnTo>
                    <a:lnTo>
                      <a:pt x="2353990" y="1164481"/>
                    </a:lnTo>
                    <a:lnTo>
                      <a:pt x="2353990" y="888095"/>
                    </a:lnTo>
                    <a:lnTo>
                      <a:pt x="2241513" y="888095"/>
                    </a:lnTo>
                    <a:lnTo>
                      <a:pt x="2241513" y="816458"/>
                    </a:lnTo>
                    <a:lnTo>
                      <a:pt x="2353990" y="816458"/>
                    </a:lnTo>
                    <a:lnTo>
                      <a:pt x="2448822" y="816458"/>
                    </a:lnTo>
                    <a:close/>
                    <a:moveTo>
                      <a:pt x="1996374" y="986151"/>
                    </a:moveTo>
                    <a:lnTo>
                      <a:pt x="1996374" y="995295"/>
                    </a:lnTo>
                    <a:cubicBezTo>
                      <a:pt x="1996374" y="1009014"/>
                      <a:pt x="1997402" y="1021715"/>
                      <a:pt x="1998973" y="1034417"/>
                    </a:cubicBezTo>
                    <a:cubicBezTo>
                      <a:pt x="2000523" y="1047118"/>
                      <a:pt x="2004150" y="1057788"/>
                      <a:pt x="2008822" y="1067440"/>
                    </a:cubicBezTo>
                    <a:cubicBezTo>
                      <a:pt x="2013999" y="1077095"/>
                      <a:pt x="2020728" y="1084715"/>
                      <a:pt x="2029549" y="1090303"/>
                    </a:cubicBezTo>
                    <a:cubicBezTo>
                      <a:pt x="2038353" y="1095893"/>
                      <a:pt x="2049753" y="1098432"/>
                      <a:pt x="2063753" y="1098432"/>
                    </a:cubicBezTo>
                    <a:cubicBezTo>
                      <a:pt x="2075153" y="1098432"/>
                      <a:pt x="2085526" y="1096400"/>
                      <a:pt x="2094852" y="1091829"/>
                    </a:cubicBezTo>
                    <a:cubicBezTo>
                      <a:pt x="2103655" y="1087256"/>
                      <a:pt x="2110907" y="1081159"/>
                      <a:pt x="2115579" y="1073029"/>
                    </a:cubicBezTo>
                    <a:cubicBezTo>
                      <a:pt x="2120757" y="1064900"/>
                      <a:pt x="2123354" y="1055247"/>
                      <a:pt x="2123878" y="1044578"/>
                    </a:cubicBezTo>
                    <a:lnTo>
                      <a:pt x="2213010" y="1044578"/>
                    </a:lnTo>
                    <a:cubicBezTo>
                      <a:pt x="2213010" y="1068964"/>
                      <a:pt x="2206282" y="1090812"/>
                      <a:pt x="2192807" y="1110118"/>
                    </a:cubicBezTo>
                    <a:cubicBezTo>
                      <a:pt x="2179836" y="1128917"/>
                      <a:pt x="2162230" y="1143650"/>
                      <a:pt x="2139933" y="1154828"/>
                    </a:cubicBezTo>
                    <a:cubicBezTo>
                      <a:pt x="2117654" y="1165498"/>
                      <a:pt x="2093282" y="1171086"/>
                      <a:pt x="2065826" y="1171086"/>
                    </a:cubicBezTo>
                    <a:cubicBezTo>
                      <a:pt x="2038353" y="1171086"/>
                      <a:pt x="2013999" y="1166513"/>
                      <a:pt x="1993777" y="1157367"/>
                    </a:cubicBezTo>
                    <a:cubicBezTo>
                      <a:pt x="1973573" y="1148223"/>
                      <a:pt x="1956471" y="1136030"/>
                      <a:pt x="1942995" y="1119771"/>
                    </a:cubicBezTo>
                    <a:cubicBezTo>
                      <a:pt x="1929521" y="1103513"/>
                      <a:pt x="1919148" y="1085223"/>
                      <a:pt x="1912419" y="1063884"/>
                    </a:cubicBezTo>
                    <a:cubicBezTo>
                      <a:pt x="1905672" y="1042546"/>
                      <a:pt x="1902046" y="1019683"/>
                      <a:pt x="1902046" y="994788"/>
                    </a:cubicBezTo>
                    <a:lnTo>
                      <a:pt x="1902046" y="985642"/>
                    </a:lnTo>
                    <a:cubicBezTo>
                      <a:pt x="1902046" y="960748"/>
                      <a:pt x="1905672" y="937885"/>
                      <a:pt x="1912419" y="916546"/>
                    </a:cubicBezTo>
                    <a:cubicBezTo>
                      <a:pt x="1919148" y="895207"/>
                      <a:pt x="1929521" y="876409"/>
                      <a:pt x="1942995" y="860660"/>
                    </a:cubicBezTo>
                    <a:cubicBezTo>
                      <a:pt x="1956471" y="844400"/>
                      <a:pt x="1973573" y="832207"/>
                      <a:pt x="1993777" y="823062"/>
                    </a:cubicBezTo>
                    <a:cubicBezTo>
                      <a:pt x="2013999" y="813918"/>
                      <a:pt x="2037829" y="809345"/>
                      <a:pt x="2065303" y="809345"/>
                    </a:cubicBezTo>
                    <a:cubicBezTo>
                      <a:pt x="2094329" y="809345"/>
                      <a:pt x="2119729" y="814933"/>
                      <a:pt x="2142007" y="825602"/>
                    </a:cubicBezTo>
                    <a:cubicBezTo>
                      <a:pt x="2164286" y="836780"/>
                      <a:pt x="2181406" y="852023"/>
                      <a:pt x="2193834" y="872344"/>
                    </a:cubicBezTo>
                    <a:cubicBezTo>
                      <a:pt x="2206786" y="892666"/>
                      <a:pt x="2213010" y="916546"/>
                      <a:pt x="2213010" y="943982"/>
                    </a:cubicBezTo>
                    <a:lnTo>
                      <a:pt x="2123878" y="943982"/>
                    </a:lnTo>
                    <a:cubicBezTo>
                      <a:pt x="2123878" y="932295"/>
                      <a:pt x="2121279" y="922134"/>
                      <a:pt x="2116103" y="912482"/>
                    </a:cubicBezTo>
                    <a:cubicBezTo>
                      <a:pt x="2111430" y="902829"/>
                      <a:pt x="2104702" y="895716"/>
                      <a:pt x="2095881" y="890128"/>
                    </a:cubicBezTo>
                    <a:cubicBezTo>
                      <a:pt x="2087077" y="884538"/>
                      <a:pt x="2076181" y="881490"/>
                      <a:pt x="2063229" y="881490"/>
                    </a:cubicBezTo>
                    <a:cubicBezTo>
                      <a:pt x="2049230" y="881490"/>
                      <a:pt x="2038353" y="884538"/>
                      <a:pt x="2029549" y="890128"/>
                    </a:cubicBezTo>
                    <a:cubicBezTo>
                      <a:pt x="2020728" y="895716"/>
                      <a:pt x="2013999" y="903336"/>
                      <a:pt x="2009326" y="913497"/>
                    </a:cubicBezTo>
                    <a:cubicBezTo>
                      <a:pt x="2004673" y="923151"/>
                      <a:pt x="2001047" y="934329"/>
                      <a:pt x="1998973" y="946522"/>
                    </a:cubicBezTo>
                    <a:cubicBezTo>
                      <a:pt x="1997402" y="959731"/>
                      <a:pt x="1996374" y="972941"/>
                      <a:pt x="1996374" y="9861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E1A3017-45F4-F174-D8C4-FC6C6538CF93}"/>
              </a:ext>
            </a:extLst>
          </p:cNvPr>
          <p:cNvGrpSpPr>
            <a:grpSpLocks noChangeAspect="1"/>
          </p:cNvGrpSpPr>
          <p:nvPr/>
        </p:nvGrpSpPr>
        <p:grpSpPr>
          <a:xfrm>
            <a:off x="3788765" y="5218880"/>
            <a:ext cx="396000" cy="396000"/>
            <a:chOff x="4052804" y="5521965"/>
            <a:chExt cx="609398" cy="609398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58FC022B-358D-64BC-6DFB-6A7946BC5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52804" y="5521965"/>
              <a:ext cx="609398" cy="609398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97" name="Graphic 95">
              <a:extLst>
                <a:ext uri="{FF2B5EF4-FFF2-40B4-BE49-F238E27FC236}">
                  <a16:creationId xmlns:a16="http://schemas.microsoft.com/office/drawing/2014/main" id="{70D7729C-9768-440B-14A3-613E7934CB22}"/>
                </a:ext>
              </a:extLst>
            </p:cNvPr>
            <p:cNvSpPr/>
            <p:nvPr/>
          </p:nvSpPr>
          <p:spPr>
            <a:xfrm>
              <a:off x="4205128" y="5693082"/>
              <a:ext cx="304751" cy="267163"/>
            </a:xfrm>
            <a:custGeom>
              <a:avLst/>
              <a:gdLst>
                <a:gd name="connsiteX0" fmla="*/ 576048 w 914109"/>
                <a:gd name="connsiteY0" fmla="*/ 15937 h 801364"/>
                <a:gd name="connsiteX1" fmla="*/ 899235 w 914109"/>
                <a:gd name="connsiteY1" fmla="*/ 362208 h 801364"/>
                <a:gd name="connsiteX2" fmla="*/ 899235 w 914109"/>
                <a:gd name="connsiteY2" fmla="*/ 439157 h 801364"/>
                <a:gd name="connsiteX3" fmla="*/ 576048 w 914109"/>
                <a:gd name="connsiteY3" fmla="*/ 785428 h 801364"/>
                <a:gd name="connsiteX4" fmla="*/ 504230 w 914109"/>
                <a:gd name="connsiteY4" fmla="*/ 785428 h 801364"/>
                <a:gd name="connsiteX5" fmla="*/ 504230 w 914109"/>
                <a:gd name="connsiteY5" fmla="*/ 708479 h 801364"/>
                <a:gd name="connsiteX6" fmla="*/ 740722 w 914109"/>
                <a:gd name="connsiteY6" fmla="*/ 455094 h 801364"/>
                <a:gd name="connsiteX7" fmla="*/ 50784 w 914109"/>
                <a:gd name="connsiteY7" fmla="*/ 455094 h 801364"/>
                <a:gd name="connsiteX8" fmla="*/ 0 w 914109"/>
                <a:gd name="connsiteY8" fmla="*/ 400682 h 801364"/>
                <a:gd name="connsiteX9" fmla="*/ 50784 w 914109"/>
                <a:gd name="connsiteY9" fmla="*/ 346271 h 801364"/>
                <a:gd name="connsiteX10" fmla="*/ 740722 w 914109"/>
                <a:gd name="connsiteY10" fmla="*/ 346271 h 801364"/>
                <a:gd name="connsiteX11" fmla="*/ 504230 w 914109"/>
                <a:gd name="connsiteY11" fmla="*/ 92886 h 801364"/>
                <a:gd name="connsiteX12" fmla="*/ 504230 w 914109"/>
                <a:gd name="connsiteY12" fmla="*/ 15937 h 801364"/>
                <a:gd name="connsiteX13" fmla="*/ 576048 w 914109"/>
                <a:gd name="connsiteY13" fmla="*/ 15937 h 80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109" h="801364">
                  <a:moveTo>
                    <a:pt x="576048" y="15937"/>
                  </a:moveTo>
                  <a:lnTo>
                    <a:pt x="899235" y="362208"/>
                  </a:lnTo>
                  <a:cubicBezTo>
                    <a:pt x="919068" y="383457"/>
                    <a:pt x="919068" y="417908"/>
                    <a:pt x="899235" y="439157"/>
                  </a:cubicBezTo>
                  <a:lnTo>
                    <a:pt x="576048" y="785428"/>
                  </a:lnTo>
                  <a:cubicBezTo>
                    <a:pt x="556216" y="806677"/>
                    <a:pt x="524062" y="806677"/>
                    <a:pt x="504230" y="785428"/>
                  </a:cubicBezTo>
                  <a:cubicBezTo>
                    <a:pt x="484397" y="764179"/>
                    <a:pt x="484397" y="729728"/>
                    <a:pt x="504230" y="708479"/>
                  </a:cubicBezTo>
                  <a:lnTo>
                    <a:pt x="740722" y="455094"/>
                  </a:lnTo>
                  <a:lnTo>
                    <a:pt x="50784" y="455094"/>
                  </a:lnTo>
                  <a:cubicBezTo>
                    <a:pt x="22737" y="455094"/>
                    <a:pt x="0" y="430733"/>
                    <a:pt x="0" y="400682"/>
                  </a:cubicBezTo>
                  <a:cubicBezTo>
                    <a:pt x="0" y="370632"/>
                    <a:pt x="22737" y="346271"/>
                    <a:pt x="50784" y="346271"/>
                  </a:cubicBezTo>
                  <a:lnTo>
                    <a:pt x="740722" y="346271"/>
                  </a:lnTo>
                  <a:lnTo>
                    <a:pt x="504230" y="92886"/>
                  </a:lnTo>
                  <a:cubicBezTo>
                    <a:pt x="484397" y="71637"/>
                    <a:pt x="484397" y="37186"/>
                    <a:pt x="504230" y="15937"/>
                  </a:cubicBezTo>
                  <a:cubicBezTo>
                    <a:pt x="524062" y="-5312"/>
                    <a:pt x="556216" y="-5312"/>
                    <a:pt x="576048" y="15937"/>
                  </a:cubicBezTo>
                  <a:close/>
                </a:path>
              </a:pathLst>
            </a:custGeom>
            <a:solidFill>
              <a:srgbClr val="FFFFFF"/>
            </a:solidFill>
            <a:ln w="100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b="1" dirty="0">
                <a:latin typeface="Inter Display SemiBold" panose="02000503000000020004" pitchFamily="2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174A9CC5-51EC-53EB-DDA9-1DB57FD1EAD3}"/>
              </a:ext>
            </a:extLst>
          </p:cNvPr>
          <p:cNvSpPr txBox="1">
            <a:spLocks/>
          </p:cNvSpPr>
          <p:nvPr/>
        </p:nvSpPr>
        <p:spPr>
          <a:xfrm>
            <a:off x="811481" y="5841779"/>
            <a:ext cx="8450721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r>
              <a:rPr lang="ru-RU" sz="2400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Помогаем вашему бизнесу расти быстрее и дешевле 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A67CDB3-3656-4078-A692-005B0CB51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101" y="781684"/>
            <a:ext cx="1486219" cy="4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3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3" y="794480"/>
            <a:ext cx="11857037" cy="4747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>
              <a:spcAft>
                <a:spcPts val="1200"/>
              </a:spcAft>
            </a:pP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Преимущества </a:t>
            </a:r>
            <a:r>
              <a:rPr lang="en-GB" sz="32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EdgeCloud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622721-C3CE-F7AC-BD05-7A87D19D9EE7}"/>
              </a:ext>
            </a:extLst>
          </p:cNvPr>
          <p:cNvSpPr/>
          <p:nvPr/>
        </p:nvSpPr>
        <p:spPr>
          <a:xfrm>
            <a:off x="338235" y="1705134"/>
            <a:ext cx="3708000" cy="1476741"/>
          </a:xfrm>
          <a:prstGeom prst="roundRect">
            <a:avLst>
              <a:gd name="adj" fmla="val 9376"/>
            </a:avLst>
          </a:prstGeom>
          <a:gradFill>
            <a:gsLst>
              <a:gs pos="0">
                <a:srgbClr val="F0F0F5">
                  <a:alpha val="60000"/>
                </a:srgbClr>
              </a:gs>
              <a:gs pos="100000">
                <a:schemeClr val="bg1">
                  <a:alpha val="2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alpha val="50000"/>
                    <a:lumMod val="25000"/>
                    <a:lumOff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4BA01-A5FC-6936-F58B-4A4CAE117839}"/>
              </a:ext>
            </a:extLst>
          </p:cNvPr>
          <p:cNvSpPr txBox="1"/>
          <p:nvPr/>
        </p:nvSpPr>
        <p:spPr>
          <a:xfrm>
            <a:off x="591639" y="2364355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Встроенная </a:t>
            </a:r>
            <a: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DDoS </a:t>
            </a: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защита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F2328-AA10-4CDC-6E27-48150FD28CDA}"/>
              </a:ext>
            </a:extLst>
          </p:cNvPr>
          <p:cNvSpPr txBox="1"/>
          <p:nvPr/>
        </p:nvSpPr>
        <p:spPr>
          <a:xfrm>
            <a:off x="591638" y="2637859"/>
            <a:ext cx="309101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Защита от атак на уровнях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L3 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L4 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по умолчанию. 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46B0FB2B-DBBC-47D2-262A-FC5E1FF59537}"/>
              </a:ext>
            </a:extLst>
          </p:cNvPr>
          <p:cNvSpPr/>
          <p:nvPr/>
        </p:nvSpPr>
        <p:spPr>
          <a:xfrm>
            <a:off x="590875" y="1965875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71A1D21-AA1E-FF6A-445E-A0ACFB8898AA}"/>
              </a:ext>
            </a:extLst>
          </p:cNvPr>
          <p:cNvSpPr/>
          <p:nvPr/>
        </p:nvSpPr>
        <p:spPr>
          <a:xfrm>
            <a:off x="4238903" y="1705134"/>
            <a:ext cx="3708000" cy="1476741"/>
          </a:xfrm>
          <a:prstGeom prst="roundRect">
            <a:avLst>
              <a:gd name="adj" fmla="val 9376"/>
            </a:avLst>
          </a:prstGeom>
          <a:gradFill>
            <a:gsLst>
              <a:gs pos="0">
                <a:srgbClr val="F0F0F5">
                  <a:alpha val="60000"/>
                </a:srgbClr>
              </a:gs>
              <a:gs pos="100000">
                <a:schemeClr val="bg1">
                  <a:alpha val="2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alpha val="50000"/>
                    <a:lumMod val="25000"/>
                    <a:lumOff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E9EAA-A675-2957-3BF6-EAFB7BF53315}"/>
              </a:ext>
            </a:extLst>
          </p:cNvPr>
          <p:cNvSpPr txBox="1"/>
          <p:nvPr/>
        </p:nvSpPr>
        <p:spPr>
          <a:xfrm>
            <a:off x="4492307" y="2364355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Безопасность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C0766F-C2C0-6BD9-8DED-DA178ED7D3D6}"/>
              </a:ext>
            </a:extLst>
          </p:cNvPr>
          <p:cNvSpPr txBox="1"/>
          <p:nvPr/>
        </p:nvSpPr>
        <p:spPr>
          <a:xfrm>
            <a:off x="4492307" y="2637859"/>
            <a:ext cx="232915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Продвинутые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механизмы защиты.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7F772DC-886F-BE90-DCE1-1C6BA19515BE}"/>
              </a:ext>
            </a:extLst>
          </p:cNvPr>
          <p:cNvSpPr/>
          <p:nvPr/>
        </p:nvSpPr>
        <p:spPr>
          <a:xfrm>
            <a:off x="4491543" y="1965875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CC0D276-B95D-4B70-E65F-0DB3C76C23E3}"/>
              </a:ext>
            </a:extLst>
          </p:cNvPr>
          <p:cNvSpPr/>
          <p:nvPr/>
        </p:nvSpPr>
        <p:spPr>
          <a:xfrm>
            <a:off x="8151145" y="1705134"/>
            <a:ext cx="3708000" cy="1476741"/>
          </a:xfrm>
          <a:prstGeom prst="roundRect">
            <a:avLst>
              <a:gd name="adj" fmla="val 9376"/>
            </a:avLst>
          </a:prstGeom>
          <a:gradFill>
            <a:gsLst>
              <a:gs pos="0">
                <a:srgbClr val="F0F0F5">
                  <a:alpha val="60000"/>
                </a:srgbClr>
              </a:gs>
              <a:gs pos="100000">
                <a:schemeClr val="bg1">
                  <a:alpha val="2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alpha val="50000"/>
                    <a:lumMod val="25000"/>
                    <a:lumOff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A38FE8-687B-9C36-9CBE-336B4706B6AD}"/>
              </a:ext>
            </a:extLst>
          </p:cNvPr>
          <p:cNvSpPr txBox="1"/>
          <p:nvPr/>
        </p:nvSpPr>
        <p:spPr>
          <a:xfrm>
            <a:off x="8404550" y="2364355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Надёжность</a:t>
            </a: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2887C5-9590-9915-71A2-BC920AFA9810}"/>
              </a:ext>
            </a:extLst>
          </p:cNvPr>
          <p:cNvSpPr txBox="1"/>
          <p:nvPr/>
        </p:nvSpPr>
        <p:spPr>
          <a:xfrm>
            <a:off x="8404549" y="2637859"/>
            <a:ext cx="344921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Все ваши данные хранятся в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катастрофоуст</a:t>
            </a:r>
            <a:r>
              <a:rPr lang="en-GB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</a:t>
            </a:r>
            <a:r>
              <a:rPr lang="ru-RU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йчивом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хранилище с 3-факторной репликацией. 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BEBF0038-66CB-99CE-7B1A-53863BB6A871}"/>
              </a:ext>
            </a:extLst>
          </p:cNvPr>
          <p:cNvSpPr/>
          <p:nvPr/>
        </p:nvSpPr>
        <p:spPr>
          <a:xfrm>
            <a:off x="8403785" y="1965875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F1D6330-D962-7F06-8929-B78E2EB51DA0}"/>
              </a:ext>
            </a:extLst>
          </p:cNvPr>
          <p:cNvSpPr>
            <a:spLocks/>
          </p:cNvSpPr>
          <p:nvPr/>
        </p:nvSpPr>
        <p:spPr>
          <a:xfrm>
            <a:off x="335635" y="345336"/>
            <a:ext cx="1533358" cy="25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Преимущества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738CA3D-0924-5B64-8249-AF4E69D26833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47D6404-A109-6865-35A2-10DA86E12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2248"/>
            <a:ext cx="189204" cy="138499"/>
          </a:xfrm>
        </p:spPr>
        <p:txBody>
          <a:bodyPr/>
          <a:lstStyle/>
          <a:p>
            <a:fld id="{ED04ADF9-FBAF-2B40-91F0-DFA7235F7643}" type="slidenum">
              <a:rPr lang="en-RU" smtClean="0"/>
              <a:pPr/>
              <a:t>10</a:t>
            </a:fld>
            <a:endParaRPr lang="en-RU" dirty="0"/>
          </a:p>
        </p:txBody>
      </p:sp>
      <p:sp>
        <p:nvSpPr>
          <p:cNvPr id="84" name="Rounded Rectangle 1">
            <a:extLst>
              <a:ext uri="{FF2B5EF4-FFF2-40B4-BE49-F238E27FC236}">
                <a16:creationId xmlns:a16="http://schemas.microsoft.com/office/drawing/2014/main" id="{D93C1F75-7B09-5525-4DF1-A7E5F818830C}"/>
              </a:ext>
            </a:extLst>
          </p:cNvPr>
          <p:cNvSpPr/>
          <p:nvPr/>
        </p:nvSpPr>
        <p:spPr>
          <a:xfrm>
            <a:off x="338235" y="3386450"/>
            <a:ext cx="3708000" cy="1476741"/>
          </a:xfrm>
          <a:prstGeom prst="roundRect">
            <a:avLst>
              <a:gd name="adj" fmla="val 9376"/>
            </a:avLst>
          </a:prstGeom>
          <a:gradFill>
            <a:gsLst>
              <a:gs pos="0">
                <a:srgbClr val="F0F0F5">
                  <a:alpha val="60000"/>
                </a:srgbClr>
              </a:gs>
              <a:gs pos="100000">
                <a:schemeClr val="bg1">
                  <a:alpha val="2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alpha val="50000"/>
                    <a:lumMod val="25000"/>
                    <a:lumOff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B6C51DC-D1CA-534E-0101-C39F5E5F1B5C}"/>
              </a:ext>
            </a:extLst>
          </p:cNvPr>
          <p:cNvSpPr txBox="1"/>
          <p:nvPr/>
        </p:nvSpPr>
        <p:spPr>
          <a:xfrm>
            <a:off x="591639" y="4045671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Бесплатный трафик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CCBAC52-3713-D4DB-506C-22F6EA8DBA86}"/>
              </a:ext>
            </a:extLst>
          </p:cNvPr>
          <p:cNvSpPr txBox="1"/>
          <p:nvPr/>
        </p:nvSpPr>
        <p:spPr>
          <a:xfrm>
            <a:off x="591639" y="4319175"/>
            <a:ext cx="23291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05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</a:lstStyle>
          <a:p>
            <a:r>
              <a:rPr lang="ru-RU" dirty="0"/>
              <a:t>Исходящий трафик неограничен</a:t>
            </a:r>
            <a:br>
              <a:rPr lang="en-GB" dirty="0"/>
            </a:br>
            <a:r>
              <a:rPr lang="ru-RU" dirty="0"/>
              <a:t>и не тарифицируется. </a:t>
            </a:r>
          </a:p>
        </p:txBody>
      </p:sp>
      <p:sp>
        <p:nvSpPr>
          <p:cNvPr id="90" name="Rounded Rectangle 68">
            <a:extLst>
              <a:ext uri="{FF2B5EF4-FFF2-40B4-BE49-F238E27FC236}">
                <a16:creationId xmlns:a16="http://schemas.microsoft.com/office/drawing/2014/main" id="{A5FEF961-DA5E-CB03-504E-9AFD1B58B204}"/>
              </a:ext>
            </a:extLst>
          </p:cNvPr>
          <p:cNvSpPr/>
          <p:nvPr/>
        </p:nvSpPr>
        <p:spPr>
          <a:xfrm>
            <a:off x="590875" y="3647191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98" name="Rounded Rectangle 10">
            <a:extLst>
              <a:ext uri="{FF2B5EF4-FFF2-40B4-BE49-F238E27FC236}">
                <a16:creationId xmlns:a16="http://schemas.microsoft.com/office/drawing/2014/main" id="{3A14D895-25C0-63DC-3D0A-D95268788DD0}"/>
              </a:ext>
            </a:extLst>
          </p:cNvPr>
          <p:cNvSpPr/>
          <p:nvPr/>
        </p:nvSpPr>
        <p:spPr>
          <a:xfrm>
            <a:off x="4238903" y="3386450"/>
            <a:ext cx="3708000" cy="1476741"/>
          </a:xfrm>
          <a:prstGeom prst="roundRect">
            <a:avLst>
              <a:gd name="adj" fmla="val 9376"/>
            </a:avLst>
          </a:prstGeom>
          <a:gradFill>
            <a:gsLst>
              <a:gs pos="0">
                <a:srgbClr val="F0F0F5">
                  <a:alpha val="60000"/>
                </a:srgbClr>
              </a:gs>
              <a:gs pos="100000">
                <a:schemeClr val="bg1">
                  <a:alpha val="2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alpha val="50000"/>
                    <a:lumMod val="25000"/>
                    <a:lumOff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E59E181-2968-653A-4AFF-EF85259FBF37}"/>
              </a:ext>
            </a:extLst>
          </p:cNvPr>
          <p:cNvSpPr txBox="1"/>
          <p:nvPr/>
        </p:nvSpPr>
        <p:spPr>
          <a:xfrm>
            <a:off x="4492306" y="4045671"/>
            <a:ext cx="32063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Первоклассная</a:t>
            </a:r>
            <a: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техподдержка 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ED7A9A0-1B45-CF23-FB78-1532AB408E8A}"/>
              </a:ext>
            </a:extLst>
          </p:cNvPr>
          <p:cNvSpPr txBox="1"/>
          <p:nvPr/>
        </p:nvSpPr>
        <p:spPr>
          <a:xfrm>
            <a:off x="4492307" y="4319175"/>
            <a:ext cx="23291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05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</a:lstStyle>
          <a:p>
            <a:r>
              <a:rPr lang="ru-RU" dirty="0"/>
              <a:t>Наши эксперты на связи 24/7, отвечают в течение 10 минут. </a:t>
            </a:r>
          </a:p>
        </p:txBody>
      </p:sp>
      <p:sp>
        <p:nvSpPr>
          <p:cNvPr id="103" name="Rounded Rectangle 14">
            <a:extLst>
              <a:ext uri="{FF2B5EF4-FFF2-40B4-BE49-F238E27FC236}">
                <a16:creationId xmlns:a16="http://schemas.microsoft.com/office/drawing/2014/main" id="{D38186FB-1248-A657-DC72-C9C57115A9DA}"/>
              </a:ext>
            </a:extLst>
          </p:cNvPr>
          <p:cNvSpPr/>
          <p:nvPr/>
        </p:nvSpPr>
        <p:spPr>
          <a:xfrm>
            <a:off x="4491543" y="3647191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109" name="Rounded Rectangle 27">
            <a:extLst>
              <a:ext uri="{FF2B5EF4-FFF2-40B4-BE49-F238E27FC236}">
                <a16:creationId xmlns:a16="http://schemas.microsoft.com/office/drawing/2014/main" id="{2A98735C-F985-AD52-1767-ACA05523E974}"/>
              </a:ext>
            </a:extLst>
          </p:cNvPr>
          <p:cNvSpPr/>
          <p:nvPr/>
        </p:nvSpPr>
        <p:spPr>
          <a:xfrm>
            <a:off x="8151145" y="3386450"/>
            <a:ext cx="3708000" cy="1476741"/>
          </a:xfrm>
          <a:prstGeom prst="roundRect">
            <a:avLst>
              <a:gd name="adj" fmla="val 9376"/>
            </a:avLst>
          </a:prstGeom>
          <a:gradFill>
            <a:gsLst>
              <a:gs pos="0">
                <a:srgbClr val="F0F0F5">
                  <a:alpha val="60000"/>
                </a:srgbClr>
              </a:gs>
              <a:gs pos="100000">
                <a:schemeClr val="bg1">
                  <a:alpha val="2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alpha val="50000"/>
                    <a:lumMod val="25000"/>
                    <a:lumOff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922AE05-21AB-F3B4-00DA-EA4F31628E11}"/>
              </a:ext>
            </a:extLst>
          </p:cNvPr>
          <p:cNvSpPr txBox="1"/>
          <p:nvPr/>
        </p:nvSpPr>
        <p:spPr>
          <a:xfrm>
            <a:off x="8404550" y="4045671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400" b="1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Экономические</a:t>
            </a:r>
            <a:r>
              <a:rPr lang="en-GB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  <a: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выгоды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90FEF60-597A-4DCE-36D5-1059CCF06558}"/>
              </a:ext>
            </a:extLst>
          </p:cNvPr>
          <p:cNvSpPr txBox="1"/>
          <p:nvPr/>
        </p:nvSpPr>
        <p:spPr>
          <a:xfrm>
            <a:off x="8404548" y="4319175"/>
            <a:ext cx="286481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05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</a:lstStyle>
          <a:p>
            <a:r>
              <a:rPr lang="ru-RU" dirty="0"/>
              <a:t>Оплата только за фактически используемые ресурсы по модели </a:t>
            </a:r>
            <a:r>
              <a:rPr lang="en-GB" dirty="0"/>
              <a:t>Pay-as-you-go. </a:t>
            </a:r>
          </a:p>
        </p:txBody>
      </p:sp>
      <p:sp>
        <p:nvSpPr>
          <p:cNvPr id="113" name="Rounded Rectangle 51">
            <a:extLst>
              <a:ext uri="{FF2B5EF4-FFF2-40B4-BE49-F238E27FC236}">
                <a16:creationId xmlns:a16="http://schemas.microsoft.com/office/drawing/2014/main" id="{6701E8F0-82AA-0A36-2932-D1F64EBE9FB1}"/>
              </a:ext>
            </a:extLst>
          </p:cNvPr>
          <p:cNvSpPr/>
          <p:nvPr/>
        </p:nvSpPr>
        <p:spPr>
          <a:xfrm>
            <a:off x="8403785" y="3647191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119" name="Rounded Rectangle 1">
            <a:extLst>
              <a:ext uri="{FF2B5EF4-FFF2-40B4-BE49-F238E27FC236}">
                <a16:creationId xmlns:a16="http://schemas.microsoft.com/office/drawing/2014/main" id="{D4CC6325-D53A-0004-DF2E-F326BCE873C3}"/>
              </a:ext>
            </a:extLst>
          </p:cNvPr>
          <p:cNvSpPr/>
          <p:nvPr/>
        </p:nvSpPr>
        <p:spPr>
          <a:xfrm>
            <a:off x="338235" y="5053018"/>
            <a:ext cx="7257184" cy="1476741"/>
          </a:xfrm>
          <a:prstGeom prst="roundRect">
            <a:avLst>
              <a:gd name="adj" fmla="val 9376"/>
            </a:avLst>
          </a:prstGeom>
          <a:gradFill>
            <a:gsLst>
              <a:gs pos="0">
                <a:srgbClr val="F0F0F5">
                  <a:alpha val="60000"/>
                </a:srgbClr>
              </a:gs>
              <a:gs pos="100000">
                <a:schemeClr val="bg1">
                  <a:alpha val="2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alpha val="50000"/>
                    <a:lumMod val="25000"/>
                    <a:lumOff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1F6206D-F257-D90F-E911-14B6BEA8F942}"/>
              </a:ext>
            </a:extLst>
          </p:cNvPr>
          <p:cNvSpPr txBox="1"/>
          <p:nvPr/>
        </p:nvSpPr>
        <p:spPr>
          <a:xfrm>
            <a:off x="591639" y="5712239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Единый вендор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BADFFC9-5C81-175B-92C6-CF1C3DAACC5C}"/>
              </a:ext>
            </a:extLst>
          </p:cNvPr>
          <p:cNvSpPr txBox="1"/>
          <p:nvPr/>
        </p:nvSpPr>
        <p:spPr>
          <a:xfrm>
            <a:off x="591639" y="5985743"/>
            <a:ext cx="657528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05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</a:lstStyle>
          <a:p>
            <a:r>
              <a:rPr lang="ru-RU" dirty="0"/>
              <a:t>Вместе с </a:t>
            </a:r>
            <a:r>
              <a:rPr lang="en-GB" dirty="0" err="1"/>
              <a:t>EdgeCloud</a:t>
            </a:r>
            <a:r>
              <a:rPr lang="en-GB" dirty="0"/>
              <a:t> </a:t>
            </a:r>
            <a:r>
              <a:rPr lang="ru-RU" dirty="0"/>
              <a:t>вы можете подключить </a:t>
            </a:r>
            <a:r>
              <a:rPr lang="en-GB" dirty="0"/>
              <a:t>CDN, DNS, </a:t>
            </a:r>
            <a:r>
              <a:rPr lang="ru-RU" dirty="0"/>
              <a:t>защиту от хакеров и ботов, решения</a:t>
            </a:r>
            <a:br>
              <a:rPr lang="ru-RU" dirty="0"/>
            </a:br>
            <a:r>
              <a:rPr lang="ru-RU" dirty="0"/>
              <a:t>для стриминга</a:t>
            </a:r>
            <a:r>
              <a:rPr lang="en-GB" dirty="0"/>
              <a:t> </a:t>
            </a:r>
            <a:r>
              <a:rPr lang="ru-RU" dirty="0"/>
              <a:t>и управлять всем из единой удобной панели. </a:t>
            </a:r>
          </a:p>
        </p:txBody>
      </p:sp>
      <p:sp>
        <p:nvSpPr>
          <p:cNvPr id="124" name="Rounded Rectangle 68">
            <a:extLst>
              <a:ext uri="{FF2B5EF4-FFF2-40B4-BE49-F238E27FC236}">
                <a16:creationId xmlns:a16="http://schemas.microsoft.com/office/drawing/2014/main" id="{4DF9B212-F87D-C874-5C91-05EE2812A335}"/>
              </a:ext>
            </a:extLst>
          </p:cNvPr>
          <p:cNvSpPr/>
          <p:nvPr/>
        </p:nvSpPr>
        <p:spPr>
          <a:xfrm>
            <a:off x="590875" y="5313759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3" name="Рисунок 130">
            <a:extLst>
              <a:ext uri="{FF2B5EF4-FFF2-40B4-BE49-F238E27FC236}">
                <a16:creationId xmlns:a16="http://schemas.microsoft.com/office/drawing/2014/main" id="{7CB80575-B58F-E90A-46B1-22F73C5A0F8D}"/>
              </a:ext>
            </a:extLst>
          </p:cNvPr>
          <p:cNvSpPr/>
          <p:nvPr/>
        </p:nvSpPr>
        <p:spPr>
          <a:xfrm>
            <a:off x="657718" y="2022154"/>
            <a:ext cx="169831" cy="190404"/>
          </a:xfrm>
          <a:custGeom>
            <a:avLst/>
            <a:gdLst>
              <a:gd name="connsiteX0" fmla="*/ 169736 w 169831"/>
              <a:gd name="connsiteY0" fmla="*/ 86796 h 190404"/>
              <a:gd name="connsiteX1" fmla="*/ 89726 w 169831"/>
              <a:gd name="connsiteY1" fmla="*/ 189762 h 190404"/>
              <a:gd name="connsiteX2" fmla="*/ 80010 w 169831"/>
              <a:gd name="connsiteY2" fmla="*/ 189762 h 190404"/>
              <a:gd name="connsiteX3" fmla="*/ 0 w 169831"/>
              <a:gd name="connsiteY3" fmla="*/ 86796 h 190404"/>
              <a:gd name="connsiteX4" fmla="*/ 0 w 169831"/>
              <a:gd name="connsiteY4" fmla="*/ 44981 h 190404"/>
              <a:gd name="connsiteX5" fmla="*/ 13240 w 169831"/>
              <a:gd name="connsiteY5" fmla="*/ 25360 h 190404"/>
              <a:gd name="connsiteX6" fmla="*/ 66294 w 169831"/>
              <a:gd name="connsiteY6" fmla="*/ 3643 h 190404"/>
              <a:gd name="connsiteX7" fmla="*/ 103537 w 169831"/>
              <a:gd name="connsiteY7" fmla="*/ 3643 h 190404"/>
              <a:gd name="connsiteX8" fmla="*/ 156591 w 169831"/>
              <a:gd name="connsiteY8" fmla="*/ 25360 h 190404"/>
              <a:gd name="connsiteX9" fmla="*/ 169831 w 169831"/>
              <a:gd name="connsiteY9" fmla="*/ 44981 h 190404"/>
              <a:gd name="connsiteX10" fmla="*/ 169736 w 169831"/>
              <a:gd name="connsiteY10" fmla="*/ 86796 h 19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831" h="190404">
                <a:moveTo>
                  <a:pt x="169736" y="86796"/>
                </a:moveTo>
                <a:cubicBezTo>
                  <a:pt x="169736" y="133374"/>
                  <a:pt x="135922" y="176998"/>
                  <a:pt x="89726" y="189762"/>
                </a:cubicBezTo>
                <a:cubicBezTo>
                  <a:pt x="86583" y="190619"/>
                  <a:pt x="83154" y="190619"/>
                  <a:pt x="80010" y="189762"/>
                </a:cubicBezTo>
                <a:cubicBezTo>
                  <a:pt x="33814" y="176998"/>
                  <a:pt x="0" y="133374"/>
                  <a:pt x="0" y="86796"/>
                </a:cubicBezTo>
                <a:lnTo>
                  <a:pt x="0" y="44981"/>
                </a:lnTo>
                <a:cubicBezTo>
                  <a:pt x="0" y="37171"/>
                  <a:pt x="5906" y="28313"/>
                  <a:pt x="13240" y="25360"/>
                </a:cubicBezTo>
                <a:lnTo>
                  <a:pt x="66294" y="3643"/>
                </a:lnTo>
                <a:cubicBezTo>
                  <a:pt x="78201" y="-1214"/>
                  <a:pt x="91631" y="-1214"/>
                  <a:pt x="103537" y="3643"/>
                </a:cubicBezTo>
                <a:lnTo>
                  <a:pt x="156591" y="25360"/>
                </a:lnTo>
                <a:cubicBezTo>
                  <a:pt x="163830" y="28313"/>
                  <a:pt x="169831" y="37171"/>
                  <a:pt x="169831" y="44981"/>
                </a:cubicBezTo>
                <a:lnTo>
                  <a:pt x="169736" y="86796"/>
                </a:lnTo>
                <a:close/>
              </a:path>
            </a:pathLst>
          </a:custGeom>
          <a:noFill/>
          <a:ln w="14288" cap="rnd">
            <a:solidFill>
              <a:srgbClr val="F6F4F4"/>
            </a:solidFill>
            <a:prstDash val="solid"/>
            <a:round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3F5DDC2-07B4-9DF4-7FAC-CEFC667A7724}"/>
              </a:ext>
            </a:extLst>
          </p:cNvPr>
          <p:cNvGrpSpPr/>
          <p:nvPr/>
        </p:nvGrpSpPr>
        <p:grpSpPr>
          <a:xfrm>
            <a:off x="4548693" y="2011475"/>
            <a:ext cx="190500" cy="190500"/>
            <a:chOff x="4548693" y="2011475"/>
            <a:chExt cx="190500" cy="190500"/>
          </a:xfrm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2E02A5D4-FCD8-3AEC-501F-C37EF4466F5B}"/>
                </a:ext>
              </a:extLst>
            </p:cNvPr>
            <p:cNvSpPr/>
            <p:nvPr/>
          </p:nvSpPr>
          <p:spPr>
            <a:xfrm>
              <a:off x="4586793" y="2011475"/>
              <a:ext cx="114300" cy="76200"/>
            </a:xfrm>
            <a:custGeom>
              <a:avLst/>
              <a:gdLst>
                <a:gd name="connsiteX0" fmla="*/ 0 w 114300"/>
                <a:gd name="connsiteY0" fmla="*/ 76200 h 76200"/>
                <a:gd name="connsiteX1" fmla="*/ 0 w 114300"/>
                <a:gd name="connsiteY1" fmla="*/ 57150 h 76200"/>
                <a:gd name="connsiteX2" fmla="*/ 57150 w 114300"/>
                <a:gd name="connsiteY2" fmla="*/ 0 h 76200"/>
                <a:gd name="connsiteX3" fmla="*/ 114300 w 114300"/>
                <a:gd name="connsiteY3" fmla="*/ 57150 h 76200"/>
                <a:gd name="connsiteX4" fmla="*/ 114300 w 114300"/>
                <a:gd name="connsiteY4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76200">
                  <a:moveTo>
                    <a:pt x="0" y="76200"/>
                  </a:moveTo>
                  <a:lnTo>
                    <a:pt x="0" y="57150"/>
                  </a:lnTo>
                  <a:cubicBezTo>
                    <a:pt x="0" y="25622"/>
                    <a:pt x="9525" y="0"/>
                    <a:pt x="57150" y="0"/>
                  </a:cubicBezTo>
                  <a:cubicBezTo>
                    <a:pt x="104775" y="0"/>
                    <a:pt x="114300" y="25622"/>
                    <a:pt x="114300" y="57150"/>
                  </a:cubicBezTo>
                  <a:lnTo>
                    <a:pt x="114300" y="7620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5027D4C0-4178-EA1E-1D9D-90BC60326F2C}"/>
                </a:ext>
              </a:extLst>
            </p:cNvPr>
            <p:cNvSpPr/>
            <p:nvPr/>
          </p:nvSpPr>
          <p:spPr>
            <a:xfrm>
              <a:off x="4620130" y="2121012"/>
              <a:ext cx="47625" cy="47625"/>
            </a:xfrm>
            <a:custGeom>
              <a:avLst/>
              <a:gdLst>
                <a:gd name="connsiteX0" fmla="*/ 23813 w 47625"/>
                <a:gd name="connsiteY0" fmla="*/ 47625 h 47625"/>
                <a:gd name="connsiteX1" fmla="*/ 47625 w 47625"/>
                <a:gd name="connsiteY1" fmla="*/ 23813 h 47625"/>
                <a:gd name="connsiteX2" fmla="*/ 23813 w 47625"/>
                <a:gd name="connsiteY2" fmla="*/ 0 h 47625"/>
                <a:gd name="connsiteX3" fmla="*/ 0 w 47625"/>
                <a:gd name="connsiteY3" fmla="*/ 23813 h 47625"/>
                <a:gd name="connsiteX4" fmla="*/ 23813 w 4762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23813" y="47625"/>
                  </a:moveTo>
                  <a:cubicBezTo>
                    <a:pt x="36964" y="47625"/>
                    <a:pt x="47625" y="36964"/>
                    <a:pt x="47625" y="23813"/>
                  </a:cubicBezTo>
                  <a:cubicBezTo>
                    <a:pt x="47625" y="10661"/>
                    <a:pt x="36964" y="0"/>
                    <a:pt x="23813" y="0"/>
                  </a:cubicBezTo>
                  <a:cubicBezTo>
                    <a:pt x="10661" y="0"/>
                    <a:pt x="0" y="10661"/>
                    <a:pt x="0" y="23813"/>
                  </a:cubicBezTo>
                  <a:cubicBezTo>
                    <a:pt x="0" y="36964"/>
                    <a:pt x="10661" y="47625"/>
                    <a:pt x="23813" y="47625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4C114924-DD9A-2304-DB89-007F71436F82}"/>
                </a:ext>
              </a:extLst>
            </p:cNvPr>
            <p:cNvSpPr/>
            <p:nvPr/>
          </p:nvSpPr>
          <p:spPr>
            <a:xfrm>
              <a:off x="4548693" y="2087675"/>
              <a:ext cx="190500" cy="114300"/>
            </a:xfrm>
            <a:custGeom>
              <a:avLst/>
              <a:gdLst>
                <a:gd name="connsiteX0" fmla="*/ 142875 w 190500"/>
                <a:gd name="connsiteY0" fmla="*/ 114300 h 114300"/>
                <a:gd name="connsiteX1" fmla="*/ 47625 w 190500"/>
                <a:gd name="connsiteY1" fmla="*/ 114300 h 114300"/>
                <a:gd name="connsiteX2" fmla="*/ 0 w 190500"/>
                <a:gd name="connsiteY2" fmla="*/ 66675 h 114300"/>
                <a:gd name="connsiteX3" fmla="*/ 0 w 190500"/>
                <a:gd name="connsiteY3" fmla="*/ 47625 h 114300"/>
                <a:gd name="connsiteX4" fmla="*/ 47625 w 190500"/>
                <a:gd name="connsiteY4" fmla="*/ 0 h 114300"/>
                <a:gd name="connsiteX5" fmla="*/ 142875 w 190500"/>
                <a:gd name="connsiteY5" fmla="*/ 0 h 114300"/>
                <a:gd name="connsiteX6" fmla="*/ 190500 w 190500"/>
                <a:gd name="connsiteY6" fmla="*/ 47625 h 114300"/>
                <a:gd name="connsiteX7" fmla="*/ 190500 w 190500"/>
                <a:gd name="connsiteY7" fmla="*/ 66675 h 114300"/>
                <a:gd name="connsiteX8" fmla="*/ 142875 w 190500"/>
                <a:gd name="connsiteY8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114300">
                  <a:moveTo>
                    <a:pt x="142875" y="114300"/>
                  </a:moveTo>
                  <a:lnTo>
                    <a:pt x="47625" y="114300"/>
                  </a:lnTo>
                  <a:cubicBezTo>
                    <a:pt x="9525" y="114300"/>
                    <a:pt x="0" y="104775"/>
                    <a:pt x="0" y="66675"/>
                  </a:cubicBezTo>
                  <a:lnTo>
                    <a:pt x="0" y="47625"/>
                  </a:lnTo>
                  <a:cubicBezTo>
                    <a:pt x="0" y="9525"/>
                    <a:pt x="9525" y="0"/>
                    <a:pt x="47625" y="0"/>
                  </a:cubicBezTo>
                  <a:lnTo>
                    <a:pt x="142875" y="0"/>
                  </a:lnTo>
                  <a:cubicBezTo>
                    <a:pt x="180975" y="0"/>
                    <a:pt x="190500" y="9525"/>
                    <a:pt x="190500" y="47625"/>
                  </a:cubicBezTo>
                  <a:lnTo>
                    <a:pt x="190500" y="66675"/>
                  </a:lnTo>
                  <a:cubicBezTo>
                    <a:pt x="190500" y="104775"/>
                    <a:pt x="180975" y="114300"/>
                    <a:pt x="142875" y="11430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FF6E7BD2-F975-FFE8-7508-CE3AD522B602}"/>
              </a:ext>
            </a:extLst>
          </p:cNvPr>
          <p:cNvGrpSpPr/>
          <p:nvPr/>
        </p:nvGrpSpPr>
        <p:grpSpPr>
          <a:xfrm>
            <a:off x="4558218" y="3691089"/>
            <a:ext cx="180975" cy="200025"/>
            <a:chOff x="4558218" y="3691089"/>
            <a:chExt cx="180975" cy="200025"/>
          </a:xfrm>
        </p:grpSpPr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C7F5334C-AB75-EDFF-5F2E-D143E74B08A4}"/>
                </a:ext>
              </a:extLst>
            </p:cNvPr>
            <p:cNvSpPr/>
            <p:nvPr/>
          </p:nvSpPr>
          <p:spPr>
            <a:xfrm>
              <a:off x="4605843" y="3691089"/>
              <a:ext cx="9525" cy="28575"/>
            </a:xfrm>
            <a:custGeom>
              <a:avLst/>
              <a:gdLst>
                <a:gd name="connsiteX0" fmla="*/ 0 w 9525"/>
                <a:gd name="connsiteY0" fmla="*/ 0 h 28575"/>
                <a:gd name="connsiteX1" fmla="*/ 0 w 9525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F8A576A9-4B48-FB72-651C-E4966D2DFDBA}"/>
                </a:ext>
              </a:extLst>
            </p:cNvPr>
            <p:cNvSpPr/>
            <p:nvPr/>
          </p:nvSpPr>
          <p:spPr>
            <a:xfrm>
              <a:off x="4682043" y="3691089"/>
              <a:ext cx="9525" cy="28575"/>
            </a:xfrm>
            <a:custGeom>
              <a:avLst/>
              <a:gdLst>
                <a:gd name="connsiteX0" fmla="*/ 0 w 9525"/>
                <a:gd name="connsiteY0" fmla="*/ 0 h 28575"/>
                <a:gd name="connsiteX1" fmla="*/ 0 w 9525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776E2440-3552-6494-CBE2-7E3B9F1D4B89}"/>
                </a:ext>
              </a:extLst>
            </p:cNvPr>
            <p:cNvSpPr/>
            <p:nvPr/>
          </p:nvSpPr>
          <p:spPr>
            <a:xfrm>
              <a:off x="4562980" y="3758620"/>
              <a:ext cx="161925" cy="9525"/>
            </a:xfrm>
            <a:custGeom>
              <a:avLst/>
              <a:gdLst>
                <a:gd name="connsiteX0" fmla="*/ 0 w 161925"/>
                <a:gd name="connsiteY0" fmla="*/ 0 h 9525"/>
                <a:gd name="connsiteX1" fmla="*/ 161925 w 1619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9525">
                  <a:moveTo>
                    <a:pt x="0" y="0"/>
                  </a:moveTo>
                  <a:lnTo>
                    <a:pt x="161925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396895AC-685C-583E-649C-EBD5C29EE779}"/>
                </a:ext>
              </a:extLst>
            </p:cNvPr>
            <p:cNvSpPr/>
            <p:nvPr/>
          </p:nvSpPr>
          <p:spPr>
            <a:xfrm>
              <a:off x="4662993" y="3814914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70676 w 76200"/>
                <a:gd name="connsiteY1" fmla="*/ 57721 h 76200"/>
                <a:gd name="connsiteX2" fmla="*/ 38100 w 76200"/>
                <a:gd name="connsiteY2" fmla="*/ 76200 h 76200"/>
                <a:gd name="connsiteX3" fmla="*/ 13049 w 76200"/>
                <a:gd name="connsiteY3" fmla="*/ 66675 h 76200"/>
                <a:gd name="connsiteX4" fmla="*/ 5524 w 76200"/>
                <a:gd name="connsiteY4" fmla="*/ 57721 h 76200"/>
                <a:gd name="connsiteX5" fmla="*/ 0 w 76200"/>
                <a:gd name="connsiteY5" fmla="*/ 38100 h 76200"/>
                <a:gd name="connsiteX6" fmla="*/ 38100 w 76200"/>
                <a:gd name="connsiteY6" fmla="*/ 0 h 76200"/>
                <a:gd name="connsiteX7" fmla="*/ 66675 w 76200"/>
                <a:gd name="connsiteY7" fmla="*/ 12954 h 76200"/>
                <a:gd name="connsiteX8" fmla="*/ 76200 w 76200"/>
                <a:gd name="connsiteY8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45244"/>
                    <a:pt x="74200" y="52006"/>
                    <a:pt x="70676" y="57721"/>
                  </a:cubicBezTo>
                  <a:cubicBezTo>
                    <a:pt x="64103" y="68770"/>
                    <a:pt x="52006" y="76200"/>
                    <a:pt x="38100" y="76200"/>
                  </a:cubicBezTo>
                  <a:cubicBezTo>
                    <a:pt x="28480" y="76200"/>
                    <a:pt x="19717" y="72676"/>
                    <a:pt x="13049" y="66675"/>
                  </a:cubicBezTo>
                  <a:cubicBezTo>
                    <a:pt x="10097" y="64198"/>
                    <a:pt x="7525" y="61151"/>
                    <a:pt x="5524" y="57721"/>
                  </a:cubicBezTo>
                  <a:cubicBezTo>
                    <a:pt x="2000" y="52006"/>
                    <a:pt x="0" y="45244"/>
                    <a:pt x="0" y="38100"/>
                  </a:cubicBezTo>
                  <a:cubicBezTo>
                    <a:pt x="0" y="17050"/>
                    <a:pt x="17050" y="0"/>
                    <a:pt x="38100" y="0"/>
                  </a:cubicBezTo>
                  <a:cubicBezTo>
                    <a:pt x="49530" y="0"/>
                    <a:pt x="59722" y="5048"/>
                    <a:pt x="66675" y="12954"/>
                  </a:cubicBezTo>
                  <a:cubicBezTo>
                    <a:pt x="72581" y="19717"/>
                    <a:pt x="76200" y="28480"/>
                    <a:pt x="76200" y="3810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0C70DCE5-85D5-F647-1F74-8DA613022C4B}"/>
                </a:ext>
              </a:extLst>
            </p:cNvPr>
            <p:cNvSpPr/>
            <p:nvPr/>
          </p:nvSpPr>
          <p:spPr>
            <a:xfrm>
              <a:off x="4686233" y="3843679"/>
              <a:ext cx="29718" cy="18764"/>
            </a:xfrm>
            <a:custGeom>
              <a:avLst/>
              <a:gdLst>
                <a:gd name="connsiteX0" fmla="*/ 0 w 29718"/>
                <a:gd name="connsiteY0" fmla="*/ 9334 h 18764"/>
                <a:gd name="connsiteX1" fmla="*/ 9430 w 29718"/>
                <a:gd name="connsiteY1" fmla="*/ 18764 h 18764"/>
                <a:gd name="connsiteX2" fmla="*/ 29718 w 29718"/>
                <a:gd name="connsiteY2" fmla="*/ 0 h 1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18" h="18764">
                  <a:moveTo>
                    <a:pt x="0" y="9334"/>
                  </a:moveTo>
                  <a:lnTo>
                    <a:pt x="9430" y="18764"/>
                  </a:lnTo>
                  <a:lnTo>
                    <a:pt x="29718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8E433B7E-1850-491C-3494-92B794CF8A27}"/>
                </a:ext>
              </a:extLst>
            </p:cNvPr>
            <p:cNvSpPr/>
            <p:nvPr/>
          </p:nvSpPr>
          <p:spPr>
            <a:xfrm>
              <a:off x="4558218" y="3705376"/>
              <a:ext cx="171450" cy="176212"/>
            </a:xfrm>
            <a:custGeom>
              <a:avLst/>
              <a:gdLst>
                <a:gd name="connsiteX0" fmla="*/ 171450 w 171450"/>
                <a:gd name="connsiteY0" fmla="*/ 47625 h 176212"/>
                <a:gd name="connsiteX1" fmla="*/ 171450 w 171450"/>
                <a:gd name="connsiteY1" fmla="*/ 122492 h 176212"/>
                <a:gd name="connsiteX2" fmla="*/ 142875 w 171450"/>
                <a:gd name="connsiteY2" fmla="*/ 109538 h 176212"/>
                <a:gd name="connsiteX3" fmla="*/ 104775 w 171450"/>
                <a:gd name="connsiteY3" fmla="*/ 147638 h 176212"/>
                <a:gd name="connsiteX4" fmla="*/ 110300 w 171450"/>
                <a:gd name="connsiteY4" fmla="*/ 167259 h 176212"/>
                <a:gd name="connsiteX5" fmla="*/ 117824 w 171450"/>
                <a:gd name="connsiteY5" fmla="*/ 176213 h 176212"/>
                <a:gd name="connsiteX6" fmla="*/ 47625 w 171450"/>
                <a:gd name="connsiteY6" fmla="*/ 176213 h 176212"/>
                <a:gd name="connsiteX7" fmla="*/ 0 w 171450"/>
                <a:gd name="connsiteY7" fmla="*/ 128588 h 176212"/>
                <a:gd name="connsiteX8" fmla="*/ 0 w 171450"/>
                <a:gd name="connsiteY8" fmla="*/ 47625 h 176212"/>
                <a:gd name="connsiteX9" fmla="*/ 47625 w 171450"/>
                <a:gd name="connsiteY9" fmla="*/ 0 h 176212"/>
                <a:gd name="connsiteX10" fmla="*/ 123825 w 171450"/>
                <a:gd name="connsiteY10" fmla="*/ 0 h 176212"/>
                <a:gd name="connsiteX11" fmla="*/ 171450 w 171450"/>
                <a:gd name="connsiteY11" fmla="*/ 47625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450" h="176212">
                  <a:moveTo>
                    <a:pt x="171450" y="47625"/>
                  </a:moveTo>
                  <a:lnTo>
                    <a:pt x="171450" y="122492"/>
                  </a:lnTo>
                  <a:cubicBezTo>
                    <a:pt x="164497" y="114586"/>
                    <a:pt x="154305" y="109538"/>
                    <a:pt x="142875" y="109538"/>
                  </a:cubicBezTo>
                  <a:cubicBezTo>
                    <a:pt x="121825" y="109538"/>
                    <a:pt x="104775" y="126587"/>
                    <a:pt x="104775" y="147638"/>
                  </a:cubicBezTo>
                  <a:cubicBezTo>
                    <a:pt x="104775" y="154781"/>
                    <a:pt x="106775" y="161544"/>
                    <a:pt x="110300" y="167259"/>
                  </a:cubicBezTo>
                  <a:cubicBezTo>
                    <a:pt x="112300" y="170688"/>
                    <a:pt x="114872" y="173736"/>
                    <a:pt x="117824" y="176213"/>
                  </a:cubicBezTo>
                  <a:lnTo>
                    <a:pt x="47625" y="176213"/>
                  </a:lnTo>
                  <a:cubicBezTo>
                    <a:pt x="14288" y="176213"/>
                    <a:pt x="0" y="157163"/>
                    <a:pt x="0" y="128588"/>
                  </a:cubicBezTo>
                  <a:lnTo>
                    <a:pt x="0" y="47625"/>
                  </a:lnTo>
                  <a:cubicBezTo>
                    <a:pt x="0" y="19050"/>
                    <a:pt x="14288" y="0"/>
                    <a:pt x="47625" y="0"/>
                  </a:cubicBezTo>
                  <a:lnTo>
                    <a:pt x="123825" y="0"/>
                  </a:lnTo>
                  <a:cubicBezTo>
                    <a:pt x="157163" y="0"/>
                    <a:pt x="171450" y="19050"/>
                    <a:pt x="171450" y="47625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1C9906CF-68AC-D3E3-DA06-7D5E3B448582}"/>
                </a:ext>
              </a:extLst>
            </p:cNvPr>
            <p:cNvSpPr/>
            <p:nvPr/>
          </p:nvSpPr>
          <p:spPr>
            <a:xfrm>
              <a:off x="4643900" y="3802531"/>
              <a:ext cx="85" cy="9525"/>
            </a:xfrm>
            <a:custGeom>
              <a:avLst/>
              <a:gdLst>
                <a:gd name="connsiteX0" fmla="*/ 0 w 85"/>
                <a:gd name="connsiteY0" fmla="*/ 0 h 9525"/>
                <a:gd name="connsiteX1" fmla="*/ 86 w 8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" h="9525">
                  <a:moveTo>
                    <a:pt x="0" y="0"/>
                  </a:moveTo>
                  <a:lnTo>
                    <a:pt x="86" y="0"/>
                  </a:lnTo>
                </a:path>
              </a:pathLst>
            </a:custGeom>
            <a:noFill/>
            <a:ln w="19050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92E995B2-C65B-96A4-E9FB-39ECDDB5D701}"/>
                </a:ext>
              </a:extLst>
            </p:cNvPr>
            <p:cNvSpPr/>
            <p:nvPr/>
          </p:nvSpPr>
          <p:spPr>
            <a:xfrm>
              <a:off x="4608646" y="3802531"/>
              <a:ext cx="85" cy="9525"/>
            </a:xfrm>
            <a:custGeom>
              <a:avLst/>
              <a:gdLst>
                <a:gd name="connsiteX0" fmla="*/ 0 w 85"/>
                <a:gd name="connsiteY0" fmla="*/ 0 h 9525"/>
                <a:gd name="connsiteX1" fmla="*/ 86 w 8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" h="9525">
                  <a:moveTo>
                    <a:pt x="0" y="0"/>
                  </a:moveTo>
                  <a:lnTo>
                    <a:pt x="86" y="0"/>
                  </a:lnTo>
                </a:path>
              </a:pathLst>
            </a:custGeom>
            <a:noFill/>
            <a:ln w="19050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437F3A3D-D45E-2016-3A25-F701105AA728}"/>
                </a:ext>
              </a:extLst>
            </p:cNvPr>
            <p:cNvSpPr/>
            <p:nvPr/>
          </p:nvSpPr>
          <p:spPr>
            <a:xfrm>
              <a:off x="4608646" y="3831106"/>
              <a:ext cx="85" cy="9525"/>
            </a:xfrm>
            <a:custGeom>
              <a:avLst/>
              <a:gdLst>
                <a:gd name="connsiteX0" fmla="*/ 0 w 85"/>
                <a:gd name="connsiteY0" fmla="*/ 0 h 9525"/>
                <a:gd name="connsiteX1" fmla="*/ 86 w 8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" h="9525">
                  <a:moveTo>
                    <a:pt x="0" y="0"/>
                  </a:moveTo>
                  <a:lnTo>
                    <a:pt x="86" y="0"/>
                  </a:lnTo>
                </a:path>
              </a:pathLst>
            </a:custGeom>
            <a:noFill/>
            <a:ln w="19050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F74751C-A844-04A9-FFB7-1C25A4205332}"/>
              </a:ext>
            </a:extLst>
          </p:cNvPr>
          <p:cNvGrpSpPr/>
          <p:nvPr/>
        </p:nvGrpSpPr>
        <p:grpSpPr>
          <a:xfrm>
            <a:off x="8459254" y="2024225"/>
            <a:ext cx="190536" cy="190460"/>
            <a:chOff x="8459254" y="2024225"/>
            <a:chExt cx="190536" cy="190460"/>
          </a:xfrm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A8EC70F8-971B-FAE0-75B5-51783251E7FC}"/>
                </a:ext>
              </a:extLst>
            </p:cNvPr>
            <p:cNvSpPr/>
            <p:nvPr/>
          </p:nvSpPr>
          <p:spPr>
            <a:xfrm>
              <a:off x="8459254" y="2024225"/>
              <a:ext cx="190536" cy="190460"/>
            </a:xfrm>
            <a:custGeom>
              <a:avLst/>
              <a:gdLst>
                <a:gd name="connsiteX0" fmla="*/ 169474 w 190536"/>
                <a:gd name="connsiteY0" fmla="*/ 123086 h 190460"/>
                <a:gd name="connsiteX1" fmla="*/ 97084 w 190536"/>
                <a:gd name="connsiteY1" fmla="*/ 140898 h 190460"/>
                <a:gd name="connsiteX2" fmla="*/ 52222 w 190536"/>
                <a:gd name="connsiteY2" fmla="*/ 185666 h 190460"/>
                <a:gd name="connsiteX3" fmla="*/ 38029 w 190536"/>
                <a:gd name="connsiteY3" fmla="*/ 190333 h 190460"/>
                <a:gd name="connsiteX4" fmla="*/ 17265 w 190536"/>
                <a:gd name="connsiteY4" fmla="*/ 187475 h 190460"/>
                <a:gd name="connsiteX5" fmla="*/ 2977 w 190536"/>
                <a:gd name="connsiteY5" fmla="*/ 173188 h 190460"/>
                <a:gd name="connsiteX6" fmla="*/ 120 w 190536"/>
                <a:gd name="connsiteY6" fmla="*/ 152423 h 190460"/>
                <a:gd name="connsiteX7" fmla="*/ 4787 w 190536"/>
                <a:gd name="connsiteY7" fmla="*/ 138231 h 190460"/>
                <a:gd name="connsiteX8" fmla="*/ 49555 w 190536"/>
                <a:gd name="connsiteY8" fmla="*/ 93464 h 190460"/>
                <a:gd name="connsiteX9" fmla="*/ 67462 w 190536"/>
                <a:gd name="connsiteY9" fmla="*/ 21074 h 190460"/>
                <a:gd name="connsiteX10" fmla="*/ 169379 w 190536"/>
                <a:gd name="connsiteY10" fmla="*/ 21074 h 190460"/>
                <a:gd name="connsiteX11" fmla="*/ 169474 w 190536"/>
                <a:gd name="connsiteY11" fmla="*/ 123086 h 19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536" h="190460">
                  <a:moveTo>
                    <a:pt x="169474" y="123086"/>
                  </a:moveTo>
                  <a:cubicBezTo>
                    <a:pt x="149853" y="142613"/>
                    <a:pt x="121754" y="148613"/>
                    <a:pt x="97084" y="140898"/>
                  </a:cubicBezTo>
                  <a:lnTo>
                    <a:pt x="52222" y="185666"/>
                  </a:lnTo>
                  <a:cubicBezTo>
                    <a:pt x="48983" y="188999"/>
                    <a:pt x="42601" y="191000"/>
                    <a:pt x="38029" y="190333"/>
                  </a:cubicBezTo>
                  <a:lnTo>
                    <a:pt x="17265" y="187475"/>
                  </a:lnTo>
                  <a:cubicBezTo>
                    <a:pt x="10407" y="186523"/>
                    <a:pt x="4025" y="180046"/>
                    <a:pt x="2977" y="173188"/>
                  </a:cubicBezTo>
                  <a:lnTo>
                    <a:pt x="120" y="152423"/>
                  </a:lnTo>
                  <a:cubicBezTo>
                    <a:pt x="-547" y="147851"/>
                    <a:pt x="1644" y="141470"/>
                    <a:pt x="4787" y="138231"/>
                  </a:cubicBezTo>
                  <a:lnTo>
                    <a:pt x="49555" y="93464"/>
                  </a:lnTo>
                  <a:cubicBezTo>
                    <a:pt x="41935" y="68699"/>
                    <a:pt x="47840" y="40600"/>
                    <a:pt x="67462" y="21074"/>
                  </a:cubicBezTo>
                  <a:cubicBezTo>
                    <a:pt x="95560" y="-7025"/>
                    <a:pt x="141185" y="-7025"/>
                    <a:pt x="169379" y="21074"/>
                  </a:cubicBezTo>
                  <a:cubicBezTo>
                    <a:pt x="197573" y="49173"/>
                    <a:pt x="197573" y="94988"/>
                    <a:pt x="169474" y="123086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33235083-CECA-2934-FBD5-2D33AB61E5CB}"/>
                </a:ext>
              </a:extLst>
            </p:cNvPr>
            <p:cNvSpPr/>
            <p:nvPr/>
          </p:nvSpPr>
          <p:spPr>
            <a:xfrm>
              <a:off x="8505856" y="2171697"/>
              <a:ext cx="21907" cy="21907"/>
            </a:xfrm>
            <a:custGeom>
              <a:avLst/>
              <a:gdLst>
                <a:gd name="connsiteX0" fmla="*/ 0 w 21907"/>
                <a:gd name="connsiteY0" fmla="*/ 0 h 21907"/>
                <a:gd name="connsiteX1" fmla="*/ 21908 w 21907"/>
                <a:gd name="connsiteY1" fmla="*/ 21908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" h="21907">
                  <a:moveTo>
                    <a:pt x="0" y="0"/>
                  </a:moveTo>
                  <a:lnTo>
                    <a:pt x="21908" y="21908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0583D947-4A91-DFED-DD03-71DDC511C680}"/>
                </a:ext>
              </a:extLst>
            </p:cNvPr>
            <p:cNvSpPr/>
            <p:nvPr/>
          </p:nvSpPr>
          <p:spPr>
            <a:xfrm>
              <a:off x="8564054" y="2081305"/>
              <a:ext cx="28575" cy="28575"/>
            </a:xfrm>
            <a:custGeom>
              <a:avLst/>
              <a:gdLst>
                <a:gd name="connsiteX0" fmla="*/ 14288 w 28575"/>
                <a:gd name="connsiteY0" fmla="*/ 28575 h 28575"/>
                <a:gd name="connsiteX1" fmla="*/ 28575 w 28575"/>
                <a:gd name="connsiteY1" fmla="*/ 14288 h 28575"/>
                <a:gd name="connsiteX2" fmla="*/ 14288 w 28575"/>
                <a:gd name="connsiteY2" fmla="*/ 0 h 28575"/>
                <a:gd name="connsiteX3" fmla="*/ 0 w 28575"/>
                <a:gd name="connsiteY3" fmla="*/ 14288 h 28575"/>
                <a:gd name="connsiteX4" fmla="*/ 14288 w 28575"/>
                <a:gd name="connsiteY4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4288" y="28575"/>
                  </a:moveTo>
                  <a:cubicBezTo>
                    <a:pt x="22178" y="28575"/>
                    <a:pt x="28575" y="22178"/>
                    <a:pt x="28575" y="14288"/>
                  </a:cubicBezTo>
                  <a:cubicBezTo>
                    <a:pt x="28575" y="6397"/>
                    <a:pt x="22178" y="0"/>
                    <a:pt x="14288" y="0"/>
                  </a:cubicBezTo>
                  <a:cubicBezTo>
                    <a:pt x="6397" y="0"/>
                    <a:pt x="0" y="6397"/>
                    <a:pt x="0" y="14288"/>
                  </a:cubicBezTo>
                  <a:cubicBezTo>
                    <a:pt x="0" y="22178"/>
                    <a:pt x="6397" y="28575"/>
                    <a:pt x="14288" y="28575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8C9985A-1C98-C45A-2628-6C4A5EC93516}"/>
              </a:ext>
            </a:extLst>
          </p:cNvPr>
          <p:cNvGrpSpPr/>
          <p:nvPr/>
        </p:nvGrpSpPr>
        <p:grpSpPr>
          <a:xfrm>
            <a:off x="8456147" y="3710537"/>
            <a:ext cx="196130" cy="161449"/>
            <a:chOff x="8456147" y="3710537"/>
            <a:chExt cx="196130" cy="161449"/>
          </a:xfrm>
        </p:grpSpPr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4B4EE17A-39E5-82DB-1CAB-D68A3B55BC09}"/>
                </a:ext>
              </a:extLst>
            </p:cNvPr>
            <p:cNvSpPr/>
            <p:nvPr/>
          </p:nvSpPr>
          <p:spPr>
            <a:xfrm>
              <a:off x="8456147" y="3710537"/>
              <a:ext cx="167545" cy="132873"/>
            </a:xfrm>
            <a:custGeom>
              <a:avLst/>
              <a:gdLst>
                <a:gd name="connsiteX0" fmla="*/ 167545 w 167545"/>
                <a:gd name="connsiteY0" fmla="*/ 41910 h 132873"/>
                <a:gd name="connsiteX1" fmla="*/ 167545 w 167545"/>
                <a:gd name="connsiteY1" fmla="*/ 90964 h 132873"/>
                <a:gd name="connsiteX2" fmla="*/ 125635 w 167545"/>
                <a:gd name="connsiteY2" fmla="*/ 132874 h 132873"/>
                <a:gd name="connsiteX3" fmla="*/ 41910 w 167545"/>
                <a:gd name="connsiteY3" fmla="*/ 132874 h 132873"/>
                <a:gd name="connsiteX4" fmla="*/ 29718 w 167545"/>
                <a:gd name="connsiteY4" fmla="*/ 131635 h 132873"/>
                <a:gd name="connsiteX5" fmla="*/ 22955 w 167545"/>
                <a:gd name="connsiteY5" fmla="*/ 129826 h 132873"/>
                <a:gd name="connsiteX6" fmla="*/ 0 w 167545"/>
                <a:gd name="connsiteY6" fmla="*/ 90964 h 132873"/>
                <a:gd name="connsiteX7" fmla="*/ 0 w 167545"/>
                <a:gd name="connsiteY7" fmla="*/ 41910 h 132873"/>
                <a:gd name="connsiteX8" fmla="*/ 41910 w 167545"/>
                <a:gd name="connsiteY8" fmla="*/ 0 h 132873"/>
                <a:gd name="connsiteX9" fmla="*/ 125635 w 167545"/>
                <a:gd name="connsiteY9" fmla="*/ 0 h 132873"/>
                <a:gd name="connsiteX10" fmla="*/ 166402 w 167545"/>
                <a:gd name="connsiteY10" fmla="*/ 29718 h 132873"/>
                <a:gd name="connsiteX11" fmla="*/ 167545 w 167545"/>
                <a:gd name="connsiteY11" fmla="*/ 41910 h 13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545" h="132873">
                  <a:moveTo>
                    <a:pt x="167545" y="41910"/>
                  </a:moveTo>
                  <a:lnTo>
                    <a:pt x="167545" y="90964"/>
                  </a:lnTo>
                  <a:cubicBezTo>
                    <a:pt x="167545" y="120301"/>
                    <a:pt x="150781" y="132874"/>
                    <a:pt x="125635" y="132874"/>
                  </a:cubicBezTo>
                  <a:lnTo>
                    <a:pt x="41910" y="132874"/>
                  </a:lnTo>
                  <a:cubicBezTo>
                    <a:pt x="37624" y="132874"/>
                    <a:pt x="33528" y="132493"/>
                    <a:pt x="29718" y="131635"/>
                  </a:cubicBezTo>
                  <a:cubicBezTo>
                    <a:pt x="27337" y="131254"/>
                    <a:pt x="25051" y="130588"/>
                    <a:pt x="22955" y="129826"/>
                  </a:cubicBezTo>
                  <a:cubicBezTo>
                    <a:pt x="8668" y="124492"/>
                    <a:pt x="0" y="112109"/>
                    <a:pt x="0" y="90964"/>
                  </a:cubicBezTo>
                  <a:lnTo>
                    <a:pt x="0" y="41910"/>
                  </a:lnTo>
                  <a:cubicBezTo>
                    <a:pt x="0" y="12573"/>
                    <a:pt x="16764" y="0"/>
                    <a:pt x="41910" y="0"/>
                  </a:cubicBezTo>
                  <a:lnTo>
                    <a:pt x="125635" y="0"/>
                  </a:lnTo>
                  <a:cubicBezTo>
                    <a:pt x="146971" y="0"/>
                    <a:pt x="162306" y="9049"/>
                    <a:pt x="166402" y="29718"/>
                  </a:cubicBezTo>
                  <a:cubicBezTo>
                    <a:pt x="167069" y="33528"/>
                    <a:pt x="167545" y="37433"/>
                    <a:pt x="167545" y="4191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9870B771-85DE-0DEC-DBAD-EC485459B288}"/>
                </a:ext>
              </a:extLst>
            </p:cNvPr>
            <p:cNvSpPr/>
            <p:nvPr/>
          </p:nvSpPr>
          <p:spPr>
            <a:xfrm>
              <a:off x="8485875" y="3740256"/>
              <a:ext cx="166402" cy="131730"/>
            </a:xfrm>
            <a:custGeom>
              <a:avLst/>
              <a:gdLst>
                <a:gd name="connsiteX0" fmla="*/ 166402 w 166402"/>
                <a:gd name="connsiteY0" fmla="*/ 40767 h 131730"/>
                <a:gd name="connsiteX1" fmla="*/ 166402 w 166402"/>
                <a:gd name="connsiteY1" fmla="*/ 89820 h 131730"/>
                <a:gd name="connsiteX2" fmla="*/ 124492 w 166402"/>
                <a:gd name="connsiteY2" fmla="*/ 131730 h 131730"/>
                <a:gd name="connsiteX3" fmla="*/ 40767 w 166402"/>
                <a:gd name="connsiteY3" fmla="*/ 131730 h 131730"/>
                <a:gd name="connsiteX4" fmla="*/ 21812 w 166402"/>
                <a:gd name="connsiteY4" fmla="*/ 128682 h 131730"/>
                <a:gd name="connsiteX5" fmla="*/ 0 w 166402"/>
                <a:gd name="connsiteY5" fmla="*/ 101917 h 131730"/>
                <a:gd name="connsiteX6" fmla="*/ 12192 w 166402"/>
                <a:gd name="connsiteY6" fmla="*/ 103155 h 131730"/>
                <a:gd name="connsiteX7" fmla="*/ 95917 w 166402"/>
                <a:gd name="connsiteY7" fmla="*/ 103155 h 131730"/>
                <a:gd name="connsiteX8" fmla="*/ 137827 w 166402"/>
                <a:gd name="connsiteY8" fmla="*/ 61245 h 131730"/>
                <a:gd name="connsiteX9" fmla="*/ 137827 w 166402"/>
                <a:gd name="connsiteY9" fmla="*/ 12192 h 131730"/>
                <a:gd name="connsiteX10" fmla="*/ 136684 w 166402"/>
                <a:gd name="connsiteY10" fmla="*/ 0 h 131730"/>
                <a:gd name="connsiteX11" fmla="*/ 166402 w 166402"/>
                <a:gd name="connsiteY11" fmla="*/ 40767 h 13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6402" h="131730">
                  <a:moveTo>
                    <a:pt x="166402" y="40767"/>
                  </a:moveTo>
                  <a:lnTo>
                    <a:pt x="166402" y="89820"/>
                  </a:lnTo>
                  <a:cubicBezTo>
                    <a:pt x="166402" y="119157"/>
                    <a:pt x="149638" y="131730"/>
                    <a:pt x="124492" y="131730"/>
                  </a:cubicBezTo>
                  <a:lnTo>
                    <a:pt x="40767" y="131730"/>
                  </a:lnTo>
                  <a:cubicBezTo>
                    <a:pt x="33719" y="131730"/>
                    <a:pt x="27337" y="130778"/>
                    <a:pt x="21812" y="128682"/>
                  </a:cubicBezTo>
                  <a:cubicBezTo>
                    <a:pt x="10478" y="124491"/>
                    <a:pt x="2762" y="115824"/>
                    <a:pt x="0" y="101917"/>
                  </a:cubicBezTo>
                  <a:cubicBezTo>
                    <a:pt x="3810" y="102774"/>
                    <a:pt x="7906" y="103155"/>
                    <a:pt x="12192" y="103155"/>
                  </a:cubicBezTo>
                  <a:lnTo>
                    <a:pt x="95917" y="103155"/>
                  </a:lnTo>
                  <a:cubicBezTo>
                    <a:pt x="121063" y="103155"/>
                    <a:pt x="137827" y="90582"/>
                    <a:pt x="137827" y="61245"/>
                  </a:cubicBezTo>
                  <a:lnTo>
                    <a:pt x="137827" y="12192"/>
                  </a:lnTo>
                  <a:cubicBezTo>
                    <a:pt x="137827" y="7715"/>
                    <a:pt x="137446" y="3715"/>
                    <a:pt x="136684" y="0"/>
                  </a:cubicBezTo>
                  <a:cubicBezTo>
                    <a:pt x="154782" y="3810"/>
                    <a:pt x="166402" y="16573"/>
                    <a:pt x="166402" y="40767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FD90B900-5B72-5C66-DEA6-08485A4B5F31}"/>
                </a:ext>
              </a:extLst>
            </p:cNvPr>
            <p:cNvSpPr/>
            <p:nvPr/>
          </p:nvSpPr>
          <p:spPr>
            <a:xfrm>
              <a:off x="8514711" y="3751874"/>
              <a:ext cx="50292" cy="50292"/>
            </a:xfrm>
            <a:custGeom>
              <a:avLst/>
              <a:gdLst>
                <a:gd name="connsiteX0" fmla="*/ 25146 w 50292"/>
                <a:gd name="connsiteY0" fmla="*/ 50292 h 50292"/>
                <a:gd name="connsiteX1" fmla="*/ 50292 w 50292"/>
                <a:gd name="connsiteY1" fmla="*/ 25146 h 50292"/>
                <a:gd name="connsiteX2" fmla="*/ 25146 w 50292"/>
                <a:gd name="connsiteY2" fmla="*/ 0 h 50292"/>
                <a:gd name="connsiteX3" fmla="*/ 0 w 50292"/>
                <a:gd name="connsiteY3" fmla="*/ 25146 h 50292"/>
                <a:gd name="connsiteX4" fmla="*/ 25146 w 50292"/>
                <a:gd name="connsiteY4" fmla="*/ 50292 h 5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2" h="50292">
                  <a:moveTo>
                    <a:pt x="25146" y="50292"/>
                  </a:moveTo>
                  <a:cubicBezTo>
                    <a:pt x="39033" y="50292"/>
                    <a:pt x="50292" y="39034"/>
                    <a:pt x="50292" y="25146"/>
                  </a:cubicBezTo>
                  <a:cubicBezTo>
                    <a:pt x="50292" y="11258"/>
                    <a:pt x="39033" y="0"/>
                    <a:pt x="25146" y="0"/>
                  </a:cubicBezTo>
                  <a:cubicBezTo>
                    <a:pt x="11258" y="0"/>
                    <a:pt x="0" y="11258"/>
                    <a:pt x="0" y="25146"/>
                  </a:cubicBezTo>
                  <a:cubicBezTo>
                    <a:pt x="0" y="39034"/>
                    <a:pt x="11258" y="50292"/>
                    <a:pt x="25146" y="50292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591FBCCD-B77D-C5A9-1B25-A9D4CCED0871}"/>
                </a:ext>
              </a:extLst>
            </p:cNvPr>
            <p:cNvSpPr/>
            <p:nvPr/>
          </p:nvSpPr>
          <p:spPr>
            <a:xfrm>
              <a:off x="8485389" y="3756066"/>
              <a:ext cx="9525" cy="41910"/>
            </a:xfrm>
            <a:custGeom>
              <a:avLst/>
              <a:gdLst>
                <a:gd name="connsiteX0" fmla="*/ 0 w 9525"/>
                <a:gd name="connsiteY0" fmla="*/ 0 h 41910"/>
                <a:gd name="connsiteX1" fmla="*/ 0 w 9525"/>
                <a:gd name="connsiteY1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1910">
                  <a:moveTo>
                    <a:pt x="0" y="0"/>
                  </a:moveTo>
                  <a:lnTo>
                    <a:pt x="0" y="4191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8C1C59E2-57C6-38B8-70E8-A902BD90BEA2}"/>
                </a:ext>
              </a:extLst>
            </p:cNvPr>
            <p:cNvSpPr/>
            <p:nvPr/>
          </p:nvSpPr>
          <p:spPr>
            <a:xfrm>
              <a:off x="8594371" y="3756069"/>
              <a:ext cx="9525" cy="41910"/>
            </a:xfrm>
            <a:custGeom>
              <a:avLst/>
              <a:gdLst>
                <a:gd name="connsiteX0" fmla="*/ 0 w 9525"/>
                <a:gd name="connsiteY0" fmla="*/ 0 h 41910"/>
                <a:gd name="connsiteX1" fmla="*/ 0 w 9525"/>
                <a:gd name="connsiteY1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1910">
                  <a:moveTo>
                    <a:pt x="0" y="0"/>
                  </a:moveTo>
                  <a:lnTo>
                    <a:pt x="0" y="4191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7F80AFCE-3F18-53F9-9463-A01096DDEA0E}"/>
              </a:ext>
            </a:extLst>
          </p:cNvPr>
          <p:cNvGrpSpPr/>
          <p:nvPr/>
        </p:nvGrpSpPr>
        <p:grpSpPr>
          <a:xfrm>
            <a:off x="647337" y="5370909"/>
            <a:ext cx="190500" cy="190500"/>
            <a:chOff x="647337" y="5370909"/>
            <a:chExt cx="190500" cy="190500"/>
          </a:xfrm>
        </p:grpSpPr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C8AB48F2-BE2C-B0BB-567A-3FFA46660A23}"/>
                </a:ext>
              </a:extLst>
            </p:cNvPr>
            <p:cNvSpPr/>
            <p:nvPr/>
          </p:nvSpPr>
          <p:spPr>
            <a:xfrm>
              <a:off x="761637" y="5370909"/>
              <a:ext cx="76200" cy="76200"/>
            </a:xfrm>
            <a:custGeom>
              <a:avLst/>
              <a:gdLst>
                <a:gd name="connsiteX0" fmla="*/ 28575 w 76200"/>
                <a:gd name="connsiteY0" fmla="*/ 76200 h 76200"/>
                <a:gd name="connsiteX1" fmla="*/ 47625 w 76200"/>
                <a:gd name="connsiteY1" fmla="*/ 76200 h 76200"/>
                <a:gd name="connsiteX2" fmla="*/ 76200 w 76200"/>
                <a:gd name="connsiteY2" fmla="*/ 47625 h 76200"/>
                <a:gd name="connsiteX3" fmla="*/ 76200 w 76200"/>
                <a:gd name="connsiteY3" fmla="*/ 28575 h 76200"/>
                <a:gd name="connsiteX4" fmla="*/ 47625 w 76200"/>
                <a:gd name="connsiteY4" fmla="*/ 0 h 76200"/>
                <a:gd name="connsiteX5" fmla="*/ 28575 w 76200"/>
                <a:gd name="connsiteY5" fmla="*/ 0 h 76200"/>
                <a:gd name="connsiteX6" fmla="*/ 0 w 76200"/>
                <a:gd name="connsiteY6" fmla="*/ 28575 h 76200"/>
                <a:gd name="connsiteX7" fmla="*/ 0 w 76200"/>
                <a:gd name="connsiteY7" fmla="*/ 47625 h 76200"/>
                <a:gd name="connsiteX8" fmla="*/ 28575 w 76200"/>
                <a:gd name="connsiteY8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76200">
                  <a:moveTo>
                    <a:pt x="28575" y="76200"/>
                  </a:moveTo>
                  <a:lnTo>
                    <a:pt x="47625" y="76200"/>
                  </a:lnTo>
                  <a:cubicBezTo>
                    <a:pt x="66675" y="76200"/>
                    <a:pt x="76200" y="66675"/>
                    <a:pt x="76200" y="47625"/>
                  </a:cubicBezTo>
                  <a:lnTo>
                    <a:pt x="76200" y="28575"/>
                  </a:lnTo>
                  <a:cubicBezTo>
                    <a:pt x="76200" y="9525"/>
                    <a:pt x="66675" y="0"/>
                    <a:pt x="47625" y="0"/>
                  </a:cubicBezTo>
                  <a:lnTo>
                    <a:pt x="28575" y="0"/>
                  </a:lnTo>
                  <a:cubicBezTo>
                    <a:pt x="9525" y="0"/>
                    <a:pt x="0" y="9525"/>
                    <a:pt x="0" y="28575"/>
                  </a:cubicBezTo>
                  <a:lnTo>
                    <a:pt x="0" y="47625"/>
                  </a:lnTo>
                  <a:cubicBezTo>
                    <a:pt x="0" y="66675"/>
                    <a:pt x="9525" y="76200"/>
                    <a:pt x="28575" y="7620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7B23F451-AC00-A8B4-0F6C-22DAFFF0DC20}"/>
                </a:ext>
              </a:extLst>
            </p:cNvPr>
            <p:cNvSpPr/>
            <p:nvPr/>
          </p:nvSpPr>
          <p:spPr>
            <a:xfrm>
              <a:off x="647337" y="5485209"/>
              <a:ext cx="76200" cy="76200"/>
            </a:xfrm>
            <a:custGeom>
              <a:avLst/>
              <a:gdLst>
                <a:gd name="connsiteX0" fmla="*/ 28575 w 76200"/>
                <a:gd name="connsiteY0" fmla="*/ 76200 h 76200"/>
                <a:gd name="connsiteX1" fmla="*/ 47625 w 76200"/>
                <a:gd name="connsiteY1" fmla="*/ 76200 h 76200"/>
                <a:gd name="connsiteX2" fmla="*/ 76200 w 76200"/>
                <a:gd name="connsiteY2" fmla="*/ 47625 h 76200"/>
                <a:gd name="connsiteX3" fmla="*/ 76200 w 76200"/>
                <a:gd name="connsiteY3" fmla="*/ 28575 h 76200"/>
                <a:gd name="connsiteX4" fmla="*/ 47625 w 76200"/>
                <a:gd name="connsiteY4" fmla="*/ 0 h 76200"/>
                <a:gd name="connsiteX5" fmla="*/ 28575 w 76200"/>
                <a:gd name="connsiteY5" fmla="*/ 0 h 76200"/>
                <a:gd name="connsiteX6" fmla="*/ 0 w 76200"/>
                <a:gd name="connsiteY6" fmla="*/ 28575 h 76200"/>
                <a:gd name="connsiteX7" fmla="*/ 0 w 76200"/>
                <a:gd name="connsiteY7" fmla="*/ 47625 h 76200"/>
                <a:gd name="connsiteX8" fmla="*/ 28575 w 76200"/>
                <a:gd name="connsiteY8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76200">
                  <a:moveTo>
                    <a:pt x="28575" y="76200"/>
                  </a:moveTo>
                  <a:lnTo>
                    <a:pt x="47625" y="76200"/>
                  </a:lnTo>
                  <a:cubicBezTo>
                    <a:pt x="66675" y="76200"/>
                    <a:pt x="76200" y="66675"/>
                    <a:pt x="76200" y="47625"/>
                  </a:cubicBezTo>
                  <a:lnTo>
                    <a:pt x="76200" y="28575"/>
                  </a:lnTo>
                  <a:cubicBezTo>
                    <a:pt x="76200" y="9525"/>
                    <a:pt x="66675" y="0"/>
                    <a:pt x="47625" y="0"/>
                  </a:cubicBezTo>
                  <a:lnTo>
                    <a:pt x="28575" y="0"/>
                  </a:lnTo>
                  <a:cubicBezTo>
                    <a:pt x="9525" y="0"/>
                    <a:pt x="0" y="9525"/>
                    <a:pt x="0" y="28575"/>
                  </a:cubicBezTo>
                  <a:lnTo>
                    <a:pt x="0" y="47625"/>
                  </a:lnTo>
                  <a:cubicBezTo>
                    <a:pt x="0" y="66675"/>
                    <a:pt x="9525" y="76200"/>
                    <a:pt x="28575" y="7620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0B483EA8-62B1-4B69-24E2-3D4EB87FB75E}"/>
                </a:ext>
              </a:extLst>
            </p:cNvPr>
            <p:cNvSpPr/>
            <p:nvPr/>
          </p:nvSpPr>
          <p:spPr>
            <a:xfrm>
              <a:off x="647337" y="5370909"/>
              <a:ext cx="76200" cy="76200"/>
            </a:xfrm>
            <a:custGeom>
              <a:avLst/>
              <a:gdLst>
                <a:gd name="connsiteX0" fmla="*/ 38100 w 76200"/>
                <a:gd name="connsiteY0" fmla="*/ 76200 h 76200"/>
                <a:gd name="connsiteX1" fmla="*/ 76200 w 76200"/>
                <a:gd name="connsiteY1" fmla="*/ 38100 h 76200"/>
                <a:gd name="connsiteX2" fmla="*/ 38100 w 76200"/>
                <a:gd name="connsiteY2" fmla="*/ 0 h 76200"/>
                <a:gd name="connsiteX3" fmla="*/ 0 w 76200"/>
                <a:gd name="connsiteY3" fmla="*/ 38100 h 76200"/>
                <a:gd name="connsiteX4" fmla="*/ 38100 w 76200"/>
                <a:gd name="connsiteY4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38100" y="76200"/>
                  </a:moveTo>
                  <a:cubicBezTo>
                    <a:pt x="59142" y="76200"/>
                    <a:pt x="76200" y="59142"/>
                    <a:pt x="76200" y="38100"/>
                  </a:cubicBezTo>
                  <a:cubicBezTo>
                    <a:pt x="76200" y="17058"/>
                    <a:pt x="59142" y="0"/>
                    <a:pt x="38100" y="0"/>
                  </a:cubicBezTo>
                  <a:cubicBezTo>
                    <a:pt x="17058" y="0"/>
                    <a:pt x="0" y="17058"/>
                    <a:pt x="0" y="38100"/>
                  </a:cubicBezTo>
                  <a:cubicBezTo>
                    <a:pt x="0" y="59142"/>
                    <a:pt x="17058" y="76200"/>
                    <a:pt x="38100" y="7620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F98C9411-AD12-B2F1-D412-A089E9E564AB}"/>
                </a:ext>
              </a:extLst>
            </p:cNvPr>
            <p:cNvSpPr/>
            <p:nvPr/>
          </p:nvSpPr>
          <p:spPr>
            <a:xfrm>
              <a:off x="761637" y="5485209"/>
              <a:ext cx="76200" cy="76200"/>
            </a:xfrm>
            <a:custGeom>
              <a:avLst/>
              <a:gdLst>
                <a:gd name="connsiteX0" fmla="*/ 38100 w 76200"/>
                <a:gd name="connsiteY0" fmla="*/ 76200 h 76200"/>
                <a:gd name="connsiteX1" fmla="*/ 76200 w 76200"/>
                <a:gd name="connsiteY1" fmla="*/ 38100 h 76200"/>
                <a:gd name="connsiteX2" fmla="*/ 38100 w 76200"/>
                <a:gd name="connsiteY2" fmla="*/ 0 h 76200"/>
                <a:gd name="connsiteX3" fmla="*/ 0 w 76200"/>
                <a:gd name="connsiteY3" fmla="*/ 38100 h 76200"/>
                <a:gd name="connsiteX4" fmla="*/ 38100 w 76200"/>
                <a:gd name="connsiteY4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38100" y="76200"/>
                  </a:moveTo>
                  <a:cubicBezTo>
                    <a:pt x="59142" y="76200"/>
                    <a:pt x="76200" y="59142"/>
                    <a:pt x="76200" y="38100"/>
                  </a:cubicBezTo>
                  <a:cubicBezTo>
                    <a:pt x="76200" y="17058"/>
                    <a:pt x="59142" y="0"/>
                    <a:pt x="38100" y="0"/>
                  </a:cubicBezTo>
                  <a:cubicBezTo>
                    <a:pt x="17058" y="0"/>
                    <a:pt x="0" y="17058"/>
                    <a:pt x="0" y="38100"/>
                  </a:cubicBezTo>
                  <a:cubicBezTo>
                    <a:pt x="0" y="59142"/>
                    <a:pt x="17058" y="76200"/>
                    <a:pt x="38100" y="7620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414A6FE-F054-3CBD-12C8-D01CDDACFA0F}"/>
              </a:ext>
            </a:extLst>
          </p:cNvPr>
          <p:cNvGrpSpPr/>
          <p:nvPr/>
        </p:nvGrpSpPr>
        <p:grpSpPr>
          <a:xfrm>
            <a:off x="645065" y="3708423"/>
            <a:ext cx="190500" cy="190500"/>
            <a:chOff x="645065" y="3708423"/>
            <a:chExt cx="190500" cy="190500"/>
          </a:xfrm>
        </p:grpSpPr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1F57631D-0C39-C11C-B56E-1FA1CF87461F}"/>
                </a:ext>
              </a:extLst>
            </p:cNvPr>
            <p:cNvSpPr/>
            <p:nvPr/>
          </p:nvSpPr>
          <p:spPr>
            <a:xfrm>
              <a:off x="749840" y="3716043"/>
              <a:ext cx="78105" cy="78104"/>
            </a:xfrm>
            <a:custGeom>
              <a:avLst/>
              <a:gdLst>
                <a:gd name="connsiteX0" fmla="*/ 0 w 78105"/>
                <a:gd name="connsiteY0" fmla="*/ 78105 h 78104"/>
                <a:gd name="connsiteX1" fmla="*/ 78105 w 78105"/>
                <a:gd name="connsiteY1" fmla="*/ 0 h 7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105" h="78104">
                  <a:moveTo>
                    <a:pt x="0" y="78105"/>
                  </a:moveTo>
                  <a:lnTo>
                    <a:pt x="78105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593D59CF-8E01-52E4-088B-9CDFB6A40552}"/>
                </a:ext>
              </a:extLst>
            </p:cNvPr>
            <p:cNvSpPr/>
            <p:nvPr/>
          </p:nvSpPr>
          <p:spPr>
            <a:xfrm>
              <a:off x="789845" y="3708423"/>
              <a:ext cx="45719" cy="45720"/>
            </a:xfrm>
            <a:custGeom>
              <a:avLst/>
              <a:gdLst>
                <a:gd name="connsiteX0" fmla="*/ 45720 w 45719"/>
                <a:gd name="connsiteY0" fmla="*/ 45720 h 45720"/>
                <a:gd name="connsiteX1" fmla="*/ 45720 w 45719"/>
                <a:gd name="connsiteY1" fmla="*/ 0 h 45720"/>
                <a:gd name="connsiteX2" fmla="*/ 0 w 45719"/>
                <a:gd name="connsiteY2" fmla="*/ 0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" h="45720">
                  <a:moveTo>
                    <a:pt x="45720" y="45720"/>
                  </a:moveTo>
                  <a:lnTo>
                    <a:pt x="45720" y="0"/>
                  </a:ln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001D746C-299F-E03E-766C-820BA9DC2683}"/>
                </a:ext>
              </a:extLst>
            </p:cNvPr>
            <p:cNvSpPr/>
            <p:nvPr/>
          </p:nvSpPr>
          <p:spPr>
            <a:xfrm>
              <a:off x="645065" y="3708423"/>
              <a:ext cx="190500" cy="190500"/>
            </a:xfrm>
            <a:custGeom>
              <a:avLst/>
              <a:gdLst>
                <a:gd name="connsiteX0" fmla="*/ 85725 w 190500"/>
                <a:gd name="connsiteY0" fmla="*/ 0 h 190500"/>
                <a:gd name="connsiteX1" fmla="*/ 66675 w 190500"/>
                <a:gd name="connsiteY1" fmla="*/ 0 h 190500"/>
                <a:gd name="connsiteX2" fmla="*/ 0 w 190500"/>
                <a:gd name="connsiteY2" fmla="*/ 66675 h 190500"/>
                <a:gd name="connsiteX3" fmla="*/ 0 w 190500"/>
                <a:gd name="connsiteY3" fmla="*/ 123825 h 190500"/>
                <a:gd name="connsiteX4" fmla="*/ 66675 w 190500"/>
                <a:gd name="connsiteY4" fmla="*/ 190500 h 190500"/>
                <a:gd name="connsiteX5" fmla="*/ 123825 w 190500"/>
                <a:gd name="connsiteY5" fmla="*/ 190500 h 190500"/>
                <a:gd name="connsiteX6" fmla="*/ 190500 w 190500"/>
                <a:gd name="connsiteY6" fmla="*/ 123825 h 190500"/>
                <a:gd name="connsiteX7" fmla="*/ 190500 w 190500"/>
                <a:gd name="connsiteY7" fmla="*/ 10477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90500">
                  <a:moveTo>
                    <a:pt x="85725" y="0"/>
                  </a:moveTo>
                  <a:lnTo>
                    <a:pt x="66675" y="0"/>
                  </a:lnTo>
                  <a:cubicBezTo>
                    <a:pt x="19050" y="0"/>
                    <a:pt x="0" y="19050"/>
                    <a:pt x="0" y="66675"/>
                  </a:cubicBezTo>
                  <a:lnTo>
                    <a:pt x="0" y="123825"/>
                  </a:lnTo>
                  <a:cubicBezTo>
                    <a:pt x="0" y="171450"/>
                    <a:pt x="19050" y="190500"/>
                    <a:pt x="66675" y="190500"/>
                  </a:cubicBezTo>
                  <a:lnTo>
                    <a:pt x="123825" y="190500"/>
                  </a:lnTo>
                  <a:cubicBezTo>
                    <a:pt x="171450" y="190500"/>
                    <a:pt x="190500" y="171450"/>
                    <a:pt x="190500" y="123825"/>
                  </a:cubicBezTo>
                  <a:lnTo>
                    <a:pt x="190500" y="104775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201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113686-3BC3-6316-379C-135BF9610DAC}"/>
              </a:ext>
            </a:extLst>
          </p:cNvPr>
          <p:cNvSpPr txBox="1">
            <a:spLocks/>
          </p:cNvSpPr>
          <p:nvPr/>
        </p:nvSpPr>
        <p:spPr>
          <a:xfrm>
            <a:off x="334964" y="828770"/>
            <a:ext cx="5650201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r>
              <a:rPr lang="ru-RU" sz="32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Надёжное</a:t>
            </a:r>
            <a:b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объектное хранилище 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FBECDDE5-EACE-706B-C0AE-5E8EAFE098D9}"/>
              </a:ext>
            </a:extLst>
          </p:cNvPr>
          <p:cNvSpPr>
            <a:spLocks/>
          </p:cNvSpPr>
          <p:nvPr/>
        </p:nvSpPr>
        <p:spPr>
          <a:xfrm>
            <a:off x="5310578" y="794916"/>
            <a:ext cx="3119438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CAB2FF-D1C6-9865-F351-49A2E050E37E}"/>
              </a:ext>
            </a:extLst>
          </p:cNvPr>
          <p:cNvSpPr txBox="1"/>
          <p:nvPr/>
        </p:nvSpPr>
        <p:spPr>
          <a:xfrm>
            <a:off x="5565913" y="1026602"/>
            <a:ext cx="276067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  <a:buSzPct val="80000"/>
            </a:pP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Поддержка протоколов,</a:t>
            </a:r>
            <a:b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S3 </a:t>
            </a: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и </a:t>
            </a: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SSH 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F1C4FFBB-CB1B-CC2B-F8D9-E2145EA6DBFE}"/>
              </a:ext>
            </a:extLst>
          </p:cNvPr>
          <p:cNvSpPr>
            <a:spLocks/>
          </p:cNvSpPr>
          <p:nvPr/>
        </p:nvSpPr>
        <p:spPr>
          <a:xfrm>
            <a:off x="8685350" y="794916"/>
            <a:ext cx="3171687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F8E9C-DFF3-C4F1-695A-944D14A13B72}"/>
              </a:ext>
            </a:extLst>
          </p:cNvPr>
          <p:cNvSpPr txBox="1"/>
          <p:nvPr/>
        </p:nvSpPr>
        <p:spPr>
          <a:xfrm>
            <a:off x="8940686" y="1026601"/>
            <a:ext cx="223780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  <a:buSzPct val="80000"/>
            </a:pP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Гибкая</a:t>
            </a: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синхронизация</a:t>
            </a: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  <a:r>
              <a:rPr lang="en-GB" sz="1400" b="1" spc="-20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rsync</a:t>
            </a:r>
            <a:endParaRPr lang="en-GB" sz="1400" b="1" spc="-2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41F0BA48-5A4B-EC06-23B9-133135C866D9}"/>
              </a:ext>
            </a:extLst>
          </p:cNvPr>
          <p:cNvSpPr>
            <a:spLocks/>
          </p:cNvSpPr>
          <p:nvPr/>
        </p:nvSpPr>
        <p:spPr>
          <a:xfrm>
            <a:off x="5310578" y="2310565"/>
            <a:ext cx="3119438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36F6CD-80DB-5CE7-97EC-541979CA6F52}"/>
              </a:ext>
            </a:extLst>
          </p:cNvPr>
          <p:cNvSpPr txBox="1"/>
          <p:nvPr/>
        </p:nvSpPr>
        <p:spPr>
          <a:xfrm>
            <a:off x="5565913" y="2542251"/>
            <a:ext cx="276067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  <a:buSzPct val="80000"/>
            </a:pP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Управление</a:t>
            </a: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через</a:t>
            </a: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единый личный кабинет или </a:t>
            </a: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API</a:t>
            </a:r>
            <a:endParaRPr lang="el-GR" sz="1400" b="1" spc="-2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36B2763-0F86-DC81-47ED-4D18DACF27AE}"/>
              </a:ext>
            </a:extLst>
          </p:cNvPr>
          <p:cNvSpPr>
            <a:spLocks/>
          </p:cNvSpPr>
          <p:nvPr/>
        </p:nvSpPr>
        <p:spPr>
          <a:xfrm>
            <a:off x="8685350" y="2310565"/>
            <a:ext cx="3171687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D19D2F-6ACE-149C-0E7B-B24B1E2EE160}"/>
              </a:ext>
            </a:extLst>
          </p:cNvPr>
          <p:cNvSpPr txBox="1"/>
          <p:nvPr/>
        </p:nvSpPr>
        <p:spPr>
          <a:xfrm>
            <a:off x="8940686" y="2542250"/>
            <a:ext cx="22378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  <a:buSzPct val="80000"/>
            </a:pP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Техподдержка</a:t>
            </a: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24/7</a:t>
            </a:r>
          </a:p>
        </p:txBody>
      </p:sp>
      <p:sp>
        <p:nvSpPr>
          <p:cNvPr id="24" name="Rounded Rectangle 21">
            <a:extLst>
              <a:ext uri="{FF2B5EF4-FFF2-40B4-BE49-F238E27FC236}">
                <a16:creationId xmlns:a16="http://schemas.microsoft.com/office/drawing/2014/main" id="{8E548072-2AA9-9D52-ECFA-B4C60C4EC13E}"/>
              </a:ext>
            </a:extLst>
          </p:cNvPr>
          <p:cNvSpPr>
            <a:spLocks/>
          </p:cNvSpPr>
          <p:nvPr/>
        </p:nvSpPr>
        <p:spPr>
          <a:xfrm>
            <a:off x="5310577" y="3826214"/>
            <a:ext cx="5123603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19058E-9DAA-74B5-C50F-74A04388E08F}"/>
              </a:ext>
            </a:extLst>
          </p:cNvPr>
          <p:cNvSpPr txBox="1"/>
          <p:nvPr/>
        </p:nvSpPr>
        <p:spPr>
          <a:xfrm>
            <a:off x="5565913" y="4057900"/>
            <a:ext cx="421691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  <a:buSzPct val="80000"/>
            </a:pP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Подключение</a:t>
            </a: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к</a:t>
            </a: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хранилищу</a:t>
            </a: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по публичному</a:t>
            </a:r>
            <a:b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SSH-</a:t>
            </a: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ключу</a:t>
            </a:r>
            <a:r>
              <a:rPr lang="en-GB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  <a:r>
              <a:rPr lang="ru-RU" sz="1400" b="1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или </a:t>
            </a:r>
            <a:r>
              <a:rPr lang="ru-RU" sz="1400" b="1" spc="-20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парол</a:t>
            </a:r>
            <a:r>
              <a:rPr lang="en-GB" sz="1400" b="1" spc="-20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ю</a:t>
            </a:r>
            <a:endParaRPr lang="ru-RU" sz="1400" b="1" spc="-2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1" name="Rounded Rectangle 1">
            <a:extLst>
              <a:ext uri="{FF2B5EF4-FFF2-40B4-BE49-F238E27FC236}">
                <a16:creationId xmlns:a16="http://schemas.microsoft.com/office/drawing/2014/main" id="{70B0E0F5-9AC4-8362-FCF7-1F488161EDA6}"/>
              </a:ext>
            </a:extLst>
          </p:cNvPr>
          <p:cNvSpPr/>
          <p:nvPr/>
        </p:nvSpPr>
        <p:spPr>
          <a:xfrm>
            <a:off x="329496" y="2274221"/>
            <a:ext cx="4129640" cy="1893338"/>
          </a:xfrm>
          <a:prstGeom prst="roundRect">
            <a:avLst>
              <a:gd name="adj" fmla="val 5797"/>
            </a:avLst>
          </a:prstGeom>
          <a:gradFill>
            <a:gsLst>
              <a:gs pos="0">
                <a:schemeClr val="tx2">
                  <a:alpha val="25000"/>
                </a:schemeClr>
              </a:gs>
              <a:gs pos="100000">
                <a:schemeClr val="tx2">
                  <a:alpha val="1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1E09F348-80DB-F677-D5A5-5A84E3A35A85}"/>
              </a:ext>
            </a:extLst>
          </p:cNvPr>
          <p:cNvSpPr txBox="1">
            <a:spLocks/>
          </p:cNvSpPr>
          <p:nvPr/>
        </p:nvSpPr>
        <p:spPr>
          <a:xfrm>
            <a:off x="689736" y="2542250"/>
            <a:ext cx="3406165" cy="162531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196CFC"/>
              </a:buClr>
              <a:buSzPct val="100000"/>
              <a:buFont typeface="Wingdings" pitchFamily="2" charset="2"/>
              <a:buChar char="§"/>
            </a:pP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Масштабирование до десятков петабайт</a:t>
            </a:r>
            <a:b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за несколько кликов.</a:t>
            </a:r>
            <a:endParaRPr lang="en-GB" sz="1200" dirty="0">
              <a:latin typeface="Inter Display Medium" panose="02000503000000020004" pitchFamily="2" charset="0"/>
              <a:ea typeface="Inter Display Medium" panose="02000503000000020004" pitchFamily="2" charset="0"/>
              <a:cs typeface="Inter Display Medium" panose="02000503000000020004" pitchFamily="2" charset="0"/>
            </a:endParaRPr>
          </a:p>
          <a:p>
            <a:pPr marL="285750" indent="-285750">
              <a:buClr>
                <a:srgbClr val="196CFC"/>
              </a:buClr>
              <a:buSzPct val="100000"/>
              <a:buFont typeface="Wingdings" pitchFamily="2" charset="2"/>
              <a:buChar char="§"/>
            </a:pP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Неограниченный </a:t>
            </a:r>
            <a:r>
              <a:rPr lang="ru-RU" sz="1200" dirty="0" err="1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объём</a:t>
            </a: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.</a:t>
            </a:r>
          </a:p>
          <a:p>
            <a:pPr marL="285750" indent="-285750">
              <a:buClr>
                <a:srgbClr val="196CFC"/>
              </a:buClr>
              <a:buSzPct val="100000"/>
              <a:buFont typeface="Wingdings" pitchFamily="2" charset="2"/>
              <a:buChar char="§"/>
            </a:pP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Мгновенный доступ к данным. </a:t>
            </a:r>
          </a:p>
        </p:txBody>
      </p:sp>
      <p:pic>
        <p:nvPicPr>
          <p:cNvPr id="34" name="Picture 19">
            <a:extLst>
              <a:ext uri="{FF2B5EF4-FFF2-40B4-BE49-F238E27FC236}">
                <a16:creationId xmlns:a16="http://schemas.microsoft.com/office/drawing/2014/main" id="{550ABB9F-C91A-77F8-D162-39D2ABD46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38977">
            <a:off x="-695841" y="4121708"/>
            <a:ext cx="5064538" cy="2248655"/>
          </a:xfrm>
          <a:prstGeom prst="rect">
            <a:avLst/>
          </a:prstGeom>
        </p:spPr>
      </p:pic>
      <p:sp>
        <p:nvSpPr>
          <p:cNvPr id="35" name="Rounded Rectangle 8">
            <a:extLst>
              <a:ext uri="{FF2B5EF4-FFF2-40B4-BE49-F238E27FC236}">
                <a16:creationId xmlns:a16="http://schemas.microsoft.com/office/drawing/2014/main" id="{74299535-75BD-CB64-0864-C5295764FC28}"/>
              </a:ext>
            </a:extLst>
          </p:cNvPr>
          <p:cNvSpPr>
            <a:spLocks/>
          </p:cNvSpPr>
          <p:nvPr/>
        </p:nvSpPr>
        <p:spPr>
          <a:xfrm>
            <a:off x="335635" y="345336"/>
            <a:ext cx="1533358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Преимущества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764EB596-94EC-908C-87DF-9E233DC5DF1B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AB22EFB9-BC9F-D572-C9F9-E95725A336D6}"/>
              </a:ext>
            </a:extLst>
          </p:cNvPr>
          <p:cNvSpPr txBox="1">
            <a:spLocks/>
          </p:cNvSpPr>
          <p:nvPr/>
        </p:nvSpPr>
        <p:spPr>
          <a:xfrm>
            <a:off x="315656" y="367133"/>
            <a:ext cx="414216" cy="138499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04ADF9-FBAF-2B40-91F0-DFA7235F7643}" type="slidenum">
              <a:rPr lang="en-RU" sz="800" b="1" smtClean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pPr/>
              <a:t>11</a:t>
            </a:fld>
            <a:endParaRPr lang="en-RU" sz="800" b="1" dirty="0">
              <a:solidFill>
                <a:schemeClr val="bg1"/>
              </a:solidFill>
              <a:latin typeface="Inter SemiBold" panose="02000503000000020004" pitchFamily="2" charset="0"/>
              <a:ea typeface="Inter SemiBold" panose="02000503000000020004" pitchFamily="2" charset="0"/>
            </a:endParaRPr>
          </a:p>
        </p:txBody>
      </p:sp>
      <p:sp>
        <p:nvSpPr>
          <p:cNvPr id="28" name="Рисунок 38">
            <a:extLst>
              <a:ext uri="{FF2B5EF4-FFF2-40B4-BE49-F238E27FC236}">
                <a16:creationId xmlns:a16="http://schemas.microsoft.com/office/drawing/2014/main" id="{9B101EAE-7232-FE9A-5B76-46ED45F0E6AD}"/>
              </a:ext>
            </a:extLst>
          </p:cNvPr>
          <p:cNvSpPr/>
          <p:nvPr/>
        </p:nvSpPr>
        <p:spPr>
          <a:xfrm>
            <a:off x="9945123" y="4671293"/>
            <a:ext cx="359164" cy="358990"/>
          </a:xfrm>
          <a:custGeom>
            <a:avLst/>
            <a:gdLst>
              <a:gd name="connsiteX0" fmla="*/ 319442 w 359164"/>
              <a:gd name="connsiteY0" fmla="*/ 39722 h 358990"/>
              <a:gd name="connsiteX1" fmla="*/ 127338 w 359164"/>
              <a:gd name="connsiteY1" fmla="*/ 39722 h 358990"/>
              <a:gd name="connsiteX2" fmla="*/ 93405 w 359164"/>
              <a:gd name="connsiteY2" fmla="*/ 176170 h 358990"/>
              <a:gd name="connsiteX3" fmla="*/ 9023 w 359164"/>
              <a:gd name="connsiteY3" fmla="*/ 260552 h 358990"/>
              <a:gd name="connsiteX4" fmla="*/ 226 w 359164"/>
              <a:gd name="connsiteY4" fmla="*/ 287303 h 358990"/>
              <a:gd name="connsiteX5" fmla="*/ 5612 w 359164"/>
              <a:gd name="connsiteY5" fmla="*/ 326442 h 358990"/>
              <a:gd name="connsiteX6" fmla="*/ 32543 w 359164"/>
              <a:gd name="connsiteY6" fmla="*/ 353372 h 358990"/>
              <a:gd name="connsiteX7" fmla="*/ 71681 w 359164"/>
              <a:gd name="connsiteY7" fmla="*/ 358758 h 358990"/>
              <a:gd name="connsiteX8" fmla="*/ 98432 w 359164"/>
              <a:gd name="connsiteY8" fmla="*/ 349781 h 358990"/>
              <a:gd name="connsiteX9" fmla="*/ 113154 w 359164"/>
              <a:gd name="connsiteY9" fmla="*/ 335059 h 358990"/>
              <a:gd name="connsiteX10" fmla="*/ 113154 w 359164"/>
              <a:gd name="connsiteY10" fmla="*/ 322312 h 358990"/>
              <a:gd name="connsiteX11" fmla="*/ 78324 w 359164"/>
              <a:gd name="connsiteY11" fmla="*/ 287482 h 358990"/>
              <a:gd name="connsiteX12" fmla="*/ 78324 w 359164"/>
              <a:gd name="connsiteY12" fmla="*/ 268451 h 358990"/>
              <a:gd name="connsiteX13" fmla="*/ 97355 w 359164"/>
              <a:gd name="connsiteY13" fmla="*/ 268451 h 358990"/>
              <a:gd name="connsiteX14" fmla="*/ 132365 w 359164"/>
              <a:gd name="connsiteY14" fmla="*/ 303461 h 358990"/>
              <a:gd name="connsiteX15" fmla="*/ 144933 w 359164"/>
              <a:gd name="connsiteY15" fmla="*/ 303461 h 358990"/>
              <a:gd name="connsiteX16" fmla="*/ 182994 w 359164"/>
              <a:gd name="connsiteY16" fmla="*/ 265579 h 358990"/>
              <a:gd name="connsiteX17" fmla="*/ 319442 w 359164"/>
              <a:gd name="connsiteY17" fmla="*/ 232006 h 358990"/>
              <a:gd name="connsiteX18" fmla="*/ 319442 w 359164"/>
              <a:gd name="connsiteY18" fmla="*/ 39722 h 358990"/>
              <a:gd name="connsiteX19" fmla="*/ 224467 w 359164"/>
              <a:gd name="connsiteY19" fmla="*/ 179401 h 358990"/>
              <a:gd name="connsiteX20" fmla="*/ 179583 w 359164"/>
              <a:gd name="connsiteY20" fmla="*/ 134518 h 358990"/>
              <a:gd name="connsiteX21" fmla="*/ 224467 w 359164"/>
              <a:gd name="connsiteY21" fmla="*/ 89633 h 358990"/>
              <a:gd name="connsiteX22" fmla="*/ 269351 w 359164"/>
              <a:gd name="connsiteY22" fmla="*/ 134518 h 358990"/>
              <a:gd name="connsiteX23" fmla="*/ 224467 w 359164"/>
              <a:gd name="connsiteY23" fmla="*/ 179401 h 35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9164" h="358990">
                <a:moveTo>
                  <a:pt x="319442" y="39722"/>
                </a:moveTo>
                <a:cubicBezTo>
                  <a:pt x="266299" y="-13241"/>
                  <a:pt x="180122" y="-13241"/>
                  <a:pt x="127338" y="39722"/>
                </a:cubicBezTo>
                <a:cubicBezTo>
                  <a:pt x="90174" y="76527"/>
                  <a:pt x="79042" y="129491"/>
                  <a:pt x="93405" y="176170"/>
                </a:cubicBezTo>
                <a:lnTo>
                  <a:pt x="9023" y="260552"/>
                </a:lnTo>
                <a:cubicBezTo>
                  <a:pt x="3099" y="266656"/>
                  <a:pt x="-1031" y="278685"/>
                  <a:pt x="226" y="287303"/>
                </a:cubicBezTo>
                <a:lnTo>
                  <a:pt x="5612" y="326442"/>
                </a:lnTo>
                <a:cubicBezTo>
                  <a:pt x="7587" y="339368"/>
                  <a:pt x="19616" y="351577"/>
                  <a:pt x="32543" y="353372"/>
                </a:cubicBezTo>
                <a:lnTo>
                  <a:pt x="71681" y="358758"/>
                </a:lnTo>
                <a:cubicBezTo>
                  <a:pt x="80299" y="360015"/>
                  <a:pt x="92328" y="356065"/>
                  <a:pt x="98432" y="349781"/>
                </a:cubicBezTo>
                <a:lnTo>
                  <a:pt x="113154" y="335059"/>
                </a:lnTo>
                <a:cubicBezTo>
                  <a:pt x="116745" y="331648"/>
                  <a:pt x="116745" y="325903"/>
                  <a:pt x="113154" y="322312"/>
                </a:cubicBezTo>
                <a:lnTo>
                  <a:pt x="78324" y="287482"/>
                </a:lnTo>
                <a:cubicBezTo>
                  <a:pt x="73118" y="282276"/>
                  <a:pt x="73118" y="273658"/>
                  <a:pt x="78324" y="268451"/>
                </a:cubicBezTo>
                <a:cubicBezTo>
                  <a:pt x="83531" y="263245"/>
                  <a:pt x="92149" y="263245"/>
                  <a:pt x="97355" y="268451"/>
                </a:cubicBezTo>
                <a:lnTo>
                  <a:pt x="132365" y="303461"/>
                </a:lnTo>
                <a:cubicBezTo>
                  <a:pt x="135776" y="306872"/>
                  <a:pt x="141521" y="306872"/>
                  <a:pt x="144933" y="303461"/>
                </a:cubicBezTo>
                <a:lnTo>
                  <a:pt x="182994" y="265579"/>
                </a:lnTo>
                <a:cubicBezTo>
                  <a:pt x="229494" y="280121"/>
                  <a:pt x="282457" y="268811"/>
                  <a:pt x="319442" y="232006"/>
                </a:cubicBezTo>
                <a:cubicBezTo>
                  <a:pt x="372405" y="179042"/>
                  <a:pt x="372405" y="92686"/>
                  <a:pt x="319442" y="39722"/>
                </a:cubicBezTo>
                <a:close/>
                <a:moveTo>
                  <a:pt x="224467" y="179401"/>
                </a:moveTo>
                <a:cubicBezTo>
                  <a:pt x="199691" y="179401"/>
                  <a:pt x="179583" y="159293"/>
                  <a:pt x="179583" y="134518"/>
                </a:cubicBezTo>
                <a:cubicBezTo>
                  <a:pt x="179583" y="109742"/>
                  <a:pt x="199691" y="89633"/>
                  <a:pt x="224467" y="89633"/>
                </a:cubicBezTo>
                <a:cubicBezTo>
                  <a:pt x="249243" y="89633"/>
                  <a:pt x="269351" y="109742"/>
                  <a:pt x="269351" y="134518"/>
                </a:cubicBezTo>
                <a:cubicBezTo>
                  <a:pt x="269351" y="159293"/>
                  <a:pt x="249243" y="179401"/>
                  <a:pt x="224467" y="179401"/>
                </a:cubicBezTo>
                <a:close/>
              </a:path>
            </a:pathLst>
          </a:custGeom>
          <a:solidFill>
            <a:srgbClr val="F0F0F6"/>
          </a:solidFill>
          <a:ln w="1785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655999F-25D8-97A6-DCD2-E169E7950694}"/>
              </a:ext>
            </a:extLst>
          </p:cNvPr>
          <p:cNvGrpSpPr/>
          <p:nvPr/>
        </p:nvGrpSpPr>
        <p:grpSpPr>
          <a:xfrm>
            <a:off x="11332500" y="3155853"/>
            <a:ext cx="338853" cy="338188"/>
            <a:chOff x="11332500" y="3155853"/>
            <a:chExt cx="338853" cy="338188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8898922B-856D-EFAC-3E0C-5DA65E0B668C}"/>
                </a:ext>
              </a:extLst>
            </p:cNvPr>
            <p:cNvSpPr/>
            <p:nvPr/>
          </p:nvSpPr>
          <p:spPr>
            <a:xfrm>
              <a:off x="11371208" y="3155853"/>
              <a:ext cx="160648" cy="160479"/>
            </a:xfrm>
            <a:custGeom>
              <a:avLst/>
              <a:gdLst>
                <a:gd name="connsiteX0" fmla="*/ 80324 w 160648"/>
                <a:gd name="connsiteY0" fmla="*/ 0 h 160479"/>
                <a:gd name="connsiteX1" fmla="*/ 0 w 160648"/>
                <a:gd name="connsiteY1" fmla="*/ 80324 h 160479"/>
                <a:gd name="connsiteX2" fmla="*/ 78295 w 160648"/>
                <a:gd name="connsiteY2" fmla="*/ 160479 h 160479"/>
                <a:gd name="connsiteX3" fmla="*/ 82015 w 160648"/>
                <a:gd name="connsiteY3" fmla="*/ 160479 h 160479"/>
                <a:gd name="connsiteX4" fmla="*/ 82861 w 160648"/>
                <a:gd name="connsiteY4" fmla="*/ 160479 h 160479"/>
                <a:gd name="connsiteX5" fmla="*/ 83199 w 160648"/>
                <a:gd name="connsiteY5" fmla="*/ 160479 h 160479"/>
                <a:gd name="connsiteX6" fmla="*/ 160648 w 160648"/>
                <a:gd name="connsiteY6" fmla="*/ 80324 h 160479"/>
                <a:gd name="connsiteX7" fmla="*/ 80324 w 160648"/>
                <a:gd name="connsiteY7" fmla="*/ 0 h 16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48" h="160479">
                  <a:moveTo>
                    <a:pt x="80324" y="0"/>
                  </a:moveTo>
                  <a:cubicBezTo>
                    <a:pt x="36019" y="0"/>
                    <a:pt x="0" y="36019"/>
                    <a:pt x="0" y="80324"/>
                  </a:cubicBezTo>
                  <a:cubicBezTo>
                    <a:pt x="0" y="123784"/>
                    <a:pt x="33990" y="158957"/>
                    <a:pt x="78295" y="160479"/>
                  </a:cubicBezTo>
                  <a:cubicBezTo>
                    <a:pt x="79648" y="160310"/>
                    <a:pt x="81000" y="160310"/>
                    <a:pt x="82015" y="160479"/>
                  </a:cubicBezTo>
                  <a:cubicBezTo>
                    <a:pt x="82353" y="160479"/>
                    <a:pt x="82522" y="160479"/>
                    <a:pt x="82861" y="160479"/>
                  </a:cubicBezTo>
                  <a:cubicBezTo>
                    <a:pt x="83030" y="160479"/>
                    <a:pt x="83030" y="160479"/>
                    <a:pt x="83199" y="160479"/>
                  </a:cubicBezTo>
                  <a:cubicBezTo>
                    <a:pt x="126489" y="158957"/>
                    <a:pt x="160479" y="123784"/>
                    <a:pt x="160648" y="80324"/>
                  </a:cubicBezTo>
                  <a:cubicBezTo>
                    <a:pt x="160648" y="36019"/>
                    <a:pt x="124629" y="0"/>
                    <a:pt x="80324" y="0"/>
                  </a:cubicBezTo>
                  <a:close/>
                </a:path>
              </a:pathLst>
            </a:custGeom>
            <a:solidFill>
              <a:srgbClr val="F0F0F6"/>
            </a:solidFill>
            <a:ln w="16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C2C24BB2-63F6-1B59-C1DC-77AA6670C5A9}"/>
                </a:ext>
              </a:extLst>
            </p:cNvPr>
            <p:cNvSpPr/>
            <p:nvPr/>
          </p:nvSpPr>
          <p:spPr>
            <a:xfrm>
              <a:off x="11332500" y="3337705"/>
              <a:ext cx="238096" cy="156336"/>
            </a:xfrm>
            <a:custGeom>
              <a:avLst/>
              <a:gdLst>
                <a:gd name="connsiteX0" fmla="*/ 204953 w 238096"/>
                <a:gd name="connsiteY0" fmla="*/ 23590 h 156336"/>
                <a:gd name="connsiteX1" fmla="*/ 33313 w 238096"/>
                <a:gd name="connsiteY1" fmla="*/ 23590 h 156336"/>
                <a:gd name="connsiteX2" fmla="*/ 0 w 238096"/>
                <a:gd name="connsiteY2" fmla="*/ 78210 h 156336"/>
                <a:gd name="connsiteX3" fmla="*/ 33144 w 238096"/>
                <a:gd name="connsiteY3" fmla="*/ 132492 h 156336"/>
                <a:gd name="connsiteX4" fmla="*/ 119049 w 238096"/>
                <a:gd name="connsiteY4" fmla="*/ 156336 h 156336"/>
                <a:gd name="connsiteX5" fmla="*/ 204953 w 238096"/>
                <a:gd name="connsiteY5" fmla="*/ 132492 h 156336"/>
                <a:gd name="connsiteX6" fmla="*/ 238097 w 238096"/>
                <a:gd name="connsiteY6" fmla="*/ 77872 h 156336"/>
                <a:gd name="connsiteX7" fmla="*/ 204953 w 238096"/>
                <a:gd name="connsiteY7" fmla="*/ 23590 h 156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096" h="156336">
                  <a:moveTo>
                    <a:pt x="204953" y="23590"/>
                  </a:moveTo>
                  <a:cubicBezTo>
                    <a:pt x="157773" y="-7863"/>
                    <a:pt x="80831" y="-7863"/>
                    <a:pt x="33313" y="23590"/>
                  </a:cubicBezTo>
                  <a:cubicBezTo>
                    <a:pt x="11837" y="37964"/>
                    <a:pt x="0" y="57411"/>
                    <a:pt x="0" y="78210"/>
                  </a:cubicBezTo>
                  <a:cubicBezTo>
                    <a:pt x="0" y="99010"/>
                    <a:pt x="11837" y="118288"/>
                    <a:pt x="33144" y="132492"/>
                  </a:cubicBezTo>
                  <a:cubicBezTo>
                    <a:pt x="56819" y="148388"/>
                    <a:pt x="87934" y="156336"/>
                    <a:pt x="119049" y="156336"/>
                  </a:cubicBezTo>
                  <a:cubicBezTo>
                    <a:pt x="150163" y="156336"/>
                    <a:pt x="181278" y="148388"/>
                    <a:pt x="204953" y="132492"/>
                  </a:cubicBezTo>
                  <a:cubicBezTo>
                    <a:pt x="226260" y="118119"/>
                    <a:pt x="238097" y="98841"/>
                    <a:pt x="238097" y="77872"/>
                  </a:cubicBezTo>
                  <a:cubicBezTo>
                    <a:pt x="237928" y="57072"/>
                    <a:pt x="226260" y="37795"/>
                    <a:pt x="204953" y="23590"/>
                  </a:cubicBezTo>
                  <a:close/>
                </a:path>
              </a:pathLst>
            </a:custGeom>
            <a:solidFill>
              <a:srgbClr val="F0F0F6"/>
            </a:solidFill>
            <a:ln w="16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7635294C-03AA-EA75-F6DF-D846DE2C49F7}"/>
                </a:ext>
              </a:extLst>
            </p:cNvPr>
            <p:cNvSpPr/>
            <p:nvPr/>
          </p:nvSpPr>
          <p:spPr>
            <a:xfrm>
              <a:off x="11537934" y="3190599"/>
              <a:ext cx="99646" cy="121393"/>
            </a:xfrm>
            <a:custGeom>
              <a:avLst/>
              <a:gdLst>
                <a:gd name="connsiteX0" fmla="*/ 99433 w 99646"/>
                <a:gd name="connsiteY0" fmla="*/ 55524 h 121393"/>
                <a:gd name="connsiteX1" fmla="*/ 46503 w 99646"/>
                <a:gd name="connsiteY1" fmla="*/ 120967 h 121393"/>
                <a:gd name="connsiteX2" fmla="*/ 46165 w 99646"/>
                <a:gd name="connsiteY2" fmla="*/ 120967 h 121393"/>
                <a:gd name="connsiteX3" fmla="*/ 45658 w 99646"/>
                <a:gd name="connsiteY3" fmla="*/ 120967 h 121393"/>
                <a:gd name="connsiteX4" fmla="*/ 42783 w 99646"/>
                <a:gd name="connsiteY4" fmla="*/ 121305 h 121393"/>
                <a:gd name="connsiteX5" fmla="*/ 0 w 99646"/>
                <a:gd name="connsiteY5" fmla="*/ 107269 h 121393"/>
                <a:gd name="connsiteX6" fmla="*/ 25366 w 99646"/>
                <a:gd name="connsiteY6" fmla="*/ 43011 h 121393"/>
                <a:gd name="connsiteX7" fmla="*/ 12345 w 99646"/>
                <a:gd name="connsiteY7" fmla="*/ 6146 h 121393"/>
                <a:gd name="connsiteX8" fmla="*/ 33821 w 99646"/>
                <a:gd name="connsiteY8" fmla="*/ 228 h 121393"/>
                <a:gd name="connsiteX9" fmla="*/ 99433 w 99646"/>
                <a:gd name="connsiteY9" fmla="*/ 55524 h 121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9646" h="121393">
                  <a:moveTo>
                    <a:pt x="99433" y="55524"/>
                  </a:moveTo>
                  <a:cubicBezTo>
                    <a:pt x="102138" y="88330"/>
                    <a:pt x="78802" y="117077"/>
                    <a:pt x="46503" y="120967"/>
                  </a:cubicBezTo>
                  <a:cubicBezTo>
                    <a:pt x="46334" y="120967"/>
                    <a:pt x="46334" y="120967"/>
                    <a:pt x="46165" y="120967"/>
                  </a:cubicBezTo>
                  <a:lnTo>
                    <a:pt x="45658" y="120967"/>
                  </a:lnTo>
                  <a:cubicBezTo>
                    <a:pt x="44643" y="120967"/>
                    <a:pt x="43629" y="120967"/>
                    <a:pt x="42783" y="121305"/>
                  </a:cubicBezTo>
                  <a:cubicBezTo>
                    <a:pt x="26380" y="122150"/>
                    <a:pt x="11330" y="116908"/>
                    <a:pt x="0" y="107269"/>
                  </a:cubicBezTo>
                  <a:cubicBezTo>
                    <a:pt x="17418" y="91713"/>
                    <a:pt x="27395" y="68376"/>
                    <a:pt x="25366" y="43011"/>
                  </a:cubicBezTo>
                  <a:cubicBezTo>
                    <a:pt x="24182" y="29313"/>
                    <a:pt x="19447" y="16800"/>
                    <a:pt x="12345" y="6146"/>
                  </a:cubicBezTo>
                  <a:cubicBezTo>
                    <a:pt x="18770" y="2933"/>
                    <a:pt x="26211" y="904"/>
                    <a:pt x="33821" y="228"/>
                  </a:cubicBezTo>
                  <a:cubicBezTo>
                    <a:pt x="66965" y="-2647"/>
                    <a:pt x="96558" y="22042"/>
                    <a:pt x="99433" y="55524"/>
                  </a:cubicBezTo>
                  <a:close/>
                </a:path>
              </a:pathLst>
            </a:custGeom>
            <a:solidFill>
              <a:srgbClr val="F0F0F6"/>
            </a:solidFill>
            <a:ln w="16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B6A978CC-EAA7-02F2-EC4A-12152DB02FEA}"/>
                </a:ext>
              </a:extLst>
            </p:cNvPr>
            <p:cNvSpPr/>
            <p:nvPr/>
          </p:nvSpPr>
          <p:spPr>
            <a:xfrm>
              <a:off x="11535886" y="3333412"/>
              <a:ext cx="135467" cy="122645"/>
            </a:xfrm>
            <a:custGeom>
              <a:avLst/>
              <a:gdLst>
                <a:gd name="connsiteX0" fmla="*/ 135283 w 135467"/>
                <a:gd name="connsiteY0" fmla="*/ 69170 h 122645"/>
                <a:gd name="connsiteX1" fmla="*/ 105859 w 135467"/>
                <a:gd name="connsiteY1" fmla="*/ 109417 h 122645"/>
                <a:gd name="connsiteX2" fmla="*/ 46503 w 135467"/>
                <a:gd name="connsiteY2" fmla="*/ 122607 h 122645"/>
                <a:gd name="connsiteX3" fmla="*/ 67134 w 135467"/>
                <a:gd name="connsiteY3" fmla="*/ 83375 h 122645"/>
                <a:gd name="connsiteX4" fmla="*/ 38894 w 135467"/>
                <a:gd name="connsiteY4" fmla="*/ 26218 h 122645"/>
                <a:gd name="connsiteX5" fmla="*/ 0 w 135467"/>
                <a:gd name="connsiteY5" fmla="*/ 4911 h 122645"/>
                <a:gd name="connsiteX6" fmla="*/ 113299 w 135467"/>
                <a:gd name="connsiteY6" fmla="*/ 24696 h 122645"/>
                <a:gd name="connsiteX7" fmla="*/ 135283 w 135467"/>
                <a:gd name="connsiteY7" fmla="*/ 69170 h 12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7" h="122645">
                  <a:moveTo>
                    <a:pt x="135283" y="69170"/>
                  </a:moveTo>
                  <a:cubicBezTo>
                    <a:pt x="133930" y="85573"/>
                    <a:pt x="123445" y="99778"/>
                    <a:pt x="105859" y="109417"/>
                  </a:cubicBezTo>
                  <a:cubicBezTo>
                    <a:pt x="88948" y="118717"/>
                    <a:pt x="67641" y="123114"/>
                    <a:pt x="46503" y="122607"/>
                  </a:cubicBezTo>
                  <a:cubicBezTo>
                    <a:pt x="58679" y="111615"/>
                    <a:pt x="65781" y="97918"/>
                    <a:pt x="67134" y="83375"/>
                  </a:cubicBezTo>
                  <a:cubicBezTo>
                    <a:pt x="68825" y="62406"/>
                    <a:pt x="58848" y="42283"/>
                    <a:pt x="38894" y="26218"/>
                  </a:cubicBezTo>
                  <a:cubicBezTo>
                    <a:pt x="27564" y="17255"/>
                    <a:pt x="14374" y="10153"/>
                    <a:pt x="0" y="4911"/>
                  </a:cubicBezTo>
                  <a:cubicBezTo>
                    <a:pt x="37372" y="-5912"/>
                    <a:pt x="84383" y="1360"/>
                    <a:pt x="113299" y="24696"/>
                  </a:cubicBezTo>
                  <a:cubicBezTo>
                    <a:pt x="128857" y="37209"/>
                    <a:pt x="136805" y="52936"/>
                    <a:pt x="135283" y="69170"/>
                  </a:cubicBezTo>
                  <a:close/>
                </a:path>
              </a:pathLst>
            </a:custGeom>
            <a:solidFill>
              <a:srgbClr val="F0F0F6"/>
            </a:solidFill>
            <a:ln w="16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" name="Рисунок 48">
            <a:extLst>
              <a:ext uri="{FF2B5EF4-FFF2-40B4-BE49-F238E27FC236}">
                <a16:creationId xmlns:a16="http://schemas.microsoft.com/office/drawing/2014/main" id="{B43B9392-652D-2514-742F-9BD652BDAB84}"/>
              </a:ext>
            </a:extLst>
          </p:cNvPr>
          <p:cNvSpPr/>
          <p:nvPr/>
        </p:nvSpPr>
        <p:spPr>
          <a:xfrm>
            <a:off x="7939284" y="3178626"/>
            <a:ext cx="363946" cy="343353"/>
          </a:xfrm>
          <a:custGeom>
            <a:avLst/>
            <a:gdLst>
              <a:gd name="connsiteX0" fmla="*/ 329207 w 363946"/>
              <a:gd name="connsiteY0" fmla="*/ 121113 h 343353"/>
              <a:gd name="connsiteX1" fmla="*/ 299196 w 363946"/>
              <a:gd name="connsiteY1" fmla="*/ 69277 h 343353"/>
              <a:gd name="connsiteX2" fmla="*/ 286464 w 363946"/>
              <a:gd name="connsiteY2" fmla="*/ 22170 h 343353"/>
              <a:gd name="connsiteX3" fmla="*/ 254999 w 363946"/>
              <a:gd name="connsiteY3" fmla="*/ 4163 h 343353"/>
              <a:gd name="connsiteX4" fmla="*/ 213530 w 363946"/>
              <a:gd name="connsiteY4" fmla="*/ 15076 h 343353"/>
              <a:gd name="connsiteX5" fmla="*/ 211529 w 363946"/>
              <a:gd name="connsiteY5" fmla="*/ 18532 h 343353"/>
              <a:gd name="connsiteX6" fmla="*/ 151690 w 363946"/>
              <a:gd name="connsiteY6" fmla="*/ 18532 h 343353"/>
              <a:gd name="connsiteX7" fmla="*/ 149689 w 363946"/>
              <a:gd name="connsiteY7" fmla="*/ 15076 h 343353"/>
              <a:gd name="connsiteX8" fmla="*/ 108584 w 363946"/>
              <a:gd name="connsiteY8" fmla="*/ 4163 h 343353"/>
              <a:gd name="connsiteX9" fmla="*/ 77118 w 363946"/>
              <a:gd name="connsiteY9" fmla="*/ 22170 h 343353"/>
              <a:gd name="connsiteX10" fmla="*/ 64386 w 363946"/>
              <a:gd name="connsiteY10" fmla="*/ 69459 h 343353"/>
              <a:gd name="connsiteX11" fmla="*/ 34558 w 363946"/>
              <a:gd name="connsiteY11" fmla="*/ 121113 h 343353"/>
              <a:gd name="connsiteX12" fmla="*/ 0 w 363946"/>
              <a:gd name="connsiteY12" fmla="*/ 155671 h 343353"/>
              <a:gd name="connsiteX13" fmla="*/ 0 w 363946"/>
              <a:gd name="connsiteY13" fmla="*/ 187682 h 343353"/>
              <a:gd name="connsiteX14" fmla="*/ 34558 w 363946"/>
              <a:gd name="connsiteY14" fmla="*/ 222240 h 343353"/>
              <a:gd name="connsiteX15" fmla="*/ 64386 w 363946"/>
              <a:gd name="connsiteY15" fmla="*/ 274076 h 343353"/>
              <a:gd name="connsiteX16" fmla="*/ 77118 w 363946"/>
              <a:gd name="connsiteY16" fmla="*/ 321184 h 343353"/>
              <a:gd name="connsiteX17" fmla="*/ 108584 w 363946"/>
              <a:gd name="connsiteY17" fmla="*/ 339190 h 343353"/>
              <a:gd name="connsiteX18" fmla="*/ 150053 w 363946"/>
              <a:gd name="connsiteY18" fmla="*/ 328277 h 343353"/>
              <a:gd name="connsiteX19" fmla="*/ 152053 w 363946"/>
              <a:gd name="connsiteY19" fmla="*/ 324821 h 343353"/>
              <a:gd name="connsiteX20" fmla="*/ 211893 w 363946"/>
              <a:gd name="connsiteY20" fmla="*/ 324821 h 343353"/>
              <a:gd name="connsiteX21" fmla="*/ 213893 w 363946"/>
              <a:gd name="connsiteY21" fmla="*/ 328277 h 343353"/>
              <a:gd name="connsiteX22" fmla="*/ 255362 w 363946"/>
              <a:gd name="connsiteY22" fmla="*/ 339190 h 343353"/>
              <a:gd name="connsiteX23" fmla="*/ 286828 w 363946"/>
              <a:gd name="connsiteY23" fmla="*/ 321184 h 343353"/>
              <a:gd name="connsiteX24" fmla="*/ 299560 w 363946"/>
              <a:gd name="connsiteY24" fmla="*/ 274076 h 343353"/>
              <a:gd name="connsiteX25" fmla="*/ 329388 w 363946"/>
              <a:gd name="connsiteY25" fmla="*/ 222240 h 343353"/>
              <a:gd name="connsiteX26" fmla="*/ 363946 w 363946"/>
              <a:gd name="connsiteY26" fmla="*/ 187682 h 343353"/>
              <a:gd name="connsiteX27" fmla="*/ 363946 w 363946"/>
              <a:gd name="connsiteY27" fmla="*/ 155671 h 343353"/>
              <a:gd name="connsiteX28" fmla="*/ 329207 w 363946"/>
              <a:gd name="connsiteY28" fmla="*/ 121113 h 343353"/>
              <a:gd name="connsiteX29" fmla="*/ 181882 w 363946"/>
              <a:gd name="connsiteY29" fmla="*/ 230788 h 343353"/>
              <a:gd name="connsiteX30" fmla="*/ 122770 w 363946"/>
              <a:gd name="connsiteY30" fmla="*/ 171677 h 343353"/>
              <a:gd name="connsiteX31" fmla="*/ 181882 w 363946"/>
              <a:gd name="connsiteY31" fmla="*/ 112565 h 343353"/>
              <a:gd name="connsiteX32" fmla="*/ 240994 w 363946"/>
              <a:gd name="connsiteY32" fmla="*/ 171677 h 343353"/>
              <a:gd name="connsiteX33" fmla="*/ 181882 w 363946"/>
              <a:gd name="connsiteY33" fmla="*/ 230788 h 34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63946" h="343353">
                <a:moveTo>
                  <a:pt x="329207" y="121113"/>
                </a:moveTo>
                <a:cubicBezTo>
                  <a:pt x="296286" y="121113"/>
                  <a:pt x="282827" y="97833"/>
                  <a:pt x="299196" y="69277"/>
                </a:cubicBezTo>
                <a:cubicBezTo>
                  <a:pt x="308654" y="52726"/>
                  <a:pt x="303016" y="31628"/>
                  <a:pt x="286464" y="22170"/>
                </a:cubicBezTo>
                <a:lnTo>
                  <a:pt x="254999" y="4163"/>
                </a:lnTo>
                <a:cubicBezTo>
                  <a:pt x="240630" y="-4385"/>
                  <a:pt x="222078" y="708"/>
                  <a:pt x="213530" y="15076"/>
                </a:cubicBezTo>
                <a:lnTo>
                  <a:pt x="211529" y="18532"/>
                </a:lnTo>
                <a:cubicBezTo>
                  <a:pt x="195159" y="47087"/>
                  <a:pt x="168241" y="47087"/>
                  <a:pt x="151690" y="18532"/>
                </a:cubicBezTo>
                <a:lnTo>
                  <a:pt x="149689" y="15076"/>
                </a:lnTo>
                <a:cubicBezTo>
                  <a:pt x="141504" y="708"/>
                  <a:pt x="122952" y="-4385"/>
                  <a:pt x="108584" y="4163"/>
                </a:cubicBezTo>
                <a:lnTo>
                  <a:pt x="77118" y="22170"/>
                </a:lnTo>
                <a:cubicBezTo>
                  <a:pt x="60567" y="31628"/>
                  <a:pt x="54928" y="52908"/>
                  <a:pt x="64386" y="69459"/>
                </a:cubicBezTo>
                <a:cubicBezTo>
                  <a:pt x="80938" y="97833"/>
                  <a:pt x="67478" y="121113"/>
                  <a:pt x="34558" y="121113"/>
                </a:cubicBezTo>
                <a:cubicBezTo>
                  <a:pt x="15642" y="121113"/>
                  <a:pt x="0" y="136573"/>
                  <a:pt x="0" y="155671"/>
                </a:cubicBezTo>
                <a:lnTo>
                  <a:pt x="0" y="187682"/>
                </a:lnTo>
                <a:cubicBezTo>
                  <a:pt x="0" y="206598"/>
                  <a:pt x="15460" y="222240"/>
                  <a:pt x="34558" y="222240"/>
                </a:cubicBezTo>
                <a:cubicBezTo>
                  <a:pt x="67478" y="222240"/>
                  <a:pt x="80938" y="245521"/>
                  <a:pt x="64386" y="274076"/>
                </a:cubicBezTo>
                <a:cubicBezTo>
                  <a:pt x="54928" y="290628"/>
                  <a:pt x="60567" y="311726"/>
                  <a:pt x="77118" y="321184"/>
                </a:cubicBezTo>
                <a:lnTo>
                  <a:pt x="108584" y="339190"/>
                </a:lnTo>
                <a:cubicBezTo>
                  <a:pt x="122952" y="347739"/>
                  <a:pt x="141504" y="342646"/>
                  <a:pt x="150053" y="328277"/>
                </a:cubicBezTo>
                <a:lnTo>
                  <a:pt x="152053" y="324821"/>
                </a:lnTo>
                <a:cubicBezTo>
                  <a:pt x="168423" y="296266"/>
                  <a:pt x="195341" y="296266"/>
                  <a:pt x="211893" y="324821"/>
                </a:cubicBezTo>
                <a:lnTo>
                  <a:pt x="213893" y="328277"/>
                </a:lnTo>
                <a:cubicBezTo>
                  <a:pt x="222442" y="342646"/>
                  <a:pt x="240994" y="347739"/>
                  <a:pt x="255362" y="339190"/>
                </a:cubicBezTo>
                <a:lnTo>
                  <a:pt x="286828" y="321184"/>
                </a:lnTo>
                <a:cubicBezTo>
                  <a:pt x="303379" y="311726"/>
                  <a:pt x="309018" y="290446"/>
                  <a:pt x="299560" y="274076"/>
                </a:cubicBezTo>
                <a:cubicBezTo>
                  <a:pt x="283009" y="245521"/>
                  <a:pt x="296468" y="222240"/>
                  <a:pt x="329388" y="222240"/>
                </a:cubicBezTo>
                <a:cubicBezTo>
                  <a:pt x="348304" y="222240"/>
                  <a:pt x="363946" y="206780"/>
                  <a:pt x="363946" y="187682"/>
                </a:cubicBezTo>
                <a:lnTo>
                  <a:pt x="363946" y="155671"/>
                </a:lnTo>
                <a:cubicBezTo>
                  <a:pt x="363764" y="136755"/>
                  <a:pt x="348304" y="121113"/>
                  <a:pt x="329207" y="121113"/>
                </a:cubicBezTo>
                <a:close/>
                <a:moveTo>
                  <a:pt x="181882" y="230788"/>
                </a:moveTo>
                <a:cubicBezTo>
                  <a:pt x="149325" y="230788"/>
                  <a:pt x="122770" y="204234"/>
                  <a:pt x="122770" y="171677"/>
                </a:cubicBezTo>
                <a:cubicBezTo>
                  <a:pt x="122770" y="139120"/>
                  <a:pt x="149325" y="112565"/>
                  <a:pt x="181882" y="112565"/>
                </a:cubicBezTo>
                <a:cubicBezTo>
                  <a:pt x="214439" y="112565"/>
                  <a:pt x="240994" y="139120"/>
                  <a:pt x="240994" y="171677"/>
                </a:cubicBezTo>
                <a:cubicBezTo>
                  <a:pt x="240994" y="204234"/>
                  <a:pt x="214439" y="230788"/>
                  <a:pt x="181882" y="230788"/>
                </a:cubicBezTo>
                <a:close/>
              </a:path>
            </a:pathLst>
          </a:custGeom>
          <a:solidFill>
            <a:srgbClr val="F0F0F6"/>
          </a:solidFill>
          <a:ln w="1785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Рисунок 68">
            <a:extLst>
              <a:ext uri="{FF2B5EF4-FFF2-40B4-BE49-F238E27FC236}">
                <a16:creationId xmlns:a16="http://schemas.microsoft.com/office/drawing/2014/main" id="{44567FDC-DF62-DBE2-A461-700E2D3B5D40}"/>
              </a:ext>
            </a:extLst>
          </p:cNvPr>
          <p:cNvSpPr/>
          <p:nvPr/>
        </p:nvSpPr>
        <p:spPr>
          <a:xfrm>
            <a:off x="8019753" y="1697795"/>
            <a:ext cx="290466" cy="290610"/>
          </a:xfrm>
          <a:custGeom>
            <a:avLst/>
            <a:gdLst>
              <a:gd name="connsiteX0" fmla="*/ 206188 w 290466"/>
              <a:gd name="connsiteY0" fmla="*/ 0 h 290610"/>
              <a:gd name="connsiteX1" fmla="*/ 84422 w 290466"/>
              <a:gd name="connsiteY1" fmla="*/ 0 h 290610"/>
              <a:gd name="connsiteX2" fmla="*/ 0 w 290466"/>
              <a:gd name="connsiteY2" fmla="*/ 84422 h 290610"/>
              <a:gd name="connsiteX3" fmla="*/ 0 w 290466"/>
              <a:gd name="connsiteY3" fmla="*/ 206043 h 290610"/>
              <a:gd name="connsiteX4" fmla="*/ 84422 w 290466"/>
              <a:gd name="connsiteY4" fmla="*/ 290611 h 290610"/>
              <a:gd name="connsiteX5" fmla="*/ 206043 w 290466"/>
              <a:gd name="connsiteY5" fmla="*/ 290611 h 290610"/>
              <a:gd name="connsiteX6" fmla="*/ 290466 w 290466"/>
              <a:gd name="connsiteY6" fmla="*/ 206188 h 290610"/>
              <a:gd name="connsiteX7" fmla="*/ 290466 w 290466"/>
              <a:gd name="connsiteY7" fmla="*/ 84422 h 290610"/>
              <a:gd name="connsiteX8" fmla="*/ 206188 w 290466"/>
              <a:gd name="connsiteY8" fmla="*/ 0 h 290610"/>
              <a:gd name="connsiteX9" fmla="*/ 209385 w 290466"/>
              <a:gd name="connsiteY9" fmla="*/ 113774 h 290610"/>
              <a:gd name="connsiteX10" fmla="*/ 149955 w 290466"/>
              <a:gd name="connsiteY10" fmla="*/ 156058 h 290610"/>
              <a:gd name="connsiteX11" fmla="*/ 149665 w 290466"/>
              <a:gd name="connsiteY11" fmla="*/ 156058 h 290610"/>
              <a:gd name="connsiteX12" fmla="*/ 119732 w 290466"/>
              <a:gd name="connsiteY12" fmla="*/ 155913 h 290610"/>
              <a:gd name="connsiteX13" fmla="*/ 119586 w 290466"/>
              <a:gd name="connsiteY13" fmla="*/ 155913 h 290610"/>
              <a:gd name="connsiteX14" fmla="*/ 96047 w 290466"/>
              <a:gd name="connsiteY14" fmla="*/ 173931 h 290610"/>
              <a:gd name="connsiteX15" fmla="*/ 118424 w 290466"/>
              <a:gd name="connsiteY15" fmla="*/ 204299 h 290610"/>
              <a:gd name="connsiteX16" fmla="*/ 86457 w 290466"/>
              <a:gd name="connsiteY16" fmla="*/ 236267 h 290610"/>
              <a:gd name="connsiteX17" fmla="*/ 54490 w 290466"/>
              <a:gd name="connsiteY17" fmla="*/ 204299 h 290610"/>
              <a:gd name="connsiteX18" fmla="*/ 73379 w 290466"/>
              <a:gd name="connsiteY18" fmla="*/ 175238 h 290610"/>
              <a:gd name="connsiteX19" fmla="*/ 73379 w 290466"/>
              <a:gd name="connsiteY19" fmla="*/ 111885 h 290610"/>
              <a:gd name="connsiteX20" fmla="*/ 54490 w 290466"/>
              <a:gd name="connsiteY20" fmla="*/ 84277 h 290610"/>
              <a:gd name="connsiteX21" fmla="*/ 84277 w 290466"/>
              <a:gd name="connsiteY21" fmla="*/ 54490 h 290610"/>
              <a:gd name="connsiteX22" fmla="*/ 114065 w 290466"/>
              <a:gd name="connsiteY22" fmla="*/ 84277 h 290610"/>
              <a:gd name="connsiteX23" fmla="*/ 95175 w 290466"/>
              <a:gd name="connsiteY23" fmla="*/ 111885 h 290610"/>
              <a:gd name="connsiteX24" fmla="*/ 95175 w 290466"/>
              <a:gd name="connsiteY24" fmla="*/ 141237 h 290610"/>
              <a:gd name="connsiteX25" fmla="*/ 119586 w 290466"/>
              <a:gd name="connsiteY25" fmla="*/ 134117 h 290610"/>
              <a:gd name="connsiteX26" fmla="*/ 119732 w 290466"/>
              <a:gd name="connsiteY26" fmla="*/ 134117 h 290610"/>
              <a:gd name="connsiteX27" fmla="*/ 149665 w 290466"/>
              <a:gd name="connsiteY27" fmla="*/ 134262 h 290610"/>
              <a:gd name="connsiteX28" fmla="*/ 188171 w 290466"/>
              <a:gd name="connsiteY28" fmla="*/ 107817 h 290610"/>
              <a:gd name="connsiteX29" fmla="*/ 176401 w 290466"/>
              <a:gd name="connsiteY29" fmla="*/ 84277 h 290610"/>
              <a:gd name="connsiteX30" fmla="*/ 206188 w 290466"/>
              <a:gd name="connsiteY30" fmla="*/ 54490 h 290610"/>
              <a:gd name="connsiteX31" fmla="*/ 235976 w 290466"/>
              <a:gd name="connsiteY31" fmla="*/ 84277 h 290610"/>
              <a:gd name="connsiteX32" fmla="*/ 209385 w 290466"/>
              <a:gd name="connsiteY32" fmla="*/ 113774 h 29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90466" h="290610">
                <a:moveTo>
                  <a:pt x="206188" y="0"/>
                </a:moveTo>
                <a:lnTo>
                  <a:pt x="84422" y="0"/>
                </a:lnTo>
                <a:cubicBezTo>
                  <a:pt x="31531" y="0"/>
                  <a:pt x="0" y="31531"/>
                  <a:pt x="0" y="84422"/>
                </a:cubicBezTo>
                <a:lnTo>
                  <a:pt x="0" y="206043"/>
                </a:lnTo>
                <a:cubicBezTo>
                  <a:pt x="0" y="259080"/>
                  <a:pt x="31531" y="290611"/>
                  <a:pt x="84422" y="290611"/>
                </a:cubicBezTo>
                <a:lnTo>
                  <a:pt x="206043" y="290611"/>
                </a:lnTo>
                <a:cubicBezTo>
                  <a:pt x="258934" y="290611"/>
                  <a:pt x="290466" y="259080"/>
                  <a:pt x="290466" y="206188"/>
                </a:cubicBezTo>
                <a:lnTo>
                  <a:pt x="290466" y="84422"/>
                </a:lnTo>
                <a:cubicBezTo>
                  <a:pt x="290611" y="31531"/>
                  <a:pt x="259080" y="0"/>
                  <a:pt x="206188" y="0"/>
                </a:cubicBezTo>
                <a:close/>
                <a:moveTo>
                  <a:pt x="209385" y="113774"/>
                </a:moveTo>
                <a:cubicBezTo>
                  <a:pt x="200521" y="139057"/>
                  <a:pt x="176691" y="156058"/>
                  <a:pt x="149955" y="156058"/>
                </a:cubicBezTo>
                <a:cubicBezTo>
                  <a:pt x="149810" y="156058"/>
                  <a:pt x="149810" y="156058"/>
                  <a:pt x="149665" y="156058"/>
                </a:cubicBezTo>
                <a:lnTo>
                  <a:pt x="119732" y="155913"/>
                </a:lnTo>
                <a:cubicBezTo>
                  <a:pt x="119732" y="155913"/>
                  <a:pt x="119732" y="155913"/>
                  <a:pt x="119586" y="155913"/>
                </a:cubicBezTo>
                <a:cubicBezTo>
                  <a:pt x="108543" y="155913"/>
                  <a:pt x="98953" y="163323"/>
                  <a:pt x="96047" y="173931"/>
                </a:cubicBezTo>
                <a:cubicBezTo>
                  <a:pt x="108979" y="177999"/>
                  <a:pt x="118424" y="190059"/>
                  <a:pt x="118424" y="204299"/>
                </a:cubicBezTo>
                <a:cubicBezTo>
                  <a:pt x="118424" y="221881"/>
                  <a:pt x="104039" y="236267"/>
                  <a:pt x="86457" y="236267"/>
                </a:cubicBezTo>
                <a:cubicBezTo>
                  <a:pt x="68875" y="236267"/>
                  <a:pt x="54490" y="221881"/>
                  <a:pt x="54490" y="204299"/>
                </a:cubicBezTo>
                <a:cubicBezTo>
                  <a:pt x="54490" y="191367"/>
                  <a:pt x="62336" y="180179"/>
                  <a:pt x="73379" y="175238"/>
                </a:cubicBezTo>
                <a:lnTo>
                  <a:pt x="73379" y="111885"/>
                </a:lnTo>
                <a:cubicBezTo>
                  <a:pt x="62336" y="107526"/>
                  <a:pt x="54490" y="96773"/>
                  <a:pt x="54490" y="84277"/>
                </a:cubicBezTo>
                <a:cubicBezTo>
                  <a:pt x="54490" y="67858"/>
                  <a:pt x="67858" y="54490"/>
                  <a:pt x="84277" y="54490"/>
                </a:cubicBezTo>
                <a:cubicBezTo>
                  <a:pt x="100697" y="54490"/>
                  <a:pt x="114065" y="67858"/>
                  <a:pt x="114065" y="84277"/>
                </a:cubicBezTo>
                <a:cubicBezTo>
                  <a:pt x="114065" y="96919"/>
                  <a:pt x="106218" y="107526"/>
                  <a:pt x="95175" y="111885"/>
                </a:cubicBezTo>
                <a:lnTo>
                  <a:pt x="95175" y="141237"/>
                </a:lnTo>
                <a:cubicBezTo>
                  <a:pt x="102295" y="136732"/>
                  <a:pt x="110723" y="134117"/>
                  <a:pt x="119586" y="134117"/>
                </a:cubicBezTo>
                <a:lnTo>
                  <a:pt x="119732" y="134117"/>
                </a:lnTo>
                <a:lnTo>
                  <a:pt x="149665" y="134262"/>
                </a:lnTo>
                <a:cubicBezTo>
                  <a:pt x="166811" y="134843"/>
                  <a:pt x="182068" y="123800"/>
                  <a:pt x="188171" y="107817"/>
                </a:cubicBezTo>
                <a:cubicBezTo>
                  <a:pt x="181051" y="102295"/>
                  <a:pt x="176401" y="93867"/>
                  <a:pt x="176401" y="84277"/>
                </a:cubicBezTo>
                <a:cubicBezTo>
                  <a:pt x="176401" y="67858"/>
                  <a:pt x="189769" y="54490"/>
                  <a:pt x="206188" y="54490"/>
                </a:cubicBezTo>
                <a:cubicBezTo>
                  <a:pt x="222608" y="54490"/>
                  <a:pt x="235976" y="67858"/>
                  <a:pt x="235976" y="84277"/>
                </a:cubicBezTo>
                <a:cubicBezTo>
                  <a:pt x="236121" y="99680"/>
                  <a:pt x="224352" y="112176"/>
                  <a:pt x="209385" y="113774"/>
                </a:cubicBezTo>
                <a:close/>
              </a:path>
            </a:pathLst>
          </a:custGeom>
          <a:solidFill>
            <a:srgbClr val="F0F0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813DC43-95B0-5375-D1FE-343504879B1C}"/>
              </a:ext>
            </a:extLst>
          </p:cNvPr>
          <p:cNvGrpSpPr/>
          <p:nvPr/>
        </p:nvGrpSpPr>
        <p:grpSpPr>
          <a:xfrm>
            <a:off x="11393514" y="1698766"/>
            <a:ext cx="283340" cy="283340"/>
            <a:chOff x="11393514" y="1698766"/>
            <a:chExt cx="283340" cy="28334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3A7BD46-0BAF-6B38-0965-C6F2E6ED935D}"/>
                </a:ext>
              </a:extLst>
            </p:cNvPr>
            <p:cNvSpPr/>
            <p:nvPr/>
          </p:nvSpPr>
          <p:spPr>
            <a:xfrm>
              <a:off x="11393514" y="1698766"/>
              <a:ext cx="99169" cy="85002"/>
            </a:xfrm>
            <a:custGeom>
              <a:avLst/>
              <a:gdLst>
                <a:gd name="connsiteX0" fmla="*/ 70835 w 99169"/>
                <a:gd name="connsiteY0" fmla="*/ 85002 h 85002"/>
                <a:gd name="connsiteX1" fmla="*/ 28334 w 99169"/>
                <a:gd name="connsiteY1" fmla="*/ 85002 h 85002"/>
                <a:gd name="connsiteX2" fmla="*/ 0 w 99169"/>
                <a:gd name="connsiteY2" fmla="*/ 56668 h 85002"/>
                <a:gd name="connsiteX3" fmla="*/ 0 w 99169"/>
                <a:gd name="connsiteY3" fmla="*/ 28334 h 85002"/>
                <a:gd name="connsiteX4" fmla="*/ 28334 w 99169"/>
                <a:gd name="connsiteY4" fmla="*/ 0 h 85002"/>
                <a:gd name="connsiteX5" fmla="*/ 70835 w 99169"/>
                <a:gd name="connsiteY5" fmla="*/ 0 h 85002"/>
                <a:gd name="connsiteX6" fmla="*/ 99169 w 99169"/>
                <a:gd name="connsiteY6" fmla="*/ 28334 h 85002"/>
                <a:gd name="connsiteX7" fmla="*/ 99169 w 99169"/>
                <a:gd name="connsiteY7" fmla="*/ 56668 h 85002"/>
                <a:gd name="connsiteX8" fmla="*/ 70835 w 99169"/>
                <a:gd name="connsiteY8" fmla="*/ 85002 h 8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169" h="85002">
                  <a:moveTo>
                    <a:pt x="70835" y="85002"/>
                  </a:moveTo>
                  <a:lnTo>
                    <a:pt x="28334" y="85002"/>
                  </a:lnTo>
                  <a:cubicBezTo>
                    <a:pt x="12750" y="85002"/>
                    <a:pt x="0" y="72252"/>
                    <a:pt x="0" y="56668"/>
                  </a:cubicBezTo>
                  <a:lnTo>
                    <a:pt x="0" y="28334"/>
                  </a:lnTo>
                  <a:cubicBezTo>
                    <a:pt x="0" y="12750"/>
                    <a:pt x="12750" y="0"/>
                    <a:pt x="28334" y="0"/>
                  </a:cubicBezTo>
                  <a:lnTo>
                    <a:pt x="70835" y="0"/>
                  </a:lnTo>
                  <a:cubicBezTo>
                    <a:pt x="86419" y="0"/>
                    <a:pt x="99169" y="12750"/>
                    <a:pt x="99169" y="28334"/>
                  </a:cubicBezTo>
                  <a:lnTo>
                    <a:pt x="99169" y="56668"/>
                  </a:lnTo>
                  <a:cubicBezTo>
                    <a:pt x="99169" y="72252"/>
                    <a:pt x="86419" y="85002"/>
                    <a:pt x="70835" y="85002"/>
                  </a:cubicBezTo>
                  <a:close/>
                </a:path>
              </a:pathLst>
            </a:custGeom>
            <a:solidFill>
              <a:srgbClr val="F0F0F6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A9066B46-5261-A809-980D-9873933E574A}"/>
                </a:ext>
              </a:extLst>
            </p:cNvPr>
            <p:cNvSpPr/>
            <p:nvPr/>
          </p:nvSpPr>
          <p:spPr>
            <a:xfrm>
              <a:off x="11591852" y="1712933"/>
              <a:ext cx="85002" cy="56668"/>
            </a:xfrm>
            <a:custGeom>
              <a:avLst/>
              <a:gdLst>
                <a:gd name="connsiteX0" fmla="*/ 68002 w 85002"/>
                <a:gd name="connsiteY0" fmla="*/ 56668 h 56668"/>
                <a:gd name="connsiteX1" fmla="*/ 17000 w 85002"/>
                <a:gd name="connsiteY1" fmla="*/ 56668 h 56668"/>
                <a:gd name="connsiteX2" fmla="*/ 0 w 85002"/>
                <a:gd name="connsiteY2" fmla="*/ 39668 h 56668"/>
                <a:gd name="connsiteX3" fmla="*/ 0 w 85002"/>
                <a:gd name="connsiteY3" fmla="*/ 17000 h 56668"/>
                <a:gd name="connsiteX4" fmla="*/ 17000 w 85002"/>
                <a:gd name="connsiteY4" fmla="*/ 0 h 56668"/>
                <a:gd name="connsiteX5" fmla="*/ 68002 w 85002"/>
                <a:gd name="connsiteY5" fmla="*/ 0 h 56668"/>
                <a:gd name="connsiteX6" fmla="*/ 85002 w 85002"/>
                <a:gd name="connsiteY6" fmla="*/ 17000 h 56668"/>
                <a:gd name="connsiteX7" fmla="*/ 85002 w 85002"/>
                <a:gd name="connsiteY7" fmla="*/ 39668 h 56668"/>
                <a:gd name="connsiteX8" fmla="*/ 68002 w 85002"/>
                <a:gd name="connsiteY8" fmla="*/ 56668 h 56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02" h="56668">
                  <a:moveTo>
                    <a:pt x="68002" y="56668"/>
                  </a:moveTo>
                  <a:lnTo>
                    <a:pt x="17000" y="56668"/>
                  </a:lnTo>
                  <a:cubicBezTo>
                    <a:pt x="7650" y="56668"/>
                    <a:pt x="0" y="49018"/>
                    <a:pt x="0" y="39668"/>
                  </a:cubicBezTo>
                  <a:lnTo>
                    <a:pt x="0" y="17000"/>
                  </a:lnTo>
                  <a:cubicBezTo>
                    <a:pt x="0" y="7650"/>
                    <a:pt x="7650" y="0"/>
                    <a:pt x="17000" y="0"/>
                  </a:cubicBezTo>
                  <a:lnTo>
                    <a:pt x="68002" y="0"/>
                  </a:lnTo>
                  <a:cubicBezTo>
                    <a:pt x="77352" y="0"/>
                    <a:pt x="85002" y="7650"/>
                    <a:pt x="85002" y="17000"/>
                  </a:cubicBezTo>
                  <a:lnTo>
                    <a:pt x="85002" y="39668"/>
                  </a:lnTo>
                  <a:cubicBezTo>
                    <a:pt x="85002" y="49018"/>
                    <a:pt x="77352" y="56668"/>
                    <a:pt x="68002" y="56668"/>
                  </a:cubicBezTo>
                  <a:close/>
                </a:path>
              </a:pathLst>
            </a:custGeom>
            <a:solidFill>
              <a:srgbClr val="F0F0F6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D5198024-C6AB-5ED7-36AE-3E78CEDAB8AC}"/>
                </a:ext>
              </a:extLst>
            </p:cNvPr>
            <p:cNvSpPr/>
            <p:nvPr/>
          </p:nvSpPr>
          <p:spPr>
            <a:xfrm>
              <a:off x="11591852" y="1819185"/>
              <a:ext cx="85002" cy="56668"/>
            </a:xfrm>
            <a:custGeom>
              <a:avLst/>
              <a:gdLst>
                <a:gd name="connsiteX0" fmla="*/ 68002 w 85002"/>
                <a:gd name="connsiteY0" fmla="*/ 56668 h 56668"/>
                <a:gd name="connsiteX1" fmla="*/ 17000 w 85002"/>
                <a:gd name="connsiteY1" fmla="*/ 56668 h 56668"/>
                <a:gd name="connsiteX2" fmla="*/ 0 w 85002"/>
                <a:gd name="connsiteY2" fmla="*/ 39668 h 56668"/>
                <a:gd name="connsiteX3" fmla="*/ 0 w 85002"/>
                <a:gd name="connsiteY3" fmla="*/ 17000 h 56668"/>
                <a:gd name="connsiteX4" fmla="*/ 17000 w 85002"/>
                <a:gd name="connsiteY4" fmla="*/ 0 h 56668"/>
                <a:gd name="connsiteX5" fmla="*/ 68002 w 85002"/>
                <a:gd name="connsiteY5" fmla="*/ 0 h 56668"/>
                <a:gd name="connsiteX6" fmla="*/ 85002 w 85002"/>
                <a:gd name="connsiteY6" fmla="*/ 17000 h 56668"/>
                <a:gd name="connsiteX7" fmla="*/ 85002 w 85002"/>
                <a:gd name="connsiteY7" fmla="*/ 39668 h 56668"/>
                <a:gd name="connsiteX8" fmla="*/ 68002 w 85002"/>
                <a:gd name="connsiteY8" fmla="*/ 56668 h 56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02" h="56668">
                  <a:moveTo>
                    <a:pt x="68002" y="56668"/>
                  </a:moveTo>
                  <a:lnTo>
                    <a:pt x="17000" y="56668"/>
                  </a:lnTo>
                  <a:cubicBezTo>
                    <a:pt x="7650" y="56668"/>
                    <a:pt x="0" y="49018"/>
                    <a:pt x="0" y="39668"/>
                  </a:cubicBezTo>
                  <a:lnTo>
                    <a:pt x="0" y="17000"/>
                  </a:lnTo>
                  <a:cubicBezTo>
                    <a:pt x="0" y="7650"/>
                    <a:pt x="7650" y="0"/>
                    <a:pt x="17000" y="0"/>
                  </a:cubicBezTo>
                  <a:lnTo>
                    <a:pt x="68002" y="0"/>
                  </a:lnTo>
                  <a:cubicBezTo>
                    <a:pt x="77352" y="0"/>
                    <a:pt x="85002" y="7650"/>
                    <a:pt x="85002" y="17000"/>
                  </a:cubicBezTo>
                  <a:lnTo>
                    <a:pt x="85002" y="39668"/>
                  </a:lnTo>
                  <a:cubicBezTo>
                    <a:pt x="85002" y="49018"/>
                    <a:pt x="77352" y="56668"/>
                    <a:pt x="68002" y="56668"/>
                  </a:cubicBezTo>
                  <a:close/>
                </a:path>
              </a:pathLst>
            </a:custGeom>
            <a:solidFill>
              <a:srgbClr val="F0F0F6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8A22026C-559E-A973-F9D2-4F5B656C51EA}"/>
                </a:ext>
              </a:extLst>
            </p:cNvPr>
            <p:cNvSpPr/>
            <p:nvPr/>
          </p:nvSpPr>
          <p:spPr>
            <a:xfrm>
              <a:off x="11482057" y="1730641"/>
              <a:ext cx="120419" cy="233755"/>
            </a:xfrm>
            <a:custGeom>
              <a:avLst/>
              <a:gdLst>
                <a:gd name="connsiteX0" fmla="*/ 109794 w 120419"/>
                <a:gd name="connsiteY0" fmla="*/ 127503 h 233755"/>
                <a:gd name="connsiteX1" fmla="*/ 120420 w 120419"/>
                <a:gd name="connsiteY1" fmla="*/ 116878 h 233755"/>
                <a:gd name="connsiteX2" fmla="*/ 109794 w 120419"/>
                <a:gd name="connsiteY2" fmla="*/ 106253 h 233755"/>
                <a:gd name="connsiteX3" fmla="*/ 70835 w 120419"/>
                <a:gd name="connsiteY3" fmla="*/ 106253 h 233755"/>
                <a:gd name="connsiteX4" fmla="*/ 70835 w 120419"/>
                <a:gd name="connsiteY4" fmla="*/ 21251 h 233755"/>
                <a:gd name="connsiteX5" fmla="*/ 109794 w 120419"/>
                <a:gd name="connsiteY5" fmla="*/ 21251 h 233755"/>
                <a:gd name="connsiteX6" fmla="*/ 120420 w 120419"/>
                <a:gd name="connsiteY6" fmla="*/ 10625 h 233755"/>
                <a:gd name="connsiteX7" fmla="*/ 109794 w 120419"/>
                <a:gd name="connsiteY7" fmla="*/ 0 h 233755"/>
                <a:gd name="connsiteX8" fmla="*/ 10625 w 120419"/>
                <a:gd name="connsiteY8" fmla="*/ 0 h 233755"/>
                <a:gd name="connsiteX9" fmla="*/ 0 w 120419"/>
                <a:gd name="connsiteY9" fmla="*/ 10625 h 233755"/>
                <a:gd name="connsiteX10" fmla="*/ 10625 w 120419"/>
                <a:gd name="connsiteY10" fmla="*/ 21251 h 233755"/>
                <a:gd name="connsiteX11" fmla="*/ 49585 w 120419"/>
                <a:gd name="connsiteY11" fmla="*/ 21251 h 233755"/>
                <a:gd name="connsiteX12" fmla="*/ 49585 w 120419"/>
                <a:gd name="connsiteY12" fmla="*/ 194796 h 233755"/>
                <a:gd name="connsiteX13" fmla="*/ 88544 w 120419"/>
                <a:gd name="connsiteY13" fmla="*/ 233756 h 233755"/>
                <a:gd name="connsiteX14" fmla="*/ 109794 w 120419"/>
                <a:gd name="connsiteY14" fmla="*/ 233756 h 233755"/>
                <a:gd name="connsiteX15" fmla="*/ 120420 w 120419"/>
                <a:gd name="connsiteY15" fmla="*/ 223130 h 233755"/>
                <a:gd name="connsiteX16" fmla="*/ 109794 w 120419"/>
                <a:gd name="connsiteY16" fmla="*/ 212505 h 233755"/>
                <a:gd name="connsiteX17" fmla="*/ 88544 w 120419"/>
                <a:gd name="connsiteY17" fmla="*/ 212505 h 233755"/>
                <a:gd name="connsiteX18" fmla="*/ 70835 w 120419"/>
                <a:gd name="connsiteY18" fmla="*/ 194796 h 233755"/>
                <a:gd name="connsiteX19" fmla="*/ 70835 w 120419"/>
                <a:gd name="connsiteY19" fmla="*/ 127503 h 233755"/>
                <a:gd name="connsiteX20" fmla="*/ 109794 w 120419"/>
                <a:gd name="connsiteY20" fmla="*/ 127503 h 23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19" h="233755">
                  <a:moveTo>
                    <a:pt x="109794" y="127503"/>
                  </a:moveTo>
                  <a:cubicBezTo>
                    <a:pt x="115603" y="127503"/>
                    <a:pt x="120420" y="122686"/>
                    <a:pt x="120420" y="116878"/>
                  </a:cubicBezTo>
                  <a:cubicBezTo>
                    <a:pt x="120420" y="111069"/>
                    <a:pt x="115603" y="106253"/>
                    <a:pt x="109794" y="106253"/>
                  </a:cubicBezTo>
                  <a:lnTo>
                    <a:pt x="70835" y="106253"/>
                  </a:lnTo>
                  <a:lnTo>
                    <a:pt x="70835" y="21251"/>
                  </a:lnTo>
                  <a:lnTo>
                    <a:pt x="109794" y="21251"/>
                  </a:lnTo>
                  <a:cubicBezTo>
                    <a:pt x="115603" y="21251"/>
                    <a:pt x="120420" y="16434"/>
                    <a:pt x="120420" y="10625"/>
                  </a:cubicBezTo>
                  <a:cubicBezTo>
                    <a:pt x="120420" y="4817"/>
                    <a:pt x="115603" y="0"/>
                    <a:pt x="109794" y="0"/>
                  </a:cubicBezTo>
                  <a:lnTo>
                    <a:pt x="10625" y="0"/>
                  </a:lnTo>
                  <a:cubicBezTo>
                    <a:pt x="4817" y="0"/>
                    <a:pt x="0" y="4817"/>
                    <a:pt x="0" y="10625"/>
                  </a:cubicBezTo>
                  <a:cubicBezTo>
                    <a:pt x="0" y="16434"/>
                    <a:pt x="4817" y="21251"/>
                    <a:pt x="10625" y="21251"/>
                  </a:cubicBezTo>
                  <a:lnTo>
                    <a:pt x="49585" y="21251"/>
                  </a:lnTo>
                  <a:lnTo>
                    <a:pt x="49585" y="194796"/>
                  </a:lnTo>
                  <a:cubicBezTo>
                    <a:pt x="49585" y="216330"/>
                    <a:pt x="67010" y="233756"/>
                    <a:pt x="88544" y="233756"/>
                  </a:cubicBezTo>
                  <a:lnTo>
                    <a:pt x="109794" y="233756"/>
                  </a:lnTo>
                  <a:cubicBezTo>
                    <a:pt x="115603" y="233756"/>
                    <a:pt x="120420" y="228939"/>
                    <a:pt x="120420" y="223130"/>
                  </a:cubicBezTo>
                  <a:cubicBezTo>
                    <a:pt x="120420" y="217322"/>
                    <a:pt x="115603" y="212505"/>
                    <a:pt x="109794" y="212505"/>
                  </a:cubicBezTo>
                  <a:lnTo>
                    <a:pt x="88544" y="212505"/>
                  </a:lnTo>
                  <a:cubicBezTo>
                    <a:pt x="78769" y="212505"/>
                    <a:pt x="70835" y="204571"/>
                    <a:pt x="70835" y="194796"/>
                  </a:cubicBezTo>
                  <a:lnTo>
                    <a:pt x="70835" y="127503"/>
                  </a:lnTo>
                  <a:lnTo>
                    <a:pt x="109794" y="127503"/>
                  </a:lnTo>
                  <a:close/>
                </a:path>
              </a:pathLst>
            </a:custGeom>
            <a:solidFill>
              <a:srgbClr val="F0F0F6">
                <a:alpha val="96000"/>
              </a:srgbClr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90DC4465-8644-9285-3711-2702E324F408}"/>
                </a:ext>
              </a:extLst>
            </p:cNvPr>
            <p:cNvSpPr/>
            <p:nvPr/>
          </p:nvSpPr>
          <p:spPr>
            <a:xfrm>
              <a:off x="11591852" y="1925438"/>
              <a:ext cx="85002" cy="56668"/>
            </a:xfrm>
            <a:custGeom>
              <a:avLst/>
              <a:gdLst>
                <a:gd name="connsiteX0" fmla="*/ 68002 w 85002"/>
                <a:gd name="connsiteY0" fmla="*/ 56668 h 56668"/>
                <a:gd name="connsiteX1" fmla="*/ 17000 w 85002"/>
                <a:gd name="connsiteY1" fmla="*/ 56668 h 56668"/>
                <a:gd name="connsiteX2" fmla="*/ 0 w 85002"/>
                <a:gd name="connsiteY2" fmla="*/ 39668 h 56668"/>
                <a:gd name="connsiteX3" fmla="*/ 0 w 85002"/>
                <a:gd name="connsiteY3" fmla="*/ 17000 h 56668"/>
                <a:gd name="connsiteX4" fmla="*/ 17000 w 85002"/>
                <a:gd name="connsiteY4" fmla="*/ 0 h 56668"/>
                <a:gd name="connsiteX5" fmla="*/ 68002 w 85002"/>
                <a:gd name="connsiteY5" fmla="*/ 0 h 56668"/>
                <a:gd name="connsiteX6" fmla="*/ 85002 w 85002"/>
                <a:gd name="connsiteY6" fmla="*/ 17000 h 56668"/>
                <a:gd name="connsiteX7" fmla="*/ 85002 w 85002"/>
                <a:gd name="connsiteY7" fmla="*/ 39668 h 56668"/>
                <a:gd name="connsiteX8" fmla="*/ 68002 w 85002"/>
                <a:gd name="connsiteY8" fmla="*/ 56668 h 56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02" h="56668">
                  <a:moveTo>
                    <a:pt x="68002" y="56668"/>
                  </a:moveTo>
                  <a:lnTo>
                    <a:pt x="17000" y="56668"/>
                  </a:lnTo>
                  <a:cubicBezTo>
                    <a:pt x="7650" y="56668"/>
                    <a:pt x="0" y="49018"/>
                    <a:pt x="0" y="39668"/>
                  </a:cubicBezTo>
                  <a:lnTo>
                    <a:pt x="0" y="17000"/>
                  </a:lnTo>
                  <a:cubicBezTo>
                    <a:pt x="0" y="7650"/>
                    <a:pt x="7650" y="0"/>
                    <a:pt x="17000" y="0"/>
                  </a:cubicBezTo>
                  <a:lnTo>
                    <a:pt x="68002" y="0"/>
                  </a:lnTo>
                  <a:cubicBezTo>
                    <a:pt x="77352" y="0"/>
                    <a:pt x="85002" y="7650"/>
                    <a:pt x="85002" y="17000"/>
                  </a:cubicBezTo>
                  <a:lnTo>
                    <a:pt x="85002" y="39668"/>
                  </a:lnTo>
                  <a:cubicBezTo>
                    <a:pt x="85002" y="49018"/>
                    <a:pt x="77352" y="56668"/>
                    <a:pt x="68002" y="56668"/>
                  </a:cubicBezTo>
                  <a:close/>
                </a:path>
              </a:pathLst>
            </a:custGeom>
            <a:solidFill>
              <a:srgbClr val="F0F0F6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0861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1">
            <a:extLst>
              <a:ext uri="{FF2B5EF4-FFF2-40B4-BE49-F238E27FC236}">
                <a16:creationId xmlns:a16="http://schemas.microsoft.com/office/drawing/2014/main" id="{5DE7A009-DB1D-3B6B-F329-181922BE6579}"/>
              </a:ext>
            </a:extLst>
          </p:cNvPr>
          <p:cNvSpPr>
            <a:spLocks/>
          </p:cNvSpPr>
          <p:nvPr/>
        </p:nvSpPr>
        <p:spPr>
          <a:xfrm>
            <a:off x="334963" y="4518178"/>
            <a:ext cx="3634708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E47FF235-09A2-115B-4616-003AB719E634}"/>
              </a:ext>
            </a:extLst>
          </p:cNvPr>
          <p:cNvSpPr>
            <a:spLocks/>
          </p:cNvSpPr>
          <p:nvPr/>
        </p:nvSpPr>
        <p:spPr>
          <a:xfrm>
            <a:off x="4273928" y="4518178"/>
            <a:ext cx="3630434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7062DFF-CA2A-482D-4189-61559893ADDD}"/>
              </a:ext>
            </a:extLst>
          </p:cNvPr>
          <p:cNvSpPr>
            <a:spLocks/>
          </p:cNvSpPr>
          <p:nvPr/>
        </p:nvSpPr>
        <p:spPr>
          <a:xfrm>
            <a:off x="340209" y="2259887"/>
            <a:ext cx="3634709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2FFE1C37-A7BA-A5EA-8A50-8BE54DFF37C1}"/>
              </a:ext>
            </a:extLst>
          </p:cNvPr>
          <p:cNvSpPr>
            <a:spLocks/>
          </p:cNvSpPr>
          <p:nvPr/>
        </p:nvSpPr>
        <p:spPr>
          <a:xfrm>
            <a:off x="8190636" y="2259887"/>
            <a:ext cx="3634709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370BB77F-11B0-156F-A4FB-0F5158972F13}"/>
              </a:ext>
            </a:extLst>
          </p:cNvPr>
          <p:cNvSpPr>
            <a:spLocks/>
          </p:cNvSpPr>
          <p:nvPr/>
        </p:nvSpPr>
        <p:spPr>
          <a:xfrm>
            <a:off x="4274900" y="2259887"/>
            <a:ext cx="3634709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3" y="817341"/>
            <a:ext cx="6033180" cy="96584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Решения для разных</a:t>
            </a:r>
            <a:b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</a:b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типов бизнеса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C2E434D-B1B6-93CF-3A89-6EEE516524D5}"/>
              </a:ext>
            </a:extLst>
          </p:cNvPr>
          <p:cNvGrpSpPr/>
          <p:nvPr/>
        </p:nvGrpSpPr>
        <p:grpSpPr>
          <a:xfrm>
            <a:off x="3495370" y="2475604"/>
            <a:ext cx="304800" cy="304800"/>
            <a:chOff x="6974775" y="1038341"/>
            <a:chExt cx="304800" cy="3048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1A685DE3-6C25-38F4-6157-516A431C8B5B}"/>
                </a:ext>
              </a:extLst>
            </p:cNvPr>
            <p:cNvSpPr/>
            <p:nvPr/>
          </p:nvSpPr>
          <p:spPr>
            <a:xfrm>
              <a:off x="6974775" y="1038341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7F8A442-C5EC-31F9-1B6A-6C6390915312}"/>
                </a:ext>
              </a:extLst>
            </p:cNvPr>
            <p:cNvGrpSpPr/>
            <p:nvPr/>
          </p:nvGrpSpPr>
          <p:grpSpPr>
            <a:xfrm>
              <a:off x="7049595" y="1111363"/>
              <a:ext cx="155161" cy="158756"/>
              <a:chOff x="7217820" y="-788953"/>
              <a:chExt cx="155161" cy="158756"/>
            </a:xfrm>
          </p:grpSpPr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0175D723-D473-2390-4209-3E1D89E2523E}"/>
                  </a:ext>
                </a:extLst>
              </p:cNvPr>
              <p:cNvSpPr/>
              <p:nvPr/>
            </p:nvSpPr>
            <p:spPr>
              <a:xfrm>
                <a:off x="7217820" y="-788953"/>
                <a:ext cx="155161" cy="118983"/>
              </a:xfrm>
              <a:custGeom>
                <a:avLst/>
                <a:gdLst>
                  <a:gd name="connsiteX0" fmla="*/ 0 w 155161"/>
                  <a:gd name="connsiteY0" fmla="*/ 0 h 118983"/>
                  <a:gd name="connsiteX1" fmla="*/ 13811 w 155161"/>
                  <a:gd name="connsiteY1" fmla="*/ 0 h 118983"/>
                  <a:gd name="connsiteX2" fmla="*/ 28416 w 155161"/>
                  <a:gd name="connsiteY2" fmla="*/ 15875 h 118983"/>
                  <a:gd name="connsiteX3" fmla="*/ 21828 w 155161"/>
                  <a:gd name="connsiteY3" fmla="*/ 94933 h 118983"/>
                  <a:gd name="connsiteX4" fmla="*/ 43974 w 155161"/>
                  <a:gd name="connsiteY4" fmla="*/ 118983 h 118983"/>
                  <a:gd name="connsiteX5" fmla="*/ 128509 w 155161"/>
                  <a:gd name="connsiteY5" fmla="*/ 118983 h 118983"/>
                  <a:gd name="connsiteX6" fmla="*/ 150812 w 155161"/>
                  <a:gd name="connsiteY6" fmla="*/ 98266 h 118983"/>
                  <a:gd name="connsiteX7" fmla="*/ 155099 w 155161"/>
                  <a:gd name="connsiteY7" fmla="*/ 38735 h 118983"/>
                  <a:gd name="connsiteX8" fmla="*/ 132795 w 155161"/>
                  <a:gd name="connsiteY8" fmla="*/ 14843 h 118983"/>
                  <a:gd name="connsiteX9" fmla="*/ 30321 w 155161"/>
                  <a:gd name="connsiteY9" fmla="*/ 14843 h 11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161" h="118983">
                    <a:moveTo>
                      <a:pt x="0" y="0"/>
                    </a:moveTo>
                    <a:lnTo>
                      <a:pt x="13811" y="0"/>
                    </a:lnTo>
                    <a:cubicBezTo>
                      <a:pt x="22384" y="0"/>
                      <a:pt x="29130" y="7382"/>
                      <a:pt x="28416" y="15875"/>
                    </a:cubicBezTo>
                    <a:lnTo>
                      <a:pt x="21828" y="94933"/>
                    </a:lnTo>
                    <a:cubicBezTo>
                      <a:pt x="20717" y="107870"/>
                      <a:pt x="30956" y="118983"/>
                      <a:pt x="43974" y="118983"/>
                    </a:cubicBezTo>
                    <a:lnTo>
                      <a:pt x="128509" y="118983"/>
                    </a:lnTo>
                    <a:cubicBezTo>
                      <a:pt x="139939" y="118983"/>
                      <a:pt x="149940" y="109617"/>
                      <a:pt x="150812" y="98266"/>
                    </a:cubicBezTo>
                    <a:lnTo>
                      <a:pt x="155099" y="38735"/>
                    </a:lnTo>
                    <a:cubicBezTo>
                      <a:pt x="156051" y="25559"/>
                      <a:pt x="146050" y="14843"/>
                      <a:pt x="132795" y="14843"/>
                    </a:cubicBezTo>
                    <a:lnTo>
                      <a:pt x="30321" y="14843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CEA62111-73F6-F445-6ED3-C527B927824A}"/>
                  </a:ext>
                </a:extLst>
              </p:cNvPr>
              <p:cNvSpPr/>
              <p:nvPr/>
            </p:nvSpPr>
            <p:spPr>
              <a:xfrm>
                <a:off x="7321004" y="-650040"/>
                <a:ext cx="19843" cy="19843"/>
              </a:xfrm>
              <a:custGeom>
                <a:avLst/>
                <a:gdLst>
                  <a:gd name="connsiteX0" fmla="*/ 9922 w 19843"/>
                  <a:gd name="connsiteY0" fmla="*/ 19843 h 19843"/>
                  <a:gd name="connsiteX1" fmla="*/ 19843 w 19843"/>
                  <a:gd name="connsiteY1" fmla="*/ 9922 h 19843"/>
                  <a:gd name="connsiteX2" fmla="*/ 9922 w 19843"/>
                  <a:gd name="connsiteY2" fmla="*/ 0 h 19843"/>
                  <a:gd name="connsiteX3" fmla="*/ 0 w 19843"/>
                  <a:gd name="connsiteY3" fmla="*/ 9922 h 19843"/>
                  <a:gd name="connsiteX4" fmla="*/ 9922 w 19843"/>
                  <a:gd name="connsiteY4" fmla="*/ 19843 h 1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43" h="19843">
                    <a:moveTo>
                      <a:pt x="9922" y="19843"/>
                    </a:moveTo>
                    <a:cubicBezTo>
                      <a:pt x="15402" y="19843"/>
                      <a:pt x="19843" y="15402"/>
                      <a:pt x="19843" y="9922"/>
                    </a:cubicBezTo>
                    <a:cubicBezTo>
                      <a:pt x="19843" y="4442"/>
                      <a:pt x="15402" y="0"/>
                      <a:pt x="9922" y="0"/>
                    </a:cubicBezTo>
                    <a:cubicBezTo>
                      <a:pt x="4442" y="0"/>
                      <a:pt x="0" y="4442"/>
                      <a:pt x="0" y="9922"/>
                    </a:cubicBezTo>
                    <a:cubicBezTo>
                      <a:pt x="0" y="15402"/>
                      <a:pt x="4442" y="19843"/>
                      <a:pt x="9922" y="19843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172B2E0F-6A20-0E50-912E-842113B21EC3}"/>
                  </a:ext>
                </a:extLst>
              </p:cNvPr>
              <p:cNvSpPr/>
              <p:nvPr/>
            </p:nvSpPr>
            <p:spPr>
              <a:xfrm>
                <a:off x="7257501" y="-650040"/>
                <a:ext cx="19843" cy="19843"/>
              </a:xfrm>
              <a:custGeom>
                <a:avLst/>
                <a:gdLst>
                  <a:gd name="connsiteX0" fmla="*/ 9922 w 19843"/>
                  <a:gd name="connsiteY0" fmla="*/ 19843 h 19843"/>
                  <a:gd name="connsiteX1" fmla="*/ 19843 w 19843"/>
                  <a:gd name="connsiteY1" fmla="*/ 9922 h 19843"/>
                  <a:gd name="connsiteX2" fmla="*/ 9922 w 19843"/>
                  <a:gd name="connsiteY2" fmla="*/ 0 h 19843"/>
                  <a:gd name="connsiteX3" fmla="*/ 0 w 19843"/>
                  <a:gd name="connsiteY3" fmla="*/ 9922 h 19843"/>
                  <a:gd name="connsiteX4" fmla="*/ 9922 w 19843"/>
                  <a:gd name="connsiteY4" fmla="*/ 19843 h 1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43" h="19843">
                    <a:moveTo>
                      <a:pt x="9922" y="19843"/>
                    </a:moveTo>
                    <a:cubicBezTo>
                      <a:pt x="15402" y="19843"/>
                      <a:pt x="19843" y="15402"/>
                      <a:pt x="19843" y="9922"/>
                    </a:cubicBezTo>
                    <a:cubicBezTo>
                      <a:pt x="19843" y="4442"/>
                      <a:pt x="15402" y="0"/>
                      <a:pt x="9922" y="0"/>
                    </a:cubicBezTo>
                    <a:cubicBezTo>
                      <a:pt x="4442" y="0"/>
                      <a:pt x="0" y="4442"/>
                      <a:pt x="0" y="9922"/>
                    </a:cubicBezTo>
                    <a:cubicBezTo>
                      <a:pt x="0" y="15402"/>
                      <a:pt x="4442" y="19843"/>
                      <a:pt x="9922" y="19843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1DED7CCA-D464-11AD-F037-3E1CC18EAE66}"/>
                  </a:ext>
                </a:extLst>
              </p:cNvPr>
              <p:cNvSpPr/>
              <p:nvPr/>
            </p:nvSpPr>
            <p:spPr>
              <a:xfrm>
                <a:off x="7273379" y="-741328"/>
                <a:ext cx="95250" cy="9525"/>
              </a:xfrm>
              <a:custGeom>
                <a:avLst/>
                <a:gdLst>
                  <a:gd name="connsiteX0" fmla="*/ 0 w 95250"/>
                  <a:gd name="connsiteY0" fmla="*/ 0 h 9525"/>
                  <a:gd name="connsiteX1" fmla="*/ 95250 w 9525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0" h="9525">
                    <a:moveTo>
                      <a:pt x="0" y="0"/>
                    </a:moveTo>
                    <a:lnTo>
                      <a:pt x="95250" y="0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300725BB-073C-B155-B3EC-A2888B77E38D}"/>
              </a:ext>
            </a:extLst>
          </p:cNvPr>
          <p:cNvGrpSpPr/>
          <p:nvPr/>
        </p:nvGrpSpPr>
        <p:grpSpPr>
          <a:xfrm>
            <a:off x="3490123" y="4655314"/>
            <a:ext cx="304800" cy="304800"/>
            <a:chOff x="6974775" y="3089802"/>
            <a:chExt cx="304800" cy="304800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6A080BB-561E-B0BC-B6A2-01A75CF1DE9B}"/>
                </a:ext>
              </a:extLst>
            </p:cNvPr>
            <p:cNvSpPr/>
            <p:nvPr/>
          </p:nvSpPr>
          <p:spPr>
            <a:xfrm>
              <a:off x="6974775" y="3089802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62223AC6-5E7C-D14B-9771-66547A6D03F8}"/>
                </a:ext>
              </a:extLst>
            </p:cNvPr>
            <p:cNvGrpSpPr/>
            <p:nvPr/>
          </p:nvGrpSpPr>
          <p:grpSpPr>
            <a:xfrm>
              <a:off x="7047724" y="3162833"/>
              <a:ext cx="158902" cy="158739"/>
              <a:chOff x="8683240" y="-788971"/>
              <a:chExt cx="158902" cy="158739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1EA573D-E3F9-95D3-DE29-8FE97B8DB878}"/>
                  </a:ext>
                </a:extLst>
              </p:cNvPr>
              <p:cNvSpPr/>
              <p:nvPr/>
            </p:nvSpPr>
            <p:spPr>
              <a:xfrm>
                <a:off x="8683240" y="-788971"/>
                <a:ext cx="149522" cy="113218"/>
              </a:xfrm>
              <a:custGeom>
                <a:avLst/>
                <a:gdLst>
                  <a:gd name="connsiteX0" fmla="*/ 59273 w 149522"/>
                  <a:gd name="connsiteY0" fmla="*/ 4217 h 113218"/>
                  <a:gd name="connsiteX1" fmla="*/ 11490 w 149522"/>
                  <a:gd name="connsiteY1" fmla="*/ 35411 h 113218"/>
                  <a:gd name="connsiteX2" fmla="*/ 11490 w 149522"/>
                  <a:gd name="connsiteY2" fmla="*/ 77798 h 113218"/>
                  <a:gd name="connsiteX3" fmla="*/ 59273 w 149522"/>
                  <a:gd name="connsiteY3" fmla="*/ 108992 h 113218"/>
                  <a:gd name="connsiteX4" fmla="*/ 90547 w 149522"/>
                  <a:gd name="connsiteY4" fmla="*/ 108992 h 113218"/>
                  <a:gd name="connsiteX5" fmla="*/ 138093 w 149522"/>
                  <a:gd name="connsiteY5" fmla="*/ 77798 h 113218"/>
                  <a:gd name="connsiteX6" fmla="*/ 138093 w 149522"/>
                  <a:gd name="connsiteY6" fmla="*/ 35490 h 113218"/>
                  <a:gd name="connsiteX7" fmla="*/ 90547 w 149522"/>
                  <a:gd name="connsiteY7" fmla="*/ 4296 h 113218"/>
                  <a:gd name="connsiteX8" fmla="*/ 59273 w 149522"/>
                  <a:gd name="connsiteY8" fmla="*/ 4217 h 11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522" h="113218">
                    <a:moveTo>
                      <a:pt x="59273" y="4217"/>
                    </a:moveTo>
                    <a:lnTo>
                      <a:pt x="11490" y="35411"/>
                    </a:lnTo>
                    <a:cubicBezTo>
                      <a:pt x="-3830" y="45413"/>
                      <a:pt x="-3830" y="67796"/>
                      <a:pt x="11490" y="77798"/>
                    </a:cubicBezTo>
                    <a:lnTo>
                      <a:pt x="59273" y="108992"/>
                    </a:lnTo>
                    <a:cubicBezTo>
                      <a:pt x="67846" y="114627"/>
                      <a:pt x="81974" y="114627"/>
                      <a:pt x="90547" y="108992"/>
                    </a:cubicBezTo>
                    <a:lnTo>
                      <a:pt x="138093" y="77798"/>
                    </a:lnTo>
                    <a:cubicBezTo>
                      <a:pt x="153333" y="67796"/>
                      <a:pt x="153333" y="45492"/>
                      <a:pt x="138093" y="35490"/>
                    </a:cubicBezTo>
                    <a:lnTo>
                      <a:pt x="90547" y="4296"/>
                    </a:lnTo>
                    <a:cubicBezTo>
                      <a:pt x="81974" y="-1419"/>
                      <a:pt x="67846" y="-1419"/>
                      <a:pt x="59273" y="4217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CD881CBE-F292-1D35-1436-9DE8CEEF0745}"/>
                  </a:ext>
                </a:extLst>
              </p:cNvPr>
              <p:cNvSpPr/>
              <p:nvPr/>
            </p:nvSpPr>
            <p:spPr>
              <a:xfrm>
                <a:off x="8707360" y="-700995"/>
                <a:ext cx="101282" cy="70763"/>
              </a:xfrm>
              <a:custGeom>
                <a:avLst/>
                <a:gdLst>
                  <a:gd name="connsiteX0" fmla="*/ 79 w 101282"/>
                  <a:gd name="connsiteY0" fmla="*/ 0 h 70763"/>
                  <a:gd name="connsiteX1" fmla="*/ 0 w 101282"/>
                  <a:gd name="connsiteY1" fmla="*/ 37227 h 70763"/>
                  <a:gd name="connsiteX2" fmla="*/ 17304 w 101282"/>
                  <a:gd name="connsiteY2" fmla="*/ 61277 h 70763"/>
                  <a:gd name="connsiteX3" fmla="*/ 42624 w 101282"/>
                  <a:gd name="connsiteY3" fmla="*/ 69692 h 70763"/>
                  <a:gd name="connsiteX4" fmla="*/ 58658 w 101282"/>
                  <a:gd name="connsiteY4" fmla="*/ 69692 h 70763"/>
                  <a:gd name="connsiteX5" fmla="*/ 83979 w 101282"/>
                  <a:gd name="connsiteY5" fmla="*/ 61277 h 70763"/>
                  <a:gd name="connsiteX6" fmla="*/ 101282 w 101282"/>
                  <a:gd name="connsiteY6" fmla="*/ 37227 h 70763"/>
                  <a:gd name="connsiteX7" fmla="*/ 101282 w 101282"/>
                  <a:gd name="connsiteY7" fmla="*/ 397 h 7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282" h="70763">
                    <a:moveTo>
                      <a:pt x="79" y="0"/>
                    </a:moveTo>
                    <a:lnTo>
                      <a:pt x="0" y="37227"/>
                    </a:lnTo>
                    <a:cubicBezTo>
                      <a:pt x="0" y="47308"/>
                      <a:pt x="7779" y="58103"/>
                      <a:pt x="17304" y="61277"/>
                    </a:cubicBezTo>
                    <a:lnTo>
                      <a:pt x="42624" y="69692"/>
                    </a:lnTo>
                    <a:cubicBezTo>
                      <a:pt x="46990" y="71120"/>
                      <a:pt x="54213" y="71120"/>
                      <a:pt x="58658" y="69692"/>
                    </a:cubicBezTo>
                    <a:lnTo>
                      <a:pt x="83979" y="61277"/>
                    </a:lnTo>
                    <a:cubicBezTo>
                      <a:pt x="93504" y="58103"/>
                      <a:pt x="101282" y="47308"/>
                      <a:pt x="101282" y="37227"/>
                    </a:cubicBezTo>
                    <a:lnTo>
                      <a:pt x="101282" y="397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769320DD-0523-1AE3-9990-7F2B011D208A}"/>
                  </a:ext>
                </a:extLst>
              </p:cNvPr>
              <p:cNvSpPr/>
              <p:nvPr/>
            </p:nvSpPr>
            <p:spPr>
              <a:xfrm>
                <a:off x="8832617" y="-733384"/>
                <a:ext cx="9525" cy="47625"/>
              </a:xfrm>
              <a:custGeom>
                <a:avLst/>
                <a:gdLst>
                  <a:gd name="connsiteX0" fmla="*/ 0 w 9525"/>
                  <a:gd name="connsiteY0" fmla="*/ 47625 h 47625"/>
                  <a:gd name="connsiteX1" fmla="*/ 0 w 9525"/>
                  <a:gd name="connsiteY1" fmla="*/ 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7625">
                    <a:moveTo>
                      <a:pt x="0" y="47625"/>
                    </a:moveTo>
                    <a:lnTo>
                      <a:pt x="0" y="0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EA2189A-79CE-2E8B-A1B3-A400C6C8F8E3}"/>
              </a:ext>
            </a:extLst>
          </p:cNvPr>
          <p:cNvSpPr/>
          <p:nvPr/>
        </p:nvSpPr>
        <p:spPr>
          <a:xfrm>
            <a:off x="11328134" y="2478846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4D82701-A8E8-3513-A949-5506F0100A43}"/>
              </a:ext>
            </a:extLst>
          </p:cNvPr>
          <p:cNvGrpSpPr/>
          <p:nvPr/>
        </p:nvGrpSpPr>
        <p:grpSpPr>
          <a:xfrm>
            <a:off x="11401159" y="2548632"/>
            <a:ext cx="158750" cy="158750"/>
            <a:chOff x="8122812" y="-788953"/>
            <a:chExt cx="158750" cy="158750"/>
          </a:xfrm>
        </p:grpSpPr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1DFA9DF-D534-0494-8B82-E399345D68DF}"/>
                </a:ext>
              </a:extLst>
            </p:cNvPr>
            <p:cNvSpPr/>
            <p:nvPr/>
          </p:nvSpPr>
          <p:spPr>
            <a:xfrm>
              <a:off x="8122812" y="-788953"/>
              <a:ext cx="158750" cy="158750"/>
            </a:xfrm>
            <a:custGeom>
              <a:avLst/>
              <a:gdLst>
                <a:gd name="connsiteX0" fmla="*/ 55562 w 158750"/>
                <a:gd name="connsiteY0" fmla="*/ 158750 h 158750"/>
                <a:gd name="connsiteX1" fmla="*/ 103187 w 158750"/>
                <a:gd name="connsiteY1" fmla="*/ 158750 h 158750"/>
                <a:gd name="connsiteX2" fmla="*/ 158750 w 158750"/>
                <a:gd name="connsiteY2" fmla="*/ 103187 h 158750"/>
                <a:gd name="connsiteX3" fmla="*/ 158750 w 158750"/>
                <a:gd name="connsiteY3" fmla="*/ 55562 h 158750"/>
                <a:gd name="connsiteX4" fmla="*/ 103187 w 158750"/>
                <a:gd name="connsiteY4" fmla="*/ 0 h 158750"/>
                <a:gd name="connsiteX5" fmla="*/ 55562 w 158750"/>
                <a:gd name="connsiteY5" fmla="*/ 0 h 158750"/>
                <a:gd name="connsiteX6" fmla="*/ 0 w 158750"/>
                <a:gd name="connsiteY6" fmla="*/ 55562 h 158750"/>
                <a:gd name="connsiteX7" fmla="*/ 0 w 158750"/>
                <a:gd name="connsiteY7" fmla="*/ 103187 h 158750"/>
                <a:gd name="connsiteX8" fmla="*/ 55562 w 158750"/>
                <a:gd name="connsiteY8" fmla="*/ 158750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750" h="158750">
                  <a:moveTo>
                    <a:pt x="55562" y="158750"/>
                  </a:moveTo>
                  <a:lnTo>
                    <a:pt x="103187" y="158750"/>
                  </a:lnTo>
                  <a:cubicBezTo>
                    <a:pt x="142875" y="158750"/>
                    <a:pt x="158750" y="142875"/>
                    <a:pt x="158750" y="103187"/>
                  </a:cubicBezTo>
                  <a:lnTo>
                    <a:pt x="158750" y="55562"/>
                  </a:lnTo>
                  <a:cubicBezTo>
                    <a:pt x="158750" y="15875"/>
                    <a:pt x="142875" y="0"/>
                    <a:pt x="103187" y="0"/>
                  </a:cubicBezTo>
                  <a:lnTo>
                    <a:pt x="55562" y="0"/>
                  </a:lnTo>
                  <a:cubicBezTo>
                    <a:pt x="15875" y="0"/>
                    <a:pt x="0" y="15875"/>
                    <a:pt x="0" y="55562"/>
                  </a:cubicBezTo>
                  <a:lnTo>
                    <a:pt x="0" y="103187"/>
                  </a:lnTo>
                  <a:cubicBezTo>
                    <a:pt x="0" y="142875"/>
                    <a:pt x="15875" y="158750"/>
                    <a:pt x="55562" y="158750"/>
                  </a:cubicBezTo>
                  <a:close/>
                </a:path>
              </a:pathLst>
            </a:custGeom>
            <a:noFill/>
            <a:ln w="119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15746C5B-7D85-C7FB-9566-81E0165E5ADE}"/>
                </a:ext>
              </a:extLst>
            </p:cNvPr>
            <p:cNvSpPr/>
            <p:nvPr/>
          </p:nvSpPr>
          <p:spPr>
            <a:xfrm>
              <a:off x="8146624" y="-765140"/>
              <a:ext cx="111125" cy="111125"/>
            </a:xfrm>
            <a:custGeom>
              <a:avLst/>
              <a:gdLst>
                <a:gd name="connsiteX0" fmla="*/ 23813 w 111125"/>
                <a:gd name="connsiteY0" fmla="*/ 111125 h 111125"/>
                <a:gd name="connsiteX1" fmla="*/ 87313 w 111125"/>
                <a:gd name="connsiteY1" fmla="*/ 111125 h 111125"/>
                <a:gd name="connsiteX2" fmla="*/ 111125 w 111125"/>
                <a:gd name="connsiteY2" fmla="*/ 87313 h 111125"/>
                <a:gd name="connsiteX3" fmla="*/ 111125 w 111125"/>
                <a:gd name="connsiteY3" fmla="*/ 23813 h 111125"/>
                <a:gd name="connsiteX4" fmla="*/ 87313 w 111125"/>
                <a:gd name="connsiteY4" fmla="*/ 0 h 111125"/>
                <a:gd name="connsiteX5" fmla="*/ 23813 w 111125"/>
                <a:gd name="connsiteY5" fmla="*/ 0 h 111125"/>
                <a:gd name="connsiteX6" fmla="*/ 0 w 111125"/>
                <a:gd name="connsiteY6" fmla="*/ 23813 h 111125"/>
                <a:gd name="connsiteX7" fmla="*/ 0 w 111125"/>
                <a:gd name="connsiteY7" fmla="*/ 87313 h 111125"/>
                <a:gd name="connsiteX8" fmla="*/ 23813 w 111125"/>
                <a:gd name="connsiteY8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125" h="111125">
                  <a:moveTo>
                    <a:pt x="23813" y="111125"/>
                  </a:moveTo>
                  <a:lnTo>
                    <a:pt x="87313" y="111125"/>
                  </a:lnTo>
                  <a:cubicBezTo>
                    <a:pt x="103187" y="111125"/>
                    <a:pt x="111125" y="103187"/>
                    <a:pt x="111125" y="87313"/>
                  </a:cubicBezTo>
                  <a:lnTo>
                    <a:pt x="111125" y="23813"/>
                  </a:lnTo>
                  <a:cubicBezTo>
                    <a:pt x="111125" y="7937"/>
                    <a:pt x="103187" y="0"/>
                    <a:pt x="87313" y="0"/>
                  </a:cubicBezTo>
                  <a:lnTo>
                    <a:pt x="23813" y="0"/>
                  </a:lnTo>
                  <a:cubicBezTo>
                    <a:pt x="7937" y="0"/>
                    <a:pt x="0" y="7937"/>
                    <a:pt x="0" y="23813"/>
                  </a:cubicBezTo>
                  <a:lnTo>
                    <a:pt x="0" y="87313"/>
                  </a:lnTo>
                  <a:cubicBezTo>
                    <a:pt x="0" y="103187"/>
                    <a:pt x="7937" y="111125"/>
                    <a:pt x="23813" y="111125"/>
                  </a:cubicBezTo>
                  <a:close/>
                </a:path>
              </a:pathLst>
            </a:custGeom>
            <a:noFill/>
            <a:ln w="119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48D772A-41BD-A43C-AAF3-6B6B8F3AE8A3}"/>
                </a:ext>
              </a:extLst>
            </p:cNvPr>
            <p:cNvSpPr/>
            <p:nvPr/>
          </p:nvSpPr>
          <p:spPr>
            <a:xfrm>
              <a:off x="8146624" y="-729422"/>
              <a:ext cx="39528" cy="39687"/>
            </a:xfrm>
            <a:custGeom>
              <a:avLst/>
              <a:gdLst>
                <a:gd name="connsiteX0" fmla="*/ 0 w 39528"/>
                <a:gd name="connsiteY0" fmla="*/ 0 h 39687"/>
                <a:gd name="connsiteX1" fmla="*/ 19685 w 39528"/>
                <a:gd name="connsiteY1" fmla="*/ 0 h 39687"/>
                <a:gd name="connsiteX2" fmla="*/ 39529 w 39528"/>
                <a:gd name="connsiteY2" fmla="*/ 19843 h 39687"/>
                <a:gd name="connsiteX3" fmla="*/ 19685 w 39528"/>
                <a:gd name="connsiteY3" fmla="*/ 39688 h 39687"/>
                <a:gd name="connsiteX4" fmla="*/ 0 w 39528"/>
                <a:gd name="connsiteY4" fmla="*/ 39688 h 3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28" h="39687">
                  <a:moveTo>
                    <a:pt x="0" y="0"/>
                  </a:moveTo>
                  <a:lnTo>
                    <a:pt x="19685" y="0"/>
                  </a:lnTo>
                  <a:cubicBezTo>
                    <a:pt x="30639" y="0"/>
                    <a:pt x="39529" y="8890"/>
                    <a:pt x="39529" y="19843"/>
                  </a:cubicBezTo>
                  <a:cubicBezTo>
                    <a:pt x="39529" y="30797"/>
                    <a:pt x="30639" y="39688"/>
                    <a:pt x="19685" y="39688"/>
                  </a:cubicBezTo>
                  <a:lnTo>
                    <a:pt x="0" y="39688"/>
                  </a:lnTo>
                </a:path>
              </a:pathLst>
            </a:custGeom>
            <a:noFill/>
            <a:ln w="119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6B1EC8E3-A630-E35C-6249-971AA2B0DB61}"/>
                </a:ext>
              </a:extLst>
            </p:cNvPr>
            <p:cNvSpPr/>
            <p:nvPr/>
          </p:nvSpPr>
          <p:spPr>
            <a:xfrm>
              <a:off x="8233930" y="-725533"/>
              <a:ext cx="23812" cy="9525"/>
            </a:xfrm>
            <a:custGeom>
              <a:avLst/>
              <a:gdLst>
                <a:gd name="connsiteX0" fmla="*/ 23813 w 23812"/>
                <a:gd name="connsiteY0" fmla="*/ 0 h 9525"/>
                <a:gd name="connsiteX1" fmla="*/ 0 w 2381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" h="9525">
                  <a:moveTo>
                    <a:pt x="23813" y="0"/>
                  </a:moveTo>
                  <a:lnTo>
                    <a:pt x="0" y="0"/>
                  </a:lnTo>
                </a:path>
              </a:pathLst>
            </a:custGeom>
            <a:noFill/>
            <a:ln w="119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6AD259FC-F6B4-2F73-3F6D-F20734F8191D}"/>
                </a:ext>
              </a:extLst>
            </p:cNvPr>
            <p:cNvSpPr/>
            <p:nvPr/>
          </p:nvSpPr>
          <p:spPr>
            <a:xfrm>
              <a:off x="8233930" y="-693703"/>
              <a:ext cx="23812" cy="9525"/>
            </a:xfrm>
            <a:custGeom>
              <a:avLst/>
              <a:gdLst>
                <a:gd name="connsiteX0" fmla="*/ 23813 w 23812"/>
                <a:gd name="connsiteY0" fmla="*/ 0 h 9525"/>
                <a:gd name="connsiteX1" fmla="*/ 0 w 2381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" h="9525">
                  <a:moveTo>
                    <a:pt x="23813" y="0"/>
                  </a:moveTo>
                  <a:lnTo>
                    <a:pt x="0" y="0"/>
                  </a:lnTo>
                </a:path>
              </a:pathLst>
            </a:custGeom>
            <a:noFill/>
            <a:ln w="119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E41A7EF-3AE3-4184-A9D9-384949AB994E}"/>
                </a:ext>
              </a:extLst>
            </p:cNvPr>
            <p:cNvSpPr/>
            <p:nvPr/>
          </p:nvSpPr>
          <p:spPr>
            <a:xfrm>
              <a:off x="8164084" y="-709572"/>
              <a:ext cx="793" cy="9525"/>
            </a:xfrm>
            <a:custGeom>
              <a:avLst/>
              <a:gdLst>
                <a:gd name="connsiteX0" fmla="*/ 0 w 793"/>
                <a:gd name="connsiteY0" fmla="*/ 0 h 9525"/>
                <a:gd name="connsiteX1" fmla="*/ 793 w 79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3" h="9525">
                  <a:moveTo>
                    <a:pt x="0" y="0"/>
                  </a:moveTo>
                  <a:lnTo>
                    <a:pt x="793" y="0"/>
                  </a:lnTo>
                </a:path>
              </a:pathLst>
            </a:custGeom>
            <a:noFill/>
            <a:ln w="158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8825255-33A1-E078-56DF-473B385DD37E}"/>
              </a:ext>
            </a:extLst>
          </p:cNvPr>
          <p:cNvGrpSpPr/>
          <p:nvPr/>
        </p:nvGrpSpPr>
        <p:grpSpPr>
          <a:xfrm>
            <a:off x="7346960" y="4655314"/>
            <a:ext cx="304800" cy="304800"/>
            <a:chOff x="8494816" y="5141264"/>
            <a:chExt cx="304800" cy="304800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5934D605-E5CA-7C4B-26C7-EEA3746393F7}"/>
                </a:ext>
              </a:extLst>
            </p:cNvPr>
            <p:cNvSpPr/>
            <p:nvPr/>
          </p:nvSpPr>
          <p:spPr>
            <a:xfrm>
              <a:off x="8494816" y="5141264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DCD83F2-8CAB-381B-2545-D39466F3D30C}"/>
                </a:ext>
              </a:extLst>
            </p:cNvPr>
            <p:cNvGrpSpPr/>
            <p:nvPr/>
          </p:nvGrpSpPr>
          <p:grpSpPr>
            <a:xfrm>
              <a:off x="8567841" y="5214287"/>
              <a:ext cx="158750" cy="158755"/>
              <a:chOff x="9426198" y="-788953"/>
              <a:chExt cx="158750" cy="158755"/>
            </a:xfrm>
          </p:grpSpPr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59D02A04-7371-99BA-106A-DDD8CBBF59F7}"/>
                  </a:ext>
                </a:extLst>
              </p:cNvPr>
              <p:cNvSpPr/>
              <p:nvPr/>
            </p:nvSpPr>
            <p:spPr>
              <a:xfrm>
                <a:off x="9462065" y="-705906"/>
                <a:ext cx="24209" cy="24208"/>
              </a:xfrm>
              <a:custGeom>
                <a:avLst/>
                <a:gdLst>
                  <a:gd name="connsiteX0" fmla="*/ 24210 w 24209"/>
                  <a:gd name="connsiteY0" fmla="*/ 0 h 24208"/>
                  <a:gd name="connsiteX1" fmla="*/ 0 w 24209"/>
                  <a:gd name="connsiteY1" fmla="*/ 24209 h 2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209" h="24208">
                    <a:moveTo>
                      <a:pt x="24210" y="0"/>
                    </a:moveTo>
                    <a:lnTo>
                      <a:pt x="0" y="24209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4207A4AA-BB00-AB1C-3F6F-455F20DDA612}"/>
                  </a:ext>
                </a:extLst>
              </p:cNvPr>
              <p:cNvSpPr/>
              <p:nvPr/>
            </p:nvSpPr>
            <p:spPr>
              <a:xfrm>
                <a:off x="9462307" y="-705683"/>
                <a:ext cx="24209" cy="24209"/>
              </a:xfrm>
              <a:custGeom>
                <a:avLst/>
                <a:gdLst>
                  <a:gd name="connsiteX0" fmla="*/ 0 w 24209"/>
                  <a:gd name="connsiteY0" fmla="*/ 0 h 24209"/>
                  <a:gd name="connsiteX1" fmla="*/ 24210 w 24209"/>
                  <a:gd name="connsiteY1" fmla="*/ 24210 h 2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209" h="24209">
                    <a:moveTo>
                      <a:pt x="0" y="0"/>
                    </a:moveTo>
                    <a:lnTo>
                      <a:pt x="24210" y="24210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EAAA7BF7-880F-79AE-0101-F20D521AA45A}"/>
                  </a:ext>
                </a:extLst>
              </p:cNvPr>
              <p:cNvSpPr/>
              <p:nvPr/>
            </p:nvSpPr>
            <p:spPr>
              <a:xfrm>
                <a:off x="9517718" y="-693703"/>
                <a:ext cx="79" cy="9525"/>
              </a:xfrm>
              <a:custGeom>
                <a:avLst/>
                <a:gdLst>
                  <a:gd name="connsiteX0" fmla="*/ 0 w 79"/>
                  <a:gd name="connsiteY0" fmla="*/ 0 h 9525"/>
                  <a:gd name="connsiteX1" fmla="*/ 79 w 79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" h="9525">
                    <a:moveTo>
                      <a:pt x="0" y="0"/>
                    </a:moveTo>
                    <a:lnTo>
                      <a:pt x="79" y="0"/>
                    </a:ln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49E6A5C8-F54F-3817-121E-CAE52FBB01EB}"/>
                  </a:ext>
                </a:extLst>
              </p:cNvPr>
              <p:cNvSpPr/>
              <p:nvPr/>
            </p:nvSpPr>
            <p:spPr>
              <a:xfrm>
                <a:off x="9548990" y="-693703"/>
                <a:ext cx="79" cy="9525"/>
              </a:xfrm>
              <a:custGeom>
                <a:avLst/>
                <a:gdLst>
                  <a:gd name="connsiteX0" fmla="*/ 0 w 79"/>
                  <a:gd name="connsiteY0" fmla="*/ 0 h 9525"/>
                  <a:gd name="connsiteX1" fmla="*/ 79 w 79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" h="9525">
                    <a:moveTo>
                      <a:pt x="0" y="0"/>
                    </a:moveTo>
                    <a:lnTo>
                      <a:pt x="79" y="0"/>
                    </a:ln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0614C706-E24C-4999-B572-16EF48B9A254}"/>
                  </a:ext>
                </a:extLst>
              </p:cNvPr>
              <p:cNvSpPr/>
              <p:nvPr/>
            </p:nvSpPr>
            <p:spPr>
              <a:xfrm>
                <a:off x="9533354" y="-678131"/>
                <a:ext cx="9525" cy="158"/>
              </a:xfrm>
              <a:custGeom>
                <a:avLst/>
                <a:gdLst>
                  <a:gd name="connsiteX0" fmla="*/ 0 w 9525"/>
                  <a:gd name="connsiteY0" fmla="*/ 158 h 158"/>
                  <a:gd name="connsiteX1" fmla="*/ 0 w 9525"/>
                  <a:gd name="connsiteY1" fmla="*/ 0 h 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58">
                    <a:moveTo>
                      <a:pt x="0" y="158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565C4682-D6A2-9EE8-AB1A-61A60B70306D}"/>
                  </a:ext>
                </a:extLst>
              </p:cNvPr>
              <p:cNvSpPr/>
              <p:nvPr/>
            </p:nvSpPr>
            <p:spPr>
              <a:xfrm>
                <a:off x="9533354" y="-709423"/>
                <a:ext cx="9525" cy="159"/>
              </a:xfrm>
              <a:custGeom>
                <a:avLst/>
                <a:gdLst>
                  <a:gd name="connsiteX0" fmla="*/ 0 w 9525"/>
                  <a:gd name="connsiteY0" fmla="*/ 159 h 159"/>
                  <a:gd name="connsiteX1" fmla="*/ 0 w 9525"/>
                  <a:gd name="connsiteY1" fmla="*/ 0 h 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59">
                    <a:moveTo>
                      <a:pt x="0" y="159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A17CF2F6-DC5F-AE02-707D-A42AE7E16E79}"/>
                  </a:ext>
                </a:extLst>
              </p:cNvPr>
              <p:cNvSpPr/>
              <p:nvPr/>
            </p:nvSpPr>
            <p:spPr>
              <a:xfrm>
                <a:off x="9426198" y="-757197"/>
                <a:ext cx="158750" cy="126999"/>
              </a:xfrm>
              <a:custGeom>
                <a:avLst/>
                <a:gdLst>
                  <a:gd name="connsiteX0" fmla="*/ 55562 w 158750"/>
                  <a:gd name="connsiteY0" fmla="*/ 127000 h 126999"/>
                  <a:gd name="connsiteX1" fmla="*/ 103187 w 158750"/>
                  <a:gd name="connsiteY1" fmla="*/ 127000 h 126999"/>
                  <a:gd name="connsiteX2" fmla="*/ 158750 w 158750"/>
                  <a:gd name="connsiteY2" fmla="*/ 71438 h 126999"/>
                  <a:gd name="connsiteX3" fmla="*/ 158750 w 158750"/>
                  <a:gd name="connsiteY3" fmla="*/ 55562 h 126999"/>
                  <a:gd name="connsiteX4" fmla="*/ 103187 w 158750"/>
                  <a:gd name="connsiteY4" fmla="*/ 0 h 126999"/>
                  <a:gd name="connsiteX5" fmla="*/ 55562 w 158750"/>
                  <a:gd name="connsiteY5" fmla="*/ 0 h 126999"/>
                  <a:gd name="connsiteX6" fmla="*/ 0 w 158750"/>
                  <a:gd name="connsiteY6" fmla="*/ 55562 h 126999"/>
                  <a:gd name="connsiteX7" fmla="*/ 0 w 158750"/>
                  <a:gd name="connsiteY7" fmla="*/ 71438 h 126999"/>
                  <a:gd name="connsiteX8" fmla="*/ 55562 w 158750"/>
                  <a:gd name="connsiteY8" fmla="*/ 12700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750" h="126999">
                    <a:moveTo>
                      <a:pt x="55562" y="127000"/>
                    </a:moveTo>
                    <a:lnTo>
                      <a:pt x="103187" y="127000"/>
                    </a:lnTo>
                    <a:cubicBezTo>
                      <a:pt x="142875" y="127000"/>
                      <a:pt x="158750" y="111125"/>
                      <a:pt x="158750" y="71438"/>
                    </a:cubicBezTo>
                    <a:lnTo>
                      <a:pt x="158750" y="55562"/>
                    </a:lnTo>
                    <a:cubicBezTo>
                      <a:pt x="158750" y="15875"/>
                      <a:pt x="142875" y="0"/>
                      <a:pt x="103187" y="0"/>
                    </a:cubicBezTo>
                    <a:lnTo>
                      <a:pt x="55562" y="0"/>
                    </a:lnTo>
                    <a:cubicBezTo>
                      <a:pt x="15875" y="0"/>
                      <a:pt x="0" y="15875"/>
                      <a:pt x="0" y="55562"/>
                    </a:cubicBezTo>
                    <a:lnTo>
                      <a:pt x="0" y="71438"/>
                    </a:lnTo>
                    <a:cubicBezTo>
                      <a:pt x="0" y="111125"/>
                      <a:pt x="15875" y="127000"/>
                      <a:pt x="55562" y="127000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6903A45A-60A6-0FDA-113B-F11F44B66DD0}"/>
                  </a:ext>
                </a:extLst>
              </p:cNvPr>
              <p:cNvSpPr/>
              <p:nvPr/>
            </p:nvSpPr>
            <p:spPr>
              <a:xfrm>
                <a:off x="9497477" y="-788953"/>
                <a:ext cx="16113" cy="31749"/>
              </a:xfrm>
              <a:custGeom>
                <a:avLst/>
                <a:gdLst>
                  <a:gd name="connsiteX0" fmla="*/ 16113 w 16113"/>
                  <a:gd name="connsiteY0" fmla="*/ 0 h 31749"/>
                  <a:gd name="connsiteX1" fmla="*/ 16033 w 16113"/>
                  <a:gd name="connsiteY1" fmla="*/ 8017 h 31749"/>
                  <a:gd name="connsiteX2" fmla="*/ 8096 w 16113"/>
                  <a:gd name="connsiteY2" fmla="*/ 15875 h 31749"/>
                  <a:gd name="connsiteX3" fmla="*/ 7858 w 16113"/>
                  <a:gd name="connsiteY3" fmla="*/ 15875 h 31749"/>
                  <a:gd name="connsiteX4" fmla="*/ 0 w 16113"/>
                  <a:gd name="connsiteY4" fmla="*/ 23812 h 31749"/>
                  <a:gd name="connsiteX5" fmla="*/ 7937 w 16113"/>
                  <a:gd name="connsiteY5" fmla="*/ 31749 h 31749"/>
                  <a:gd name="connsiteX6" fmla="*/ 15875 w 16113"/>
                  <a:gd name="connsiteY6" fmla="*/ 31749 h 3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13" h="31749">
                    <a:moveTo>
                      <a:pt x="16113" y="0"/>
                    </a:moveTo>
                    <a:lnTo>
                      <a:pt x="16033" y="8017"/>
                    </a:lnTo>
                    <a:cubicBezTo>
                      <a:pt x="15954" y="12382"/>
                      <a:pt x="12462" y="15875"/>
                      <a:pt x="8096" y="15875"/>
                    </a:cubicBezTo>
                    <a:lnTo>
                      <a:pt x="7858" y="15875"/>
                    </a:lnTo>
                    <a:cubicBezTo>
                      <a:pt x="3493" y="15875"/>
                      <a:pt x="0" y="19447"/>
                      <a:pt x="0" y="23812"/>
                    </a:cubicBezTo>
                    <a:cubicBezTo>
                      <a:pt x="0" y="28178"/>
                      <a:pt x="3572" y="31749"/>
                      <a:pt x="7937" y="31749"/>
                    </a:cubicBezTo>
                    <a:lnTo>
                      <a:pt x="15875" y="31749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672EB2B-E932-AC8B-0EA4-10EB478E29C0}"/>
              </a:ext>
            </a:extLst>
          </p:cNvPr>
          <p:cNvGrpSpPr/>
          <p:nvPr/>
        </p:nvGrpSpPr>
        <p:grpSpPr>
          <a:xfrm>
            <a:off x="7374275" y="2475604"/>
            <a:ext cx="304800" cy="304800"/>
            <a:chOff x="11297393" y="1038341"/>
            <a:chExt cx="304800" cy="304800"/>
          </a:xfrm>
        </p:grpSpPr>
        <p:sp>
          <p:nvSpPr>
            <p:cNvPr id="158" name="Rounded Rectangle 157">
              <a:extLst>
                <a:ext uri="{FF2B5EF4-FFF2-40B4-BE49-F238E27FC236}">
                  <a16:creationId xmlns:a16="http://schemas.microsoft.com/office/drawing/2014/main" id="{D8F323C8-410B-248A-1C51-5A8EAD257AAE}"/>
                </a:ext>
              </a:extLst>
            </p:cNvPr>
            <p:cNvSpPr/>
            <p:nvPr/>
          </p:nvSpPr>
          <p:spPr>
            <a:xfrm>
              <a:off x="11297393" y="1038341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0C5AD323-DAF6-4F0B-FE1C-EFE1B4B5EC34}"/>
                </a:ext>
              </a:extLst>
            </p:cNvPr>
            <p:cNvGrpSpPr/>
            <p:nvPr/>
          </p:nvGrpSpPr>
          <p:grpSpPr>
            <a:xfrm>
              <a:off x="11366455" y="1107388"/>
              <a:ext cx="166677" cy="166706"/>
              <a:chOff x="7778656" y="-788953"/>
              <a:chExt cx="166677" cy="166706"/>
            </a:xfrm>
          </p:grpSpPr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EA99CE65-73EA-B424-77CB-2ACBD3369D2C}"/>
                  </a:ext>
                </a:extLst>
              </p:cNvPr>
              <p:cNvSpPr/>
              <p:nvPr/>
            </p:nvSpPr>
            <p:spPr>
              <a:xfrm>
                <a:off x="7778656" y="-788953"/>
                <a:ext cx="158750" cy="158750"/>
              </a:xfrm>
              <a:custGeom>
                <a:avLst/>
                <a:gdLst>
                  <a:gd name="connsiteX0" fmla="*/ 158750 w 158750"/>
                  <a:gd name="connsiteY0" fmla="*/ 55562 h 158750"/>
                  <a:gd name="connsiteX1" fmla="*/ 158750 w 158750"/>
                  <a:gd name="connsiteY1" fmla="*/ 103187 h 158750"/>
                  <a:gd name="connsiteX2" fmla="*/ 158591 w 158750"/>
                  <a:gd name="connsiteY2" fmla="*/ 108347 h 158750"/>
                  <a:gd name="connsiteX3" fmla="*/ 130969 w 158750"/>
                  <a:gd name="connsiteY3" fmla="*/ 95250 h 158750"/>
                  <a:gd name="connsiteX4" fmla="*/ 108664 w 158750"/>
                  <a:gd name="connsiteY4" fmla="*/ 103108 h 158750"/>
                  <a:gd name="connsiteX5" fmla="*/ 95250 w 158750"/>
                  <a:gd name="connsiteY5" fmla="*/ 130969 h 158750"/>
                  <a:gd name="connsiteX6" fmla="*/ 100410 w 158750"/>
                  <a:gd name="connsiteY6" fmla="*/ 149384 h 158750"/>
                  <a:gd name="connsiteX7" fmla="*/ 108426 w 158750"/>
                  <a:gd name="connsiteY7" fmla="*/ 158591 h 158750"/>
                  <a:gd name="connsiteX8" fmla="*/ 103187 w 158750"/>
                  <a:gd name="connsiteY8" fmla="*/ 158750 h 158750"/>
                  <a:gd name="connsiteX9" fmla="*/ 55562 w 158750"/>
                  <a:gd name="connsiteY9" fmla="*/ 158750 h 158750"/>
                  <a:gd name="connsiteX10" fmla="*/ 0 w 158750"/>
                  <a:gd name="connsiteY10" fmla="*/ 103187 h 158750"/>
                  <a:gd name="connsiteX11" fmla="*/ 0 w 158750"/>
                  <a:gd name="connsiteY11" fmla="*/ 55562 h 158750"/>
                  <a:gd name="connsiteX12" fmla="*/ 55562 w 158750"/>
                  <a:gd name="connsiteY12" fmla="*/ 0 h 158750"/>
                  <a:gd name="connsiteX13" fmla="*/ 103187 w 158750"/>
                  <a:gd name="connsiteY13" fmla="*/ 0 h 158750"/>
                  <a:gd name="connsiteX14" fmla="*/ 158750 w 158750"/>
                  <a:gd name="connsiteY14" fmla="*/ 55562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8750" h="158750">
                    <a:moveTo>
                      <a:pt x="158750" y="55562"/>
                    </a:moveTo>
                    <a:lnTo>
                      <a:pt x="158750" y="103187"/>
                    </a:lnTo>
                    <a:cubicBezTo>
                      <a:pt x="158750" y="104934"/>
                      <a:pt x="158750" y="106680"/>
                      <a:pt x="158591" y="108347"/>
                    </a:cubicBezTo>
                    <a:cubicBezTo>
                      <a:pt x="152083" y="100330"/>
                      <a:pt x="142161" y="95250"/>
                      <a:pt x="130969" y="95250"/>
                    </a:cubicBezTo>
                    <a:cubicBezTo>
                      <a:pt x="122555" y="95250"/>
                      <a:pt x="114776" y="98186"/>
                      <a:pt x="108664" y="103108"/>
                    </a:cubicBezTo>
                    <a:cubicBezTo>
                      <a:pt x="100410" y="109616"/>
                      <a:pt x="95250" y="119698"/>
                      <a:pt x="95250" y="130969"/>
                    </a:cubicBezTo>
                    <a:cubicBezTo>
                      <a:pt x="95250" y="137636"/>
                      <a:pt x="97155" y="143986"/>
                      <a:pt x="100410" y="149384"/>
                    </a:cubicBezTo>
                    <a:cubicBezTo>
                      <a:pt x="102553" y="152956"/>
                      <a:pt x="105251" y="156051"/>
                      <a:pt x="108426" y="158591"/>
                    </a:cubicBezTo>
                    <a:cubicBezTo>
                      <a:pt x="106759" y="158750"/>
                      <a:pt x="105013" y="158750"/>
                      <a:pt x="103187" y="158750"/>
                    </a:cubicBezTo>
                    <a:lnTo>
                      <a:pt x="55562" y="158750"/>
                    </a:lnTo>
                    <a:cubicBezTo>
                      <a:pt x="15875" y="158750"/>
                      <a:pt x="0" y="142875"/>
                      <a:pt x="0" y="103187"/>
                    </a:cubicBezTo>
                    <a:lnTo>
                      <a:pt x="0" y="55562"/>
                    </a:lnTo>
                    <a:cubicBezTo>
                      <a:pt x="0" y="15875"/>
                      <a:pt x="15875" y="0"/>
                      <a:pt x="55562" y="0"/>
                    </a:cubicBezTo>
                    <a:lnTo>
                      <a:pt x="103187" y="0"/>
                    </a:lnTo>
                    <a:cubicBezTo>
                      <a:pt x="142875" y="0"/>
                      <a:pt x="158750" y="15875"/>
                      <a:pt x="158750" y="55562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53E3218A-924F-3DCA-90D1-0846BF2B35A7}"/>
                  </a:ext>
                </a:extLst>
              </p:cNvPr>
              <p:cNvSpPr/>
              <p:nvPr/>
            </p:nvSpPr>
            <p:spPr>
              <a:xfrm>
                <a:off x="7782776" y="-748397"/>
                <a:ext cx="150494" cy="9525"/>
              </a:xfrm>
              <a:custGeom>
                <a:avLst/>
                <a:gdLst>
                  <a:gd name="connsiteX0" fmla="*/ 0 w 150494"/>
                  <a:gd name="connsiteY0" fmla="*/ 0 h 9525"/>
                  <a:gd name="connsiteX1" fmla="*/ 150495 w 150494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0494" h="9525">
                    <a:moveTo>
                      <a:pt x="0" y="0"/>
                    </a:moveTo>
                    <a:lnTo>
                      <a:pt x="150495" y="0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F8023E58-B1D6-8F18-BF01-4FF1A1CF01CB}"/>
                  </a:ext>
                </a:extLst>
              </p:cNvPr>
              <p:cNvSpPr/>
              <p:nvPr/>
            </p:nvSpPr>
            <p:spPr>
              <a:xfrm>
                <a:off x="7830401" y="-788078"/>
                <a:ext cx="9525" cy="38576"/>
              </a:xfrm>
              <a:custGeom>
                <a:avLst/>
                <a:gdLst>
                  <a:gd name="connsiteX0" fmla="*/ 0 w 9525"/>
                  <a:gd name="connsiteY0" fmla="*/ 0 h 38576"/>
                  <a:gd name="connsiteX1" fmla="*/ 0 w 9525"/>
                  <a:gd name="connsiteY1" fmla="*/ 38576 h 38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8576">
                    <a:moveTo>
                      <a:pt x="0" y="0"/>
                    </a:moveTo>
                    <a:lnTo>
                      <a:pt x="0" y="38576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84730533-E4FA-2EA2-5E78-BE984F202103}"/>
                  </a:ext>
                </a:extLst>
              </p:cNvPr>
              <p:cNvSpPr/>
              <p:nvPr/>
            </p:nvSpPr>
            <p:spPr>
              <a:xfrm>
                <a:off x="7885644" y="-788078"/>
                <a:ext cx="9525" cy="35004"/>
              </a:xfrm>
              <a:custGeom>
                <a:avLst/>
                <a:gdLst>
                  <a:gd name="connsiteX0" fmla="*/ 0 w 9525"/>
                  <a:gd name="connsiteY0" fmla="*/ 0 h 35004"/>
                  <a:gd name="connsiteX1" fmla="*/ 0 w 9525"/>
                  <a:gd name="connsiteY1" fmla="*/ 35004 h 3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5004">
                    <a:moveTo>
                      <a:pt x="0" y="0"/>
                    </a:moveTo>
                    <a:lnTo>
                      <a:pt x="0" y="35004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7E69FB6B-E891-61BD-E4E0-5CF62EF1AC5C}"/>
                  </a:ext>
                </a:extLst>
              </p:cNvPr>
              <p:cNvSpPr/>
              <p:nvPr/>
            </p:nvSpPr>
            <p:spPr>
              <a:xfrm>
                <a:off x="7873896" y="-693684"/>
                <a:ext cx="71437" cy="71437"/>
              </a:xfrm>
              <a:custGeom>
                <a:avLst/>
                <a:gdLst>
                  <a:gd name="connsiteX0" fmla="*/ 71438 w 71437"/>
                  <a:gd name="connsiteY0" fmla="*/ 35719 h 71437"/>
                  <a:gd name="connsiteX1" fmla="*/ 66279 w 71437"/>
                  <a:gd name="connsiteY1" fmla="*/ 54133 h 71437"/>
                  <a:gd name="connsiteX2" fmla="*/ 59214 w 71437"/>
                  <a:gd name="connsiteY2" fmla="*/ 62547 h 71437"/>
                  <a:gd name="connsiteX3" fmla="*/ 35719 w 71437"/>
                  <a:gd name="connsiteY3" fmla="*/ 71438 h 71437"/>
                  <a:gd name="connsiteX4" fmla="*/ 13256 w 71437"/>
                  <a:gd name="connsiteY4" fmla="*/ 63341 h 71437"/>
                  <a:gd name="connsiteX5" fmla="*/ 13177 w 71437"/>
                  <a:gd name="connsiteY5" fmla="*/ 63341 h 71437"/>
                  <a:gd name="connsiteX6" fmla="*/ 5160 w 71437"/>
                  <a:gd name="connsiteY6" fmla="*/ 54133 h 71437"/>
                  <a:gd name="connsiteX7" fmla="*/ 0 w 71437"/>
                  <a:gd name="connsiteY7" fmla="*/ 35719 h 71437"/>
                  <a:gd name="connsiteX8" fmla="*/ 13415 w 71437"/>
                  <a:gd name="connsiteY8" fmla="*/ 7858 h 71437"/>
                  <a:gd name="connsiteX9" fmla="*/ 35719 w 71437"/>
                  <a:gd name="connsiteY9" fmla="*/ 0 h 71437"/>
                  <a:gd name="connsiteX10" fmla="*/ 63341 w 71437"/>
                  <a:gd name="connsiteY10" fmla="*/ 13097 h 71437"/>
                  <a:gd name="connsiteX11" fmla="*/ 71438 w 71437"/>
                  <a:gd name="connsiteY11" fmla="*/ 35719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437" h="71437">
                    <a:moveTo>
                      <a:pt x="71438" y="35719"/>
                    </a:moveTo>
                    <a:cubicBezTo>
                      <a:pt x="71438" y="42386"/>
                      <a:pt x="69532" y="48736"/>
                      <a:pt x="66279" y="54133"/>
                    </a:cubicBezTo>
                    <a:cubicBezTo>
                      <a:pt x="64374" y="57308"/>
                      <a:pt x="61993" y="60166"/>
                      <a:pt x="59214" y="62547"/>
                    </a:cubicBezTo>
                    <a:cubicBezTo>
                      <a:pt x="52944" y="68104"/>
                      <a:pt x="44767" y="71438"/>
                      <a:pt x="35719" y="71438"/>
                    </a:cubicBezTo>
                    <a:cubicBezTo>
                      <a:pt x="27225" y="71438"/>
                      <a:pt x="19367" y="68421"/>
                      <a:pt x="13256" y="63341"/>
                    </a:cubicBezTo>
                    <a:lnTo>
                      <a:pt x="13177" y="63341"/>
                    </a:lnTo>
                    <a:cubicBezTo>
                      <a:pt x="10001" y="60801"/>
                      <a:pt x="7303" y="57705"/>
                      <a:pt x="5160" y="54133"/>
                    </a:cubicBezTo>
                    <a:cubicBezTo>
                      <a:pt x="1905" y="48736"/>
                      <a:pt x="0" y="42386"/>
                      <a:pt x="0" y="35719"/>
                    </a:cubicBezTo>
                    <a:cubicBezTo>
                      <a:pt x="0" y="24447"/>
                      <a:pt x="5160" y="14367"/>
                      <a:pt x="13415" y="7858"/>
                    </a:cubicBezTo>
                    <a:cubicBezTo>
                      <a:pt x="19526" y="2937"/>
                      <a:pt x="27305" y="0"/>
                      <a:pt x="35719" y="0"/>
                    </a:cubicBezTo>
                    <a:cubicBezTo>
                      <a:pt x="46911" y="0"/>
                      <a:pt x="56833" y="5080"/>
                      <a:pt x="63341" y="13097"/>
                    </a:cubicBezTo>
                    <a:cubicBezTo>
                      <a:pt x="68421" y="19209"/>
                      <a:pt x="71438" y="27146"/>
                      <a:pt x="71438" y="35719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9D809994-6D7E-28FF-B035-DDA45089F568}"/>
                  </a:ext>
                </a:extLst>
              </p:cNvPr>
              <p:cNvSpPr/>
              <p:nvPr/>
            </p:nvSpPr>
            <p:spPr>
              <a:xfrm>
                <a:off x="7895727" y="-666765"/>
                <a:ext cx="27860" cy="17621"/>
              </a:xfrm>
              <a:custGeom>
                <a:avLst/>
                <a:gdLst>
                  <a:gd name="connsiteX0" fmla="*/ 0 w 27860"/>
                  <a:gd name="connsiteY0" fmla="*/ 8811 h 17621"/>
                  <a:gd name="connsiteX1" fmla="*/ 8811 w 27860"/>
                  <a:gd name="connsiteY1" fmla="*/ 17621 h 17621"/>
                  <a:gd name="connsiteX2" fmla="*/ 27861 w 27860"/>
                  <a:gd name="connsiteY2" fmla="*/ 0 h 1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860" h="17621">
                    <a:moveTo>
                      <a:pt x="0" y="8811"/>
                    </a:moveTo>
                    <a:lnTo>
                      <a:pt x="8811" y="17621"/>
                    </a:lnTo>
                    <a:lnTo>
                      <a:pt x="27861" y="0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2D407FE-6F05-70DE-1FD0-BDA2C58758F3}"/>
              </a:ext>
            </a:extLst>
          </p:cNvPr>
          <p:cNvSpPr txBox="1"/>
          <p:nvPr/>
        </p:nvSpPr>
        <p:spPr>
          <a:xfrm>
            <a:off x="623643" y="2941695"/>
            <a:ext cx="2986228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spcAft>
                <a:spcPts val="1000"/>
              </a:spcAft>
            </a:pP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Ускорьте ваш интернет-магазин.</a:t>
            </a:r>
            <a:b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Будьте всегда готовы к всплескам </a:t>
            </a:r>
            <a:b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трафика. Улучшите производительность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b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безопасность, чтобы превзойти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ожидания покупателей.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D32E49-AFEE-487A-3B11-D1A7C6361438}"/>
              </a:ext>
            </a:extLst>
          </p:cNvPr>
          <p:cNvSpPr txBox="1"/>
          <p:nvPr/>
        </p:nvSpPr>
        <p:spPr>
          <a:xfrm>
            <a:off x="623642" y="2479736"/>
            <a:ext cx="2665521" cy="315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0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Онлайн-ритейл</a:t>
            </a:r>
            <a:endParaRPr lang="en-RU" sz="20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0F0E3-C1BA-0F05-90E5-8D9DF87B2E57}"/>
              </a:ext>
            </a:extLst>
          </p:cNvPr>
          <p:cNvSpPr txBox="1"/>
          <p:nvPr/>
        </p:nvSpPr>
        <p:spPr>
          <a:xfrm>
            <a:off x="4557591" y="2941696"/>
            <a:ext cx="2633133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spcAft>
                <a:spcPts val="1000"/>
              </a:spcAft>
            </a:pP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Обеспечьте ваших пользователей контентом с минимальными задержками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безопасным доступом. Исследуйте вовлечённость пользователей с помощью статистики.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C6745-A9EB-5E56-796A-72FD0EF7CB66}"/>
              </a:ext>
            </a:extLst>
          </p:cNvPr>
          <p:cNvSpPr txBox="1"/>
          <p:nvPr/>
        </p:nvSpPr>
        <p:spPr>
          <a:xfrm>
            <a:off x="4557589" y="2479737"/>
            <a:ext cx="2554827" cy="315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0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Медиа</a:t>
            </a:r>
            <a:endParaRPr lang="en-RU" sz="20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95E57-F29D-1A8B-9A67-B9BDC37260AC}"/>
              </a:ext>
            </a:extLst>
          </p:cNvPr>
          <p:cNvSpPr txBox="1"/>
          <p:nvPr/>
        </p:nvSpPr>
        <p:spPr>
          <a:xfrm>
            <a:off x="615628" y="5178502"/>
            <a:ext cx="2438524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spcAft>
                <a:spcPts val="1000"/>
              </a:spcAft>
            </a:pP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Проводите уроки с низкими задержками, храните и доставляйте лекции и вебинары вашим ученикам. Обеспечьте безопасный доступ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 образовательному контенту. 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AB9D91-E9F6-5365-A370-A124A9115E9F}"/>
              </a:ext>
            </a:extLst>
          </p:cNvPr>
          <p:cNvSpPr txBox="1"/>
          <p:nvPr/>
        </p:nvSpPr>
        <p:spPr>
          <a:xfrm>
            <a:off x="615627" y="4644835"/>
            <a:ext cx="1784400" cy="315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0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Образование</a:t>
            </a:r>
            <a:endParaRPr lang="en-RU" sz="20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E4AE06-283D-2C16-EED2-7DBE5C60BD48}"/>
              </a:ext>
            </a:extLst>
          </p:cNvPr>
          <p:cNvSpPr txBox="1"/>
          <p:nvPr/>
        </p:nvSpPr>
        <p:spPr>
          <a:xfrm>
            <a:off x="8454322" y="2947632"/>
            <a:ext cx="269880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spcAft>
                <a:spcPts val="1000"/>
              </a:spcAft>
            </a:pP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Предоставляйте вашим клиентам надёжные и отказоустойчивые финансовые сервисы. Защитите данные пользователей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платёжную информацию. 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3F2EF3-7F76-7FE0-866E-C97EA06A0358}"/>
              </a:ext>
            </a:extLst>
          </p:cNvPr>
          <p:cNvSpPr txBox="1"/>
          <p:nvPr/>
        </p:nvSpPr>
        <p:spPr>
          <a:xfrm>
            <a:off x="8454321" y="2484893"/>
            <a:ext cx="2041440" cy="315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000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Финтех</a:t>
            </a:r>
            <a:endParaRPr lang="en-RU" sz="20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D550E-FB94-876B-6E77-C6F597906207}"/>
              </a:ext>
            </a:extLst>
          </p:cNvPr>
          <p:cNvSpPr txBox="1"/>
          <p:nvPr/>
        </p:nvSpPr>
        <p:spPr>
          <a:xfrm>
            <a:off x="4553817" y="5190700"/>
            <a:ext cx="3400240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spcAft>
                <a:spcPts val="1000"/>
              </a:spcAft>
            </a:pP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Подготовьтесь к высокому сезону. Сделайте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ваши игровые серверы максимально отказоустойчивыми во время апдейтов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скачков трафика. Тестируйте игры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 помощью нашего 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QA-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центра. 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EC8CE9-3E07-E5E2-0260-1808ED75230B}"/>
              </a:ext>
            </a:extLst>
          </p:cNvPr>
          <p:cNvSpPr txBox="1"/>
          <p:nvPr/>
        </p:nvSpPr>
        <p:spPr>
          <a:xfrm>
            <a:off x="4571565" y="4644835"/>
            <a:ext cx="1546451" cy="315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0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Игры</a:t>
            </a:r>
            <a:endParaRPr lang="en-RU" sz="20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788FB8D1-4B17-76C0-EEEF-CB19FA5924A4}"/>
              </a:ext>
            </a:extLst>
          </p:cNvPr>
          <p:cNvSpPr>
            <a:spLocks/>
          </p:cNvSpPr>
          <p:nvPr/>
        </p:nvSpPr>
        <p:spPr>
          <a:xfrm>
            <a:off x="8190636" y="4518178"/>
            <a:ext cx="3634709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7" name="Rounded Rectangle 92">
            <a:extLst>
              <a:ext uri="{FF2B5EF4-FFF2-40B4-BE49-F238E27FC236}">
                <a16:creationId xmlns:a16="http://schemas.microsoft.com/office/drawing/2014/main" id="{4F207F95-9449-8041-0757-943C2E4BD623}"/>
              </a:ext>
            </a:extLst>
          </p:cNvPr>
          <p:cNvSpPr/>
          <p:nvPr/>
        </p:nvSpPr>
        <p:spPr>
          <a:xfrm>
            <a:off x="11328134" y="4737137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3140CE-48B5-F965-37DC-FDA438CB9AE4}"/>
              </a:ext>
            </a:extLst>
          </p:cNvPr>
          <p:cNvSpPr txBox="1"/>
          <p:nvPr/>
        </p:nvSpPr>
        <p:spPr>
          <a:xfrm>
            <a:off x="8454323" y="5205923"/>
            <a:ext cx="2589944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Ускорьте доставку динамического контента. Будьте готовы к высоким нагрузкам во время </a:t>
            </a:r>
            <a:r>
              <a:rPr lang="ru-RU" sz="105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апдейтов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F617F7-38DC-6452-6742-1973F221B50D}"/>
              </a:ext>
            </a:extLst>
          </p:cNvPr>
          <p:cNvSpPr txBox="1"/>
          <p:nvPr/>
        </p:nvSpPr>
        <p:spPr>
          <a:xfrm>
            <a:off x="8454321" y="4743184"/>
            <a:ext cx="2792688" cy="315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000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S</a:t>
            </a:r>
            <a:r>
              <a:rPr lang="en-GB" sz="2000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aaS</a:t>
            </a:r>
            <a:endParaRPr lang="en-RU" sz="20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B1AB4D5-D7B7-6A36-7006-95159C99FEDD}"/>
              </a:ext>
            </a:extLst>
          </p:cNvPr>
          <p:cNvGrpSpPr/>
          <p:nvPr/>
        </p:nvGrpSpPr>
        <p:grpSpPr>
          <a:xfrm>
            <a:off x="11385284" y="4789488"/>
            <a:ext cx="190500" cy="190500"/>
            <a:chOff x="11385284" y="4789488"/>
            <a:chExt cx="190500" cy="190500"/>
          </a:xfrm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5389C019-F622-CB96-21BB-8D7530D72E97}"/>
                </a:ext>
              </a:extLst>
            </p:cNvPr>
            <p:cNvSpPr/>
            <p:nvPr/>
          </p:nvSpPr>
          <p:spPr>
            <a:xfrm>
              <a:off x="11423384" y="4829969"/>
              <a:ext cx="9525" cy="19050"/>
            </a:xfrm>
            <a:custGeom>
              <a:avLst/>
              <a:gdLst>
                <a:gd name="connsiteX0" fmla="*/ 0 w 9525"/>
                <a:gd name="connsiteY0" fmla="*/ 0 h 19050"/>
                <a:gd name="connsiteX1" fmla="*/ 0 w 9525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9B3DFF11-45C3-5A4E-0B63-483D7CABB068}"/>
                </a:ext>
              </a:extLst>
            </p:cNvPr>
            <p:cNvSpPr/>
            <p:nvPr/>
          </p:nvSpPr>
          <p:spPr>
            <a:xfrm>
              <a:off x="11385284" y="4789488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190500 w 190500"/>
                <a:gd name="connsiteY1" fmla="*/ 66675 h 190500"/>
                <a:gd name="connsiteX2" fmla="*/ 123825 w 190500"/>
                <a:gd name="connsiteY2" fmla="*/ 0 h 190500"/>
                <a:gd name="connsiteX3" fmla="*/ 66675 w 190500"/>
                <a:gd name="connsiteY3" fmla="*/ 0 h 190500"/>
                <a:gd name="connsiteX4" fmla="*/ 0 w 190500"/>
                <a:gd name="connsiteY4" fmla="*/ 66675 h 190500"/>
                <a:gd name="connsiteX5" fmla="*/ 0 w 190500"/>
                <a:gd name="connsiteY5" fmla="*/ 123825 h 190500"/>
                <a:gd name="connsiteX6" fmla="*/ 66675 w 190500"/>
                <a:gd name="connsiteY6" fmla="*/ 190500 h 190500"/>
                <a:gd name="connsiteX7" fmla="*/ 95250 w 190500"/>
                <a:gd name="connsiteY7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lnTo>
                    <a:pt x="190500" y="66675"/>
                  </a:lnTo>
                  <a:cubicBezTo>
                    <a:pt x="190500" y="19050"/>
                    <a:pt x="171450" y="0"/>
                    <a:pt x="123825" y="0"/>
                  </a:cubicBezTo>
                  <a:lnTo>
                    <a:pt x="66675" y="0"/>
                  </a:lnTo>
                  <a:cubicBezTo>
                    <a:pt x="19050" y="0"/>
                    <a:pt x="0" y="19050"/>
                    <a:pt x="0" y="66675"/>
                  </a:cubicBezTo>
                  <a:lnTo>
                    <a:pt x="0" y="123825"/>
                  </a:lnTo>
                  <a:cubicBezTo>
                    <a:pt x="0" y="171450"/>
                    <a:pt x="19050" y="190500"/>
                    <a:pt x="66675" y="190500"/>
                  </a:cubicBezTo>
                  <a:lnTo>
                    <a:pt x="95250" y="19050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532B11C2-FF79-A346-8CE5-9987AF153A25}"/>
                </a:ext>
              </a:extLst>
            </p:cNvPr>
            <p:cNvSpPr/>
            <p:nvPr/>
          </p:nvSpPr>
          <p:spPr>
            <a:xfrm>
              <a:off x="11461484" y="4829969"/>
              <a:ext cx="9525" cy="19050"/>
            </a:xfrm>
            <a:custGeom>
              <a:avLst/>
              <a:gdLst>
                <a:gd name="connsiteX0" fmla="*/ 0 w 9525"/>
                <a:gd name="connsiteY0" fmla="*/ 0 h 19050"/>
                <a:gd name="connsiteX1" fmla="*/ 0 w 9525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C68BE2C8-55A5-F30A-8FB5-153CED6D271B}"/>
                </a:ext>
              </a:extLst>
            </p:cNvPr>
            <p:cNvSpPr/>
            <p:nvPr/>
          </p:nvSpPr>
          <p:spPr>
            <a:xfrm>
              <a:off x="11423384" y="4922838"/>
              <a:ext cx="9525" cy="19050"/>
            </a:xfrm>
            <a:custGeom>
              <a:avLst/>
              <a:gdLst>
                <a:gd name="connsiteX0" fmla="*/ 0 w 9525"/>
                <a:gd name="connsiteY0" fmla="*/ 0 h 19050"/>
                <a:gd name="connsiteX1" fmla="*/ 0 w 9525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908CBE18-238B-8F7F-BDBD-C35FC86ECDE4}"/>
                </a:ext>
              </a:extLst>
            </p:cNvPr>
            <p:cNvSpPr/>
            <p:nvPr/>
          </p:nvSpPr>
          <p:spPr>
            <a:xfrm>
              <a:off x="11461484" y="4922838"/>
              <a:ext cx="9525" cy="19050"/>
            </a:xfrm>
            <a:custGeom>
              <a:avLst/>
              <a:gdLst>
                <a:gd name="connsiteX0" fmla="*/ 0 w 9525"/>
                <a:gd name="connsiteY0" fmla="*/ 0 h 19050"/>
                <a:gd name="connsiteX1" fmla="*/ 0 w 9525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1D89AB9E-BFAD-99DE-ECEB-B6907ECB1C1F}"/>
                </a:ext>
              </a:extLst>
            </p:cNvPr>
            <p:cNvSpPr/>
            <p:nvPr/>
          </p:nvSpPr>
          <p:spPr>
            <a:xfrm>
              <a:off x="11499584" y="4839494"/>
              <a:ext cx="38100" cy="9525"/>
            </a:xfrm>
            <a:custGeom>
              <a:avLst/>
              <a:gdLst>
                <a:gd name="connsiteX0" fmla="*/ 0 w 38100"/>
                <a:gd name="connsiteY0" fmla="*/ 0 h 9525"/>
                <a:gd name="connsiteX1" fmla="*/ 38100 w 381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525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29AD3D43-D3B9-4B41-F186-3E0B6B6B759C}"/>
                </a:ext>
              </a:extLst>
            </p:cNvPr>
            <p:cNvSpPr/>
            <p:nvPr/>
          </p:nvSpPr>
          <p:spPr>
            <a:xfrm>
              <a:off x="11385284" y="4884738"/>
              <a:ext cx="190500" cy="9525"/>
            </a:xfrm>
            <a:custGeom>
              <a:avLst/>
              <a:gdLst>
                <a:gd name="connsiteX0" fmla="*/ 0 w 190500"/>
                <a:gd name="connsiteY0" fmla="*/ 0 h 9525"/>
                <a:gd name="connsiteX1" fmla="*/ 190500 w 1905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9525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AEB784DE-3031-D7CE-E2A5-6F4F47EC9A7E}"/>
                </a:ext>
              </a:extLst>
            </p:cNvPr>
            <p:cNvSpPr/>
            <p:nvPr/>
          </p:nvSpPr>
          <p:spPr>
            <a:xfrm>
              <a:off x="11517300" y="4915694"/>
              <a:ext cx="58483" cy="64293"/>
            </a:xfrm>
            <a:custGeom>
              <a:avLst/>
              <a:gdLst>
                <a:gd name="connsiteX0" fmla="*/ 54293 w 58483"/>
                <a:gd name="connsiteY0" fmla="*/ 48387 h 64293"/>
                <a:gd name="connsiteX1" fmla="*/ 27527 w 58483"/>
                <a:gd name="connsiteY1" fmla="*/ 63818 h 64293"/>
                <a:gd name="connsiteX2" fmla="*/ 0 w 58483"/>
                <a:gd name="connsiteY2" fmla="*/ 46672 h 64293"/>
                <a:gd name="connsiteX3" fmla="*/ 667 w 58483"/>
                <a:gd name="connsiteY3" fmla="*/ 17526 h 64293"/>
                <a:gd name="connsiteX4" fmla="*/ 27527 w 58483"/>
                <a:gd name="connsiteY4" fmla="*/ 2000 h 64293"/>
                <a:gd name="connsiteX5" fmla="*/ 58484 w 58483"/>
                <a:gd name="connsiteY5" fmla="*/ 19145 h 64293"/>
                <a:gd name="connsiteX6" fmla="*/ 58484 w 58483"/>
                <a:gd name="connsiteY6" fmla="*/ 0 h 64293"/>
                <a:gd name="connsiteX7" fmla="*/ 58484 w 58483"/>
                <a:gd name="connsiteY7" fmla="*/ 19050 h 64293"/>
                <a:gd name="connsiteX8" fmla="*/ 39434 w 58483"/>
                <a:gd name="connsiteY8" fmla="*/ 19050 h 64293"/>
                <a:gd name="connsiteX9" fmla="*/ 19050 w 58483"/>
                <a:gd name="connsiteY9" fmla="*/ 46577 h 64293"/>
                <a:gd name="connsiteX10" fmla="*/ 0 w 58483"/>
                <a:gd name="connsiteY10" fmla="*/ 46577 h 64293"/>
                <a:gd name="connsiteX11" fmla="*/ 0 w 58483"/>
                <a:gd name="connsiteY11" fmla="*/ 64294 h 6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483" h="64293">
                  <a:moveTo>
                    <a:pt x="54293" y="48387"/>
                  </a:moveTo>
                  <a:cubicBezTo>
                    <a:pt x="48959" y="57626"/>
                    <a:pt x="38957" y="63818"/>
                    <a:pt x="27527" y="63818"/>
                  </a:cubicBezTo>
                  <a:cubicBezTo>
                    <a:pt x="10477" y="63818"/>
                    <a:pt x="0" y="46672"/>
                    <a:pt x="0" y="46672"/>
                  </a:cubicBezTo>
                  <a:moveTo>
                    <a:pt x="667" y="17526"/>
                  </a:moveTo>
                  <a:cubicBezTo>
                    <a:pt x="6001" y="8192"/>
                    <a:pt x="16002" y="2000"/>
                    <a:pt x="27527" y="2000"/>
                  </a:cubicBezTo>
                  <a:cubicBezTo>
                    <a:pt x="48197" y="2000"/>
                    <a:pt x="58484" y="19145"/>
                    <a:pt x="58484" y="19145"/>
                  </a:cubicBezTo>
                  <a:moveTo>
                    <a:pt x="58484" y="0"/>
                  </a:moveTo>
                  <a:lnTo>
                    <a:pt x="58484" y="19050"/>
                  </a:lnTo>
                  <a:lnTo>
                    <a:pt x="39434" y="19050"/>
                  </a:lnTo>
                  <a:moveTo>
                    <a:pt x="19050" y="46577"/>
                  </a:moveTo>
                  <a:lnTo>
                    <a:pt x="0" y="46577"/>
                  </a:lnTo>
                  <a:lnTo>
                    <a:pt x="0" y="64294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9" name="Номер слайда 1">
            <a:extLst>
              <a:ext uri="{FF2B5EF4-FFF2-40B4-BE49-F238E27FC236}">
                <a16:creationId xmlns:a16="http://schemas.microsoft.com/office/drawing/2014/main" id="{C3AADFD9-9272-9061-EB0E-3315DA54B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</p:spPr>
        <p:txBody>
          <a:bodyPr/>
          <a:lstStyle/>
          <a:p>
            <a:fld id="{ED04ADF9-FBAF-2B40-91F0-DFA7235F7643}" type="slidenum">
              <a:rPr lang="en-RU" smtClean="0"/>
              <a:pPr/>
              <a:t>12</a:t>
            </a:fld>
            <a:endParaRPr lang="en-RU" dirty="0"/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EDB77D78-4944-D0EA-956A-40378D509184}"/>
              </a:ext>
            </a:extLst>
          </p:cNvPr>
          <p:cNvSpPr>
            <a:spLocks/>
          </p:cNvSpPr>
          <p:nvPr/>
        </p:nvSpPr>
        <p:spPr>
          <a:xfrm>
            <a:off x="335635" y="345336"/>
            <a:ext cx="1354018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Функционал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41" name="Rounded Rectangle 9">
            <a:extLst>
              <a:ext uri="{FF2B5EF4-FFF2-40B4-BE49-F238E27FC236}">
                <a16:creationId xmlns:a16="http://schemas.microsoft.com/office/drawing/2014/main" id="{2913E466-2E95-6654-D24D-A0907C15E59F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45087FA5-5ECC-1D51-B9F9-2ABCAC3C7A0E}"/>
              </a:ext>
            </a:extLst>
          </p:cNvPr>
          <p:cNvSpPr txBox="1">
            <a:spLocks/>
          </p:cNvSpPr>
          <p:nvPr/>
        </p:nvSpPr>
        <p:spPr>
          <a:xfrm>
            <a:off x="367031" y="414613"/>
            <a:ext cx="18920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RU"/>
            </a:defPPr>
            <a:lvl1pPr marL="0" algn="ctr" defTabSz="914377" rtl="0" eaLnBrk="1" latinLnBrk="0" hangingPunct="1">
              <a:defRPr sz="800" b="1" i="0" kern="120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12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36273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62C5AA6-A6B3-8D8A-9EF4-7DC4571CCD4E}"/>
              </a:ext>
            </a:extLst>
          </p:cNvPr>
          <p:cNvSpPr>
            <a:spLocks/>
          </p:cNvSpPr>
          <p:nvPr/>
        </p:nvSpPr>
        <p:spPr>
          <a:xfrm>
            <a:off x="334963" y="2449379"/>
            <a:ext cx="11522075" cy="3619151"/>
          </a:xfrm>
          <a:prstGeom prst="roundRect">
            <a:avLst>
              <a:gd name="adj" fmla="val 8693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2" y="794480"/>
            <a:ext cx="6857683" cy="118463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solidFill>
                  <a:schemeClr val="tx2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Нам доверяют</a:t>
            </a: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тысячи крупных компаний из разных сфер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7A01019-61B1-81AC-580F-E8C47C335E29}"/>
              </a:ext>
            </a:extLst>
          </p:cNvPr>
          <p:cNvSpPr>
            <a:spLocks/>
          </p:cNvSpPr>
          <p:nvPr/>
        </p:nvSpPr>
        <p:spPr>
          <a:xfrm>
            <a:off x="335635" y="345336"/>
            <a:ext cx="1104858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Клиенты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B2D72AF-9CF8-7A7E-4E09-B43F7CD12760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C07216A-2BAD-2529-0246-0966EF52B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04ADF9-FBAF-2B40-91F0-DFA7235F7643}" type="slidenum">
              <a:rPr lang="en-RU" smtClean="0"/>
              <a:pPr/>
              <a:t>13</a:t>
            </a:fld>
            <a:endParaRPr lang="en-RU" dirty="0"/>
          </a:p>
        </p:txBody>
      </p:sp>
      <p:pic>
        <p:nvPicPr>
          <p:cNvPr id="15" name="Picture 24">
            <a:extLst>
              <a:ext uri="{FF2B5EF4-FFF2-40B4-BE49-F238E27FC236}">
                <a16:creationId xmlns:a16="http://schemas.microsoft.com/office/drawing/2014/main" id="{788A6837-059C-4AA5-3AB5-A79DA73A6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90676">
            <a:off x="7337496" y="365124"/>
            <a:ext cx="6350000" cy="28194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ABCC48B-BB24-08EA-86AF-1917BBA25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6092" y="3667175"/>
            <a:ext cx="1856092" cy="37965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8B0867-4E55-92AA-69BB-7D08AF41E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77856" y="2897925"/>
            <a:ext cx="1535710" cy="37866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303FD-8E3A-991A-D668-CE8E05D8AE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14900" y="3709359"/>
            <a:ext cx="1399097" cy="29528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E82EFB6-A409-2C88-96A9-C0D854703A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9605" y="4544847"/>
            <a:ext cx="1773716" cy="2301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38942-635B-FBFF-9BC3-E78C80038E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60890" y="3726935"/>
            <a:ext cx="1687356" cy="26013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50EBC15-7A3E-DF45-4EF6-115597DAC9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9605" y="3674205"/>
            <a:ext cx="1553771" cy="36559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489584C-C278-6ACB-B653-67ECBE6802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66434" y="4507613"/>
            <a:ext cx="1563848" cy="30464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D8CAFB0-1EBC-8973-F400-5B9203BF9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23395" y="4436529"/>
            <a:ext cx="1597696" cy="44681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7FA8FAC-B16F-941F-BE71-EAA8813BBB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65849" y="4480533"/>
            <a:ext cx="1739865" cy="35880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90642E9-3B70-7EA6-0412-EE85EF2531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075984" y="2920544"/>
            <a:ext cx="1500646" cy="29451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FBAA771-36D9-C342-A5C9-28A40B0CF2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104137" y="2871458"/>
            <a:ext cx="1093931" cy="39269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A4F40-C6EF-121B-6DA0-747E224748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018317" y="3684838"/>
            <a:ext cx="1280705" cy="35329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399841E-22BD-BB97-8628-A3B5579C4B8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627800" y="2966019"/>
            <a:ext cx="1737842" cy="35329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C38CE98-929A-E3AD-0117-3B1E7E3BD7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822914" y="5315390"/>
            <a:ext cx="2287040" cy="2504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34F641F-6F24-68B1-E724-6F54AE34511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425366" y="5287641"/>
            <a:ext cx="1032905" cy="2478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830CDE8-425B-910B-711C-B2DFD542AFF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99605" y="5143397"/>
            <a:ext cx="572599" cy="57259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85D6935-D138-03A2-0E9C-7B87C85084D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609922" y="4454236"/>
            <a:ext cx="1689100" cy="3302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5475A4D-DD3F-EE25-4190-E3BF523DEDE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974376" y="5226168"/>
            <a:ext cx="1549114" cy="415342"/>
          </a:xfrm>
          <a:prstGeom prst="rect">
            <a:avLst/>
          </a:prstGeom>
        </p:spPr>
      </p:pic>
      <p:grpSp>
        <p:nvGrpSpPr>
          <p:cNvPr id="44" name="Рисунок 40">
            <a:extLst>
              <a:ext uri="{FF2B5EF4-FFF2-40B4-BE49-F238E27FC236}">
                <a16:creationId xmlns:a16="http://schemas.microsoft.com/office/drawing/2014/main" id="{736BFF63-2033-3747-CD2C-9A85BD601709}"/>
              </a:ext>
            </a:extLst>
          </p:cNvPr>
          <p:cNvGrpSpPr/>
          <p:nvPr/>
        </p:nvGrpSpPr>
        <p:grpSpPr>
          <a:xfrm>
            <a:off x="9459324" y="5212906"/>
            <a:ext cx="1866919" cy="274919"/>
            <a:chOff x="9237606" y="5547050"/>
            <a:chExt cx="1479932" cy="217932"/>
          </a:xfrm>
          <a:solidFill>
            <a:srgbClr val="000000"/>
          </a:solidFill>
        </p:grpSpPr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37D35DD3-57A7-B0C7-3B8A-C22250E98FE9}"/>
                </a:ext>
              </a:extLst>
            </p:cNvPr>
            <p:cNvSpPr/>
            <p:nvPr/>
          </p:nvSpPr>
          <p:spPr>
            <a:xfrm>
              <a:off x="9559207" y="5605724"/>
              <a:ext cx="106251" cy="157395"/>
            </a:xfrm>
            <a:custGeom>
              <a:avLst/>
              <a:gdLst>
                <a:gd name="connsiteX0" fmla="*/ 86329 w 106251"/>
                <a:gd name="connsiteY0" fmla="*/ 67056 h 157395"/>
                <a:gd name="connsiteX1" fmla="*/ 52177 w 106251"/>
                <a:gd name="connsiteY1" fmla="*/ 54949 h 157395"/>
                <a:gd name="connsiteX2" fmla="*/ 24666 w 106251"/>
                <a:gd name="connsiteY2" fmla="*/ 60537 h 157395"/>
                <a:gd name="connsiteX3" fmla="*/ 24666 w 106251"/>
                <a:gd name="connsiteY3" fmla="*/ 0 h 157395"/>
                <a:gd name="connsiteX4" fmla="*/ 0 w 106251"/>
                <a:gd name="connsiteY4" fmla="*/ 0 h 157395"/>
                <a:gd name="connsiteX5" fmla="*/ 0 w 106251"/>
                <a:gd name="connsiteY5" fmla="*/ 156464 h 157395"/>
                <a:gd name="connsiteX6" fmla="*/ 24666 w 106251"/>
                <a:gd name="connsiteY6" fmla="*/ 156464 h 157395"/>
                <a:gd name="connsiteX7" fmla="*/ 45536 w 106251"/>
                <a:gd name="connsiteY7" fmla="*/ 157395 h 157395"/>
                <a:gd name="connsiteX8" fmla="*/ 85381 w 106251"/>
                <a:gd name="connsiteY8" fmla="*/ 147151 h 157395"/>
                <a:gd name="connsiteX9" fmla="*/ 106252 w 106251"/>
                <a:gd name="connsiteY9" fmla="*/ 107103 h 157395"/>
                <a:gd name="connsiteX10" fmla="*/ 86329 w 106251"/>
                <a:gd name="connsiteY10" fmla="*/ 67056 h 157395"/>
                <a:gd name="connsiteX11" fmla="*/ 44588 w 106251"/>
                <a:gd name="connsiteY11" fmla="*/ 147151 h 157395"/>
                <a:gd name="connsiteX12" fmla="*/ 25614 w 106251"/>
                <a:gd name="connsiteY12" fmla="*/ 144357 h 157395"/>
                <a:gd name="connsiteX13" fmla="*/ 24666 w 106251"/>
                <a:gd name="connsiteY13" fmla="*/ 144357 h 157395"/>
                <a:gd name="connsiteX14" fmla="*/ 24666 w 106251"/>
                <a:gd name="connsiteY14" fmla="*/ 67987 h 157395"/>
                <a:gd name="connsiteX15" fmla="*/ 45536 w 106251"/>
                <a:gd name="connsiteY15" fmla="*/ 64262 h 157395"/>
                <a:gd name="connsiteX16" fmla="*/ 82535 w 106251"/>
                <a:gd name="connsiteY16" fmla="*/ 105241 h 157395"/>
                <a:gd name="connsiteX17" fmla="*/ 44588 w 106251"/>
                <a:gd name="connsiteY17" fmla="*/ 147151 h 15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251" h="157395">
                  <a:moveTo>
                    <a:pt x="86329" y="67056"/>
                  </a:moveTo>
                  <a:cubicBezTo>
                    <a:pt x="76843" y="58674"/>
                    <a:pt x="64510" y="54949"/>
                    <a:pt x="52177" y="54949"/>
                  </a:cubicBezTo>
                  <a:cubicBezTo>
                    <a:pt x="41742" y="54949"/>
                    <a:pt x="33204" y="57743"/>
                    <a:pt x="24666" y="60537"/>
                  </a:cubicBezTo>
                  <a:lnTo>
                    <a:pt x="24666" y="0"/>
                  </a:lnTo>
                  <a:lnTo>
                    <a:pt x="0" y="0"/>
                  </a:lnTo>
                  <a:lnTo>
                    <a:pt x="0" y="156464"/>
                  </a:lnTo>
                  <a:lnTo>
                    <a:pt x="24666" y="156464"/>
                  </a:lnTo>
                  <a:cubicBezTo>
                    <a:pt x="30358" y="157395"/>
                    <a:pt x="36998" y="157395"/>
                    <a:pt x="45536" y="157395"/>
                  </a:cubicBezTo>
                  <a:cubicBezTo>
                    <a:pt x="55023" y="157395"/>
                    <a:pt x="71151" y="156464"/>
                    <a:pt x="85381" y="147151"/>
                  </a:cubicBezTo>
                  <a:cubicBezTo>
                    <a:pt x="98662" y="137837"/>
                    <a:pt x="106252" y="124799"/>
                    <a:pt x="106252" y="107103"/>
                  </a:cubicBezTo>
                  <a:cubicBezTo>
                    <a:pt x="104354" y="87545"/>
                    <a:pt x="96765" y="74507"/>
                    <a:pt x="86329" y="67056"/>
                  </a:cubicBezTo>
                  <a:moveTo>
                    <a:pt x="44588" y="147151"/>
                  </a:moveTo>
                  <a:cubicBezTo>
                    <a:pt x="34152" y="147151"/>
                    <a:pt x="28460" y="146219"/>
                    <a:pt x="25614" y="144357"/>
                  </a:cubicBezTo>
                  <a:cubicBezTo>
                    <a:pt x="25614" y="144357"/>
                    <a:pt x="25614" y="144357"/>
                    <a:pt x="24666" y="144357"/>
                  </a:cubicBezTo>
                  <a:lnTo>
                    <a:pt x="24666" y="67987"/>
                  </a:lnTo>
                  <a:cubicBezTo>
                    <a:pt x="30358" y="65193"/>
                    <a:pt x="36998" y="64262"/>
                    <a:pt x="45536" y="64262"/>
                  </a:cubicBezTo>
                  <a:cubicBezTo>
                    <a:pt x="70202" y="64262"/>
                    <a:pt x="82535" y="85683"/>
                    <a:pt x="82535" y="105241"/>
                  </a:cubicBezTo>
                  <a:cubicBezTo>
                    <a:pt x="82535" y="139700"/>
                    <a:pt x="61664" y="147151"/>
                    <a:pt x="44588" y="147151"/>
                  </a:cubicBezTo>
                </a:path>
              </a:pathLst>
            </a:custGeom>
            <a:solidFill>
              <a:srgbClr val="000000"/>
            </a:solidFill>
            <a:ln w="9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55B6D4CD-7F0C-0ED2-4B76-33A5DCB5BC0F}"/>
                </a:ext>
              </a:extLst>
            </p:cNvPr>
            <p:cNvSpPr/>
            <p:nvPr/>
          </p:nvSpPr>
          <p:spPr>
            <a:xfrm>
              <a:off x="9237606" y="5602930"/>
              <a:ext cx="138506" cy="160189"/>
            </a:xfrm>
            <a:custGeom>
              <a:avLst/>
              <a:gdLst>
                <a:gd name="connsiteX0" fmla="*/ 24666 w 138506"/>
                <a:gd name="connsiteY0" fmla="*/ 123867 h 160189"/>
                <a:gd name="connsiteX1" fmla="*/ 24666 w 138506"/>
                <a:gd name="connsiteY1" fmla="*/ 2794 h 160189"/>
                <a:gd name="connsiteX2" fmla="*/ 0 w 138506"/>
                <a:gd name="connsiteY2" fmla="*/ 2794 h 160189"/>
                <a:gd name="connsiteX3" fmla="*/ 0 w 138506"/>
                <a:gd name="connsiteY3" fmla="*/ 160189 h 160189"/>
                <a:gd name="connsiteX4" fmla="*/ 6641 w 138506"/>
                <a:gd name="connsiteY4" fmla="*/ 160189 h 160189"/>
                <a:gd name="connsiteX5" fmla="*/ 112892 w 138506"/>
                <a:gd name="connsiteY5" fmla="*/ 36322 h 160189"/>
                <a:gd name="connsiteX6" fmla="*/ 112892 w 138506"/>
                <a:gd name="connsiteY6" fmla="*/ 157395 h 160189"/>
                <a:gd name="connsiteX7" fmla="*/ 138507 w 138506"/>
                <a:gd name="connsiteY7" fmla="*/ 157395 h 160189"/>
                <a:gd name="connsiteX8" fmla="*/ 138507 w 138506"/>
                <a:gd name="connsiteY8" fmla="*/ 0 h 160189"/>
                <a:gd name="connsiteX9" fmla="*/ 131866 w 138506"/>
                <a:gd name="connsiteY9" fmla="*/ 0 h 16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506" h="160189">
                  <a:moveTo>
                    <a:pt x="24666" y="123867"/>
                  </a:moveTo>
                  <a:lnTo>
                    <a:pt x="24666" y="2794"/>
                  </a:lnTo>
                  <a:lnTo>
                    <a:pt x="0" y="2794"/>
                  </a:lnTo>
                  <a:lnTo>
                    <a:pt x="0" y="160189"/>
                  </a:lnTo>
                  <a:lnTo>
                    <a:pt x="6641" y="160189"/>
                  </a:lnTo>
                  <a:lnTo>
                    <a:pt x="112892" y="36322"/>
                  </a:lnTo>
                  <a:lnTo>
                    <a:pt x="112892" y="157395"/>
                  </a:lnTo>
                  <a:lnTo>
                    <a:pt x="138507" y="157395"/>
                  </a:lnTo>
                  <a:lnTo>
                    <a:pt x="138507" y="0"/>
                  </a:lnTo>
                  <a:lnTo>
                    <a:pt x="131866" y="0"/>
                  </a:lnTo>
                  <a:close/>
                </a:path>
              </a:pathLst>
            </a:custGeom>
            <a:solidFill>
              <a:srgbClr val="000000"/>
            </a:solidFill>
            <a:ln w="9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799881D5-3A51-9564-0A54-54AFC79132BE}"/>
                </a:ext>
              </a:extLst>
            </p:cNvPr>
            <p:cNvSpPr/>
            <p:nvPr/>
          </p:nvSpPr>
          <p:spPr>
            <a:xfrm>
              <a:off x="9395086" y="5602930"/>
              <a:ext cx="147044" cy="157395"/>
            </a:xfrm>
            <a:custGeom>
              <a:avLst/>
              <a:gdLst>
                <a:gd name="connsiteX0" fmla="*/ 75894 w 147044"/>
                <a:gd name="connsiteY0" fmla="*/ 0 h 157395"/>
                <a:gd name="connsiteX1" fmla="*/ 71151 w 147044"/>
                <a:gd name="connsiteY1" fmla="*/ 0 h 157395"/>
                <a:gd name="connsiteX2" fmla="*/ 0 w 147044"/>
                <a:gd name="connsiteY2" fmla="*/ 157395 h 157395"/>
                <a:gd name="connsiteX3" fmla="*/ 13281 w 147044"/>
                <a:gd name="connsiteY3" fmla="*/ 157395 h 157395"/>
                <a:gd name="connsiteX4" fmla="*/ 68305 w 147044"/>
                <a:gd name="connsiteY4" fmla="*/ 36322 h 157395"/>
                <a:gd name="connsiteX5" fmla="*/ 118584 w 147044"/>
                <a:gd name="connsiteY5" fmla="*/ 157395 h 157395"/>
                <a:gd name="connsiteX6" fmla="*/ 118584 w 147044"/>
                <a:gd name="connsiteY6" fmla="*/ 157395 h 157395"/>
                <a:gd name="connsiteX7" fmla="*/ 147045 w 147044"/>
                <a:gd name="connsiteY7" fmla="*/ 157395 h 15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044" h="157395">
                  <a:moveTo>
                    <a:pt x="75894" y="0"/>
                  </a:moveTo>
                  <a:lnTo>
                    <a:pt x="71151" y="0"/>
                  </a:lnTo>
                  <a:lnTo>
                    <a:pt x="0" y="157395"/>
                  </a:lnTo>
                  <a:lnTo>
                    <a:pt x="13281" y="157395"/>
                  </a:lnTo>
                  <a:lnTo>
                    <a:pt x="68305" y="36322"/>
                  </a:lnTo>
                  <a:lnTo>
                    <a:pt x="118584" y="157395"/>
                  </a:lnTo>
                  <a:lnTo>
                    <a:pt x="118584" y="157395"/>
                  </a:lnTo>
                  <a:lnTo>
                    <a:pt x="147045" y="157395"/>
                  </a:lnTo>
                  <a:close/>
                </a:path>
              </a:pathLst>
            </a:custGeom>
            <a:solidFill>
              <a:srgbClr val="000000"/>
            </a:solidFill>
            <a:ln w="9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48" name="Рисунок 40">
              <a:extLst>
                <a:ext uri="{FF2B5EF4-FFF2-40B4-BE49-F238E27FC236}">
                  <a16:creationId xmlns:a16="http://schemas.microsoft.com/office/drawing/2014/main" id="{B0355BF4-4200-043D-A96F-33E6883D1E4C}"/>
                </a:ext>
              </a:extLst>
            </p:cNvPr>
            <p:cNvGrpSpPr/>
            <p:nvPr/>
          </p:nvGrpSpPr>
          <p:grpSpPr>
            <a:xfrm>
              <a:off x="9906422" y="5547050"/>
              <a:ext cx="811116" cy="217000"/>
              <a:chOff x="9906422" y="5547050"/>
              <a:chExt cx="811116" cy="217000"/>
            </a:xfrm>
            <a:solidFill>
              <a:srgbClr val="000000"/>
            </a:solidFill>
          </p:grpSpPr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A2BDF76A-3514-1CFF-0879-681D3B58A7A2}"/>
                  </a:ext>
                </a:extLst>
              </p:cNvPr>
              <p:cNvSpPr/>
              <p:nvPr/>
            </p:nvSpPr>
            <p:spPr>
              <a:xfrm>
                <a:off x="10590416" y="5547050"/>
                <a:ext cx="89175" cy="40047"/>
              </a:xfrm>
              <a:custGeom>
                <a:avLst/>
                <a:gdLst>
                  <a:gd name="connsiteX0" fmla="*/ 29409 w 89175"/>
                  <a:gd name="connsiteY0" fmla="*/ 40047 h 40047"/>
                  <a:gd name="connsiteX1" fmla="*/ 89176 w 89175"/>
                  <a:gd name="connsiteY1" fmla="*/ 17695 h 40047"/>
                  <a:gd name="connsiteX2" fmla="*/ 89176 w 89175"/>
                  <a:gd name="connsiteY2" fmla="*/ 17695 h 40047"/>
                  <a:gd name="connsiteX3" fmla="*/ 73048 w 89175"/>
                  <a:gd name="connsiteY3" fmla="*/ 0 h 40047"/>
                  <a:gd name="connsiteX4" fmla="*/ 20871 w 89175"/>
                  <a:gd name="connsiteY4" fmla="*/ 29803 h 40047"/>
                  <a:gd name="connsiteX5" fmla="*/ 2846 w 89175"/>
                  <a:gd name="connsiteY5" fmla="*/ 27009 h 40047"/>
                  <a:gd name="connsiteX6" fmla="*/ 2846 w 89175"/>
                  <a:gd name="connsiteY6" fmla="*/ 27009 h 40047"/>
                  <a:gd name="connsiteX7" fmla="*/ 0 w 89175"/>
                  <a:gd name="connsiteY7" fmla="*/ 36322 h 40047"/>
                  <a:gd name="connsiteX8" fmla="*/ 0 w 89175"/>
                  <a:gd name="connsiteY8" fmla="*/ 36322 h 40047"/>
                  <a:gd name="connsiteX9" fmla="*/ 29409 w 89175"/>
                  <a:gd name="connsiteY9" fmla="*/ 40047 h 40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175" h="40047">
                    <a:moveTo>
                      <a:pt x="29409" y="40047"/>
                    </a:moveTo>
                    <a:cubicBezTo>
                      <a:pt x="52177" y="40047"/>
                      <a:pt x="73997" y="31665"/>
                      <a:pt x="89176" y="17695"/>
                    </a:cubicBezTo>
                    <a:lnTo>
                      <a:pt x="89176" y="17695"/>
                    </a:lnTo>
                    <a:lnTo>
                      <a:pt x="73048" y="0"/>
                    </a:lnTo>
                    <a:cubicBezTo>
                      <a:pt x="60715" y="18627"/>
                      <a:pt x="42690" y="29803"/>
                      <a:pt x="20871" y="29803"/>
                    </a:cubicBezTo>
                    <a:cubicBezTo>
                      <a:pt x="15179" y="29803"/>
                      <a:pt x="8538" y="28871"/>
                      <a:pt x="2846" y="27009"/>
                    </a:cubicBezTo>
                    <a:lnTo>
                      <a:pt x="2846" y="27009"/>
                    </a:lnTo>
                    <a:lnTo>
                      <a:pt x="0" y="36322"/>
                    </a:lnTo>
                    <a:lnTo>
                      <a:pt x="0" y="36322"/>
                    </a:lnTo>
                    <a:cubicBezTo>
                      <a:pt x="11384" y="38185"/>
                      <a:pt x="20871" y="40047"/>
                      <a:pt x="29409" y="40047"/>
                    </a:cubicBezTo>
                  </a:path>
                </a:pathLst>
              </a:custGeom>
              <a:solidFill>
                <a:srgbClr val="000000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DE2FDC66-923E-F6C2-1CDD-04657B8FBABD}"/>
                  </a:ext>
                </a:extLst>
              </p:cNvPr>
              <p:cNvSpPr/>
              <p:nvPr/>
            </p:nvSpPr>
            <p:spPr>
              <a:xfrm>
                <a:off x="9906422" y="5601998"/>
                <a:ext cx="170908" cy="162052"/>
              </a:xfrm>
              <a:custGeom>
                <a:avLst/>
                <a:gdLst>
                  <a:gd name="connsiteX0" fmla="*/ 87278 w 170908"/>
                  <a:gd name="connsiteY0" fmla="*/ 0 h 162052"/>
                  <a:gd name="connsiteX1" fmla="*/ 0 w 170908"/>
                  <a:gd name="connsiteY1" fmla="*/ 81026 h 162052"/>
                  <a:gd name="connsiteX2" fmla="*/ 91073 w 170908"/>
                  <a:gd name="connsiteY2" fmla="*/ 162052 h 162052"/>
                  <a:gd name="connsiteX3" fmla="*/ 164121 w 170908"/>
                  <a:gd name="connsiteY3" fmla="*/ 132249 h 162052"/>
                  <a:gd name="connsiteX4" fmla="*/ 164121 w 170908"/>
                  <a:gd name="connsiteY4" fmla="*/ 132249 h 162052"/>
                  <a:gd name="connsiteX5" fmla="*/ 166967 w 170908"/>
                  <a:gd name="connsiteY5" fmla="*/ 113623 h 162052"/>
                  <a:gd name="connsiteX6" fmla="*/ 161275 w 170908"/>
                  <a:gd name="connsiteY6" fmla="*/ 113623 h 162052"/>
                  <a:gd name="connsiteX7" fmla="*/ 161275 w 170908"/>
                  <a:gd name="connsiteY7" fmla="*/ 113623 h 162052"/>
                  <a:gd name="connsiteX8" fmla="*/ 89175 w 170908"/>
                  <a:gd name="connsiteY8" fmla="*/ 152739 h 162052"/>
                  <a:gd name="connsiteX9" fmla="*/ 23717 w 170908"/>
                  <a:gd name="connsiteY9" fmla="*/ 81957 h 162052"/>
                  <a:gd name="connsiteX10" fmla="*/ 170761 w 170908"/>
                  <a:gd name="connsiteY10" fmla="*/ 81957 h 162052"/>
                  <a:gd name="connsiteX11" fmla="*/ 170761 w 170908"/>
                  <a:gd name="connsiteY11" fmla="*/ 81957 h 162052"/>
                  <a:gd name="connsiteX12" fmla="*/ 87278 w 170908"/>
                  <a:gd name="connsiteY12" fmla="*/ 0 h 162052"/>
                  <a:gd name="connsiteX13" fmla="*/ 27512 w 170908"/>
                  <a:gd name="connsiteY13" fmla="*/ 70781 h 162052"/>
                  <a:gd name="connsiteX14" fmla="*/ 87278 w 170908"/>
                  <a:gd name="connsiteY14" fmla="*/ 9313 h 162052"/>
                  <a:gd name="connsiteX15" fmla="*/ 150839 w 170908"/>
                  <a:gd name="connsiteY15" fmla="*/ 70781 h 162052"/>
                  <a:gd name="connsiteX16" fmla="*/ 27512 w 170908"/>
                  <a:gd name="connsiteY16" fmla="*/ 70781 h 162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0908" h="162052">
                    <a:moveTo>
                      <a:pt x="87278" y="0"/>
                    </a:moveTo>
                    <a:cubicBezTo>
                      <a:pt x="39844" y="0"/>
                      <a:pt x="0" y="36322"/>
                      <a:pt x="0" y="81026"/>
                    </a:cubicBezTo>
                    <a:cubicBezTo>
                      <a:pt x="0" y="130387"/>
                      <a:pt x="35101" y="162052"/>
                      <a:pt x="91073" y="162052"/>
                    </a:cubicBezTo>
                    <a:cubicBezTo>
                      <a:pt x="119533" y="162052"/>
                      <a:pt x="145147" y="151807"/>
                      <a:pt x="164121" y="132249"/>
                    </a:cubicBezTo>
                    <a:lnTo>
                      <a:pt x="164121" y="132249"/>
                    </a:lnTo>
                    <a:lnTo>
                      <a:pt x="166967" y="113623"/>
                    </a:lnTo>
                    <a:lnTo>
                      <a:pt x="161275" y="113623"/>
                    </a:lnTo>
                    <a:lnTo>
                      <a:pt x="161275" y="113623"/>
                    </a:lnTo>
                    <a:cubicBezTo>
                      <a:pt x="146096" y="137837"/>
                      <a:pt x="117636" y="152739"/>
                      <a:pt x="89175" y="152739"/>
                    </a:cubicBezTo>
                    <a:cubicBezTo>
                      <a:pt x="51228" y="152739"/>
                      <a:pt x="23717" y="122936"/>
                      <a:pt x="23717" y="81957"/>
                    </a:cubicBezTo>
                    <a:lnTo>
                      <a:pt x="170761" y="81957"/>
                    </a:lnTo>
                    <a:lnTo>
                      <a:pt x="170761" y="81957"/>
                    </a:lnTo>
                    <a:cubicBezTo>
                      <a:pt x="173608" y="35391"/>
                      <a:pt x="134712" y="0"/>
                      <a:pt x="87278" y="0"/>
                    </a:cubicBezTo>
                    <a:moveTo>
                      <a:pt x="27512" y="70781"/>
                    </a:moveTo>
                    <a:cubicBezTo>
                      <a:pt x="31306" y="33528"/>
                      <a:pt x="53126" y="9313"/>
                      <a:pt x="87278" y="9313"/>
                    </a:cubicBezTo>
                    <a:cubicBezTo>
                      <a:pt x="118584" y="9313"/>
                      <a:pt x="147045" y="36322"/>
                      <a:pt x="150839" y="70781"/>
                    </a:cubicBezTo>
                    <a:lnTo>
                      <a:pt x="27512" y="70781"/>
                    </a:lnTo>
                    <a:close/>
                  </a:path>
                </a:pathLst>
              </a:custGeom>
              <a:solidFill>
                <a:srgbClr val="000000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35513A0F-A6FA-5EA1-B2C5-6965E458749E}"/>
                  </a:ext>
                </a:extLst>
              </p:cNvPr>
              <p:cNvSpPr/>
              <p:nvPr/>
            </p:nvSpPr>
            <p:spPr>
              <a:xfrm>
                <a:off x="10569545" y="5601998"/>
                <a:ext cx="147993" cy="160189"/>
              </a:xfrm>
              <a:custGeom>
                <a:avLst/>
                <a:gdLst>
                  <a:gd name="connsiteX0" fmla="*/ 59767 w 147993"/>
                  <a:gd name="connsiteY0" fmla="*/ 0 h 160189"/>
                  <a:gd name="connsiteX1" fmla="*/ 6641 w 147993"/>
                  <a:gd name="connsiteY1" fmla="*/ 12107 h 160189"/>
                  <a:gd name="connsiteX2" fmla="*/ 6641 w 147993"/>
                  <a:gd name="connsiteY2" fmla="*/ 12107 h 160189"/>
                  <a:gd name="connsiteX3" fmla="*/ 15179 w 147993"/>
                  <a:gd name="connsiteY3" fmla="*/ 21421 h 160189"/>
                  <a:gd name="connsiteX4" fmla="*/ 15179 w 147993"/>
                  <a:gd name="connsiteY4" fmla="*/ 21421 h 160189"/>
                  <a:gd name="connsiteX5" fmla="*/ 59767 w 147993"/>
                  <a:gd name="connsiteY5" fmla="*/ 8382 h 160189"/>
                  <a:gd name="connsiteX6" fmla="*/ 121430 w 147993"/>
                  <a:gd name="connsiteY6" fmla="*/ 69850 h 160189"/>
                  <a:gd name="connsiteX7" fmla="*/ 17076 w 147993"/>
                  <a:gd name="connsiteY7" fmla="*/ 69850 h 160189"/>
                  <a:gd name="connsiteX8" fmla="*/ 17076 w 147993"/>
                  <a:gd name="connsiteY8" fmla="*/ 80095 h 160189"/>
                  <a:gd name="connsiteX9" fmla="*/ 121430 w 147993"/>
                  <a:gd name="connsiteY9" fmla="*/ 80095 h 160189"/>
                  <a:gd name="connsiteX10" fmla="*/ 59767 w 147993"/>
                  <a:gd name="connsiteY10" fmla="*/ 149945 h 160189"/>
                  <a:gd name="connsiteX11" fmla="*/ 5692 w 147993"/>
                  <a:gd name="connsiteY11" fmla="*/ 128524 h 160189"/>
                  <a:gd name="connsiteX12" fmla="*/ 5692 w 147993"/>
                  <a:gd name="connsiteY12" fmla="*/ 128524 h 160189"/>
                  <a:gd name="connsiteX13" fmla="*/ 0 w 147993"/>
                  <a:gd name="connsiteY13" fmla="*/ 128524 h 160189"/>
                  <a:gd name="connsiteX14" fmla="*/ 5692 w 147993"/>
                  <a:gd name="connsiteY14" fmla="*/ 144357 h 160189"/>
                  <a:gd name="connsiteX15" fmla="*/ 5692 w 147993"/>
                  <a:gd name="connsiteY15" fmla="*/ 144357 h 160189"/>
                  <a:gd name="connsiteX16" fmla="*/ 59767 w 147993"/>
                  <a:gd name="connsiteY16" fmla="*/ 160189 h 160189"/>
                  <a:gd name="connsiteX17" fmla="*/ 123328 w 147993"/>
                  <a:gd name="connsiteY17" fmla="*/ 137837 h 160189"/>
                  <a:gd name="connsiteX18" fmla="*/ 147993 w 147993"/>
                  <a:gd name="connsiteY18" fmla="*/ 79163 h 160189"/>
                  <a:gd name="connsiteX19" fmla="*/ 59767 w 147993"/>
                  <a:gd name="connsiteY19" fmla="*/ 0 h 160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7993" h="160189">
                    <a:moveTo>
                      <a:pt x="59767" y="0"/>
                    </a:moveTo>
                    <a:cubicBezTo>
                      <a:pt x="38896" y="0"/>
                      <a:pt x="21820" y="3725"/>
                      <a:pt x="6641" y="12107"/>
                    </a:cubicBezTo>
                    <a:lnTo>
                      <a:pt x="6641" y="12107"/>
                    </a:lnTo>
                    <a:lnTo>
                      <a:pt x="15179" y="21421"/>
                    </a:lnTo>
                    <a:lnTo>
                      <a:pt x="15179" y="21421"/>
                    </a:lnTo>
                    <a:cubicBezTo>
                      <a:pt x="28460" y="13039"/>
                      <a:pt x="45536" y="8382"/>
                      <a:pt x="59767" y="8382"/>
                    </a:cubicBezTo>
                    <a:cubicBezTo>
                      <a:pt x="92021" y="8382"/>
                      <a:pt x="116687" y="33528"/>
                      <a:pt x="121430" y="69850"/>
                    </a:cubicBezTo>
                    <a:lnTo>
                      <a:pt x="17076" y="69850"/>
                    </a:lnTo>
                    <a:lnTo>
                      <a:pt x="17076" y="80095"/>
                    </a:lnTo>
                    <a:lnTo>
                      <a:pt x="121430" y="80095"/>
                    </a:lnTo>
                    <a:cubicBezTo>
                      <a:pt x="121430" y="120142"/>
                      <a:pt x="95816" y="149945"/>
                      <a:pt x="59767" y="149945"/>
                    </a:cubicBezTo>
                    <a:cubicBezTo>
                      <a:pt x="44588" y="149945"/>
                      <a:pt x="21820" y="143425"/>
                      <a:pt x="5692" y="128524"/>
                    </a:cubicBezTo>
                    <a:lnTo>
                      <a:pt x="5692" y="128524"/>
                    </a:lnTo>
                    <a:lnTo>
                      <a:pt x="0" y="128524"/>
                    </a:lnTo>
                    <a:lnTo>
                      <a:pt x="5692" y="144357"/>
                    </a:lnTo>
                    <a:lnTo>
                      <a:pt x="5692" y="144357"/>
                    </a:lnTo>
                    <a:cubicBezTo>
                      <a:pt x="21820" y="154601"/>
                      <a:pt x="39844" y="160189"/>
                      <a:pt x="59767" y="160189"/>
                    </a:cubicBezTo>
                    <a:cubicBezTo>
                      <a:pt x="85381" y="160189"/>
                      <a:pt x="107200" y="151807"/>
                      <a:pt x="123328" y="137837"/>
                    </a:cubicBezTo>
                    <a:cubicBezTo>
                      <a:pt x="138507" y="122936"/>
                      <a:pt x="147993" y="101515"/>
                      <a:pt x="147993" y="79163"/>
                    </a:cubicBezTo>
                    <a:cubicBezTo>
                      <a:pt x="145147" y="34459"/>
                      <a:pt x="109098" y="0"/>
                      <a:pt x="59767" y="0"/>
                    </a:cubicBezTo>
                  </a:path>
                </a:pathLst>
              </a:custGeom>
              <a:solidFill>
                <a:srgbClr val="000000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9588253A-35AA-2484-FA1B-7503C0144D0F}"/>
                </a:ext>
              </a:extLst>
            </p:cNvPr>
            <p:cNvSpPr/>
            <p:nvPr/>
          </p:nvSpPr>
          <p:spPr>
            <a:xfrm>
              <a:off x="10445269" y="5605724"/>
              <a:ext cx="117635" cy="154601"/>
            </a:xfrm>
            <a:custGeom>
              <a:avLst/>
              <a:gdLst>
                <a:gd name="connsiteX0" fmla="*/ 0 w 117635"/>
                <a:gd name="connsiteY0" fmla="*/ 10245 h 154601"/>
                <a:gd name="connsiteX1" fmla="*/ 46485 w 117635"/>
                <a:gd name="connsiteY1" fmla="*/ 10245 h 154601"/>
                <a:gd name="connsiteX2" fmla="*/ 46485 w 117635"/>
                <a:gd name="connsiteY2" fmla="*/ 154601 h 154601"/>
                <a:gd name="connsiteX3" fmla="*/ 71151 w 117635"/>
                <a:gd name="connsiteY3" fmla="*/ 154601 h 154601"/>
                <a:gd name="connsiteX4" fmla="*/ 71151 w 117635"/>
                <a:gd name="connsiteY4" fmla="*/ 10245 h 154601"/>
                <a:gd name="connsiteX5" fmla="*/ 117636 w 117635"/>
                <a:gd name="connsiteY5" fmla="*/ 10245 h 154601"/>
                <a:gd name="connsiteX6" fmla="*/ 117636 w 117635"/>
                <a:gd name="connsiteY6" fmla="*/ 0 h 154601"/>
                <a:gd name="connsiteX7" fmla="*/ 0 w 117635"/>
                <a:gd name="connsiteY7" fmla="*/ 0 h 15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635" h="154601">
                  <a:moveTo>
                    <a:pt x="0" y="10245"/>
                  </a:moveTo>
                  <a:lnTo>
                    <a:pt x="46485" y="10245"/>
                  </a:lnTo>
                  <a:lnTo>
                    <a:pt x="46485" y="154601"/>
                  </a:lnTo>
                  <a:lnTo>
                    <a:pt x="71151" y="154601"/>
                  </a:lnTo>
                  <a:lnTo>
                    <a:pt x="71151" y="10245"/>
                  </a:lnTo>
                  <a:lnTo>
                    <a:pt x="117636" y="10245"/>
                  </a:lnTo>
                  <a:lnTo>
                    <a:pt x="1176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53" name="Рисунок 40">
              <a:extLst>
                <a:ext uri="{FF2B5EF4-FFF2-40B4-BE49-F238E27FC236}">
                  <a16:creationId xmlns:a16="http://schemas.microsoft.com/office/drawing/2014/main" id="{290B3078-8443-06F7-C18E-86A8370459C0}"/>
                </a:ext>
              </a:extLst>
            </p:cNvPr>
            <p:cNvGrpSpPr/>
            <p:nvPr/>
          </p:nvGrpSpPr>
          <p:grpSpPr>
            <a:xfrm>
              <a:off x="9729968" y="5567539"/>
              <a:ext cx="720992" cy="197442"/>
              <a:chOff x="9729968" y="5567539"/>
              <a:chExt cx="720992" cy="197442"/>
            </a:xfrm>
            <a:solidFill>
              <a:srgbClr val="000000"/>
            </a:solidFill>
          </p:grpSpPr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E0CF2C71-C0C9-1136-C0DC-157F91D9A721}"/>
                  </a:ext>
                </a:extLst>
              </p:cNvPr>
              <p:cNvSpPr/>
              <p:nvPr/>
            </p:nvSpPr>
            <p:spPr>
              <a:xfrm>
                <a:off x="9729968" y="5567539"/>
                <a:ext cx="159377" cy="196511"/>
              </a:xfrm>
              <a:custGeom>
                <a:avLst/>
                <a:gdLst>
                  <a:gd name="connsiteX0" fmla="*/ 159377 w 159377"/>
                  <a:gd name="connsiteY0" fmla="*/ 121073 h 196511"/>
                  <a:gd name="connsiteX1" fmla="*/ 159377 w 159377"/>
                  <a:gd name="connsiteY1" fmla="*/ 81026 h 196511"/>
                  <a:gd name="connsiteX2" fmla="*/ 152737 w 159377"/>
                  <a:gd name="connsiteY2" fmla="*/ 43773 h 196511"/>
                  <a:gd name="connsiteX3" fmla="*/ 74945 w 159377"/>
                  <a:gd name="connsiteY3" fmla="*/ 0 h 196511"/>
                  <a:gd name="connsiteX4" fmla="*/ 18025 w 159377"/>
                  <a:gd name="connsiteY4" fmla="*/ 21421 h 196511"/>
                  <a:gd name="connsiteX5" fmla="*/ 18025 w 159377"/>
                  <a:gd name="connsiteY5" fmla="*/ 21421 h 196511"/>
                  <a:gd name="connsiteX6" fmla="*/ 15179 w 159377"/>
                  <a:gd name="connsiteY6" fmla="*/ 37253 h 196511"/>
                  <a:gd name="connsiteX7" fmla="*/ 21820 w 159377"/>
                  <a:gd name="connsiteY7" fmla="*/ 37253 h 196511"/>
                  <a:gd name="connsiteX8" fmla="*/ 77791 w 159377"/>
                  <a:gd name="connsiteY8" fmla="*/ 9313 h 196511"/>
                  <a:gd name="connsiteX9" fmla="*/ 137558 w 159377"/>
                  <a:gd name="connsiteY9" fmla="*/ 74507 h 196511"/>
                  <a:gd name="connsiteX10" fmla="*/ 81586 w 159377"/>
                  <a:gd name="connsiteY10" fmla="*/ 49361 h 196511"/>
                  <a:gd name="connsiteX11" fmla="*/ 0 w 159377"/>
                  <a:gd name="connsiteY11" fmla="*/ 122936 h 196511"/>
                  <a:gd name="connsiteX12" fmla="*/ 78740 w 159377"/>
                  <a:gd name="connsiteY12" fmla="*/ 196511 h 196511"/>
                  <a:gd name="connsiteX13" fmla="*/ 141353 w 159377"/>
                  <a:gd name="connsiteY13" fmla="*/ 169503 h 196511"/>
                  <a:gd name="connsiteX14" fmla="*/ 159377 w 159377"/>
                  <a:gd name="connsiteY14" fmla="*/ 121073 h 196511"/>
                  <a:gd name="connsiteX15" fmla="*/ 137558 w 159377"/>
                  <a:gd name="connsiteY15" fmla="*/ 122005 h 196511"/>
                  <a:gd name="connsiteX16" fmla="*/ 118584 w 159377"/>
                  <a:gd name="connsiteY16" fmla="*/ 171365 h 196511"/>
                  <a:gd name="connsiteX17" fmla="*/ 80637 w 159377"/>
                  <a:gd name="connsiteY17" fmla="*/ 187198 h 196511"/>
                  <a:gd name="connsiteX18" fmla="*/ 80637 w 159377"/>
                  <a:gd name="connsiteY18" fmla="*/ 187198 h 196511"/>
                  <a:gd name="connsiteX19" fmla="*/ 23717 w 159377"/>
                  <a:gd name="connsiteY19" fmla="*/ 122005 h 196511"/>
                  <a:gd name="connsiteX20" fmla="*/ 41742 w 159377"/>
                  <a:gd name="connsiteY20" fmla="*/ 73575 h 196511"/>
                  <a:gd name="connsiteX21" fmla="*/ 81586 w 159377"/>
                  <a:gd name="connsiteY21" fmla="*/ 57743 h 196511"/>
                  <a:gd name="connsiteX22" fmla="*/ 81586 w 159377"/>
                  <a:gd name="connsiteY22" fmla="*/ 57743 h 196511"/>
                  <a:gd name="connsiteX23" fmla="*/ 137558 w 159377"/>
                  <a:gd name="connsiteY23" fmla="*/ 122005 h 19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377" h="196511">
                    <a:moveTo>
                      <a:pt x="159377" y="121073"/>
                    </a:moveTo>
                    <a:lnTo>
                      <a:pt x="159377" y="81026"/>
                    </a:lnTo>
                    <a:cubicBezTo>
                      <a:pt x="159377" y="68919"/>
                      <a:pt x="156531" y="53086"/>
                      <a:pt x="152737" y="43773"/>
                    </a:cubicBezTo>
                    <a:cubicBezTo>
                      <a:pt x="140404" y="15833"/>
                      <a:pt x="112892" y="0"/>
                      <a:pt x="74945" y="0"/>
                    </a:cubicBezTo>
                    <a:cubicBezTo>
                      <a:pt x="52177" y="0"/>
                      <a:pt x="34152" y="6519"/>
                      <a:pt x="18025" y="21421"/>
                    </a:cubicBezTo>
                    <a:lnTo>
                      <a:pt x="18025" y="21421"/>
                    </a:lnTo>
                    <a:lnTo>
                      <a:pt x="15179" y="37253"/>
                    </a:lnTo>
                    <a:lnTo>
                      <a:pt x="21820" y="37253"/>
                    </a:lnTo>
                    <a:cubicBezTo>
                      <a:pt x="39844" y="16764"/>
                      <a:pt x="54074" y="9313"/>
                      <a:pt x="77791" y="9313"/>
                    </a:cubicBezTo>
                    <a:cubicBezTo>
                      <a:pt x="114790" y="9313"/>
                      <a:pt x="134712" y="31665"/>
                      <a:pt x="137558" y="74507"/>
                    </a:cubicBezTo>
                    <a:cubicBezTo>
                      <a:pt x="122379" y="58674"/>
                      <a:pt x="103406" y="49361"/>
                      <a:pt x="81586" y="49361"/>
                    </a:cubicBezTo>
                    <a:cubicBezTo>
                      <a:pt x="35101" y="49361"/>
                      <a:pt x="0" y="81026"/>
                      <a:pt x="0" y="122936"/>
                    </a:cubicBezTo>
                    <a:cubicBezTo>
                      <a:pt x="0" y="162983"/>
                      <a:pt x="35101" y="196511"/>
                      <a:pt x="78740" y="196511"/>
                    </a:cubicBezTo>
                    <a:cubicBezTo>
                      <a:pt x="96765" y="196511"/>
                      <a:pt x="119533" y="193717"/>
                      <a:pt x="141353" y="169503"/>
                    </a:cubicBezTo>
                    <a:cubicBezTo>
                      <a:pt x="149891" y="161121"/>
                      <a:pt x="159377" y="145288"/>
                      <a:pt x="159377" y="121073"/>
                    </a:cubicBezTo>
                    <a:moveTo>
                      <a:pt x="137558" y="122005"/>
                    </a:moveTo>
                    <a:cubicBezTo>
                      <a:pt x="137558" y="140631"/>
                      <a:pt x="130917" y="159258"/>
                      <a:pt x="118584" y="171365"/>
                    </a:cubicBezTo>
                    <a:cubicBezTo>
                      <a:pt x="109098" y="181610"/>
                      <a:pt x="95816" y="187198"/>
                      <a:pt x="80637" y="187198"/>
                    </a:cubicBezTo>
                    <a:lnTo>
                      <a:pt x="80637" y="187198"/>
                    </a:lnTo>
                    <a:cubicBezTo>
                      <a:pt x="48382" y="187198"/>
                      <a:pt x="24666" y="160189"/>
                      <a:pt x="23717" y="122005"/>
                    </a:cubicBezTo>
                    <a:cubicBezTo>
                      <a:pt x="23717" y="101515"/>
                      <a:pt x="29409" y="84751"/>
                      <a:pt x="41742" y="73575"/>
                    </a:cubicBezTo>
                    <a:cubicBezTo>
                      <a:pt x="51228" y="63331"/>
                      <a:pt x="66407" y="57743"/>
                      <a:pt x="81586" y="57743"/>
                    </a:cubicBezTo>
                    <a:lnTo>
                      <a:pt x="81586" y="57743"/>
                    </a:lnTo>
                    <a:cubicBezTo>
                      <a:pt x="109098" y="57743"/>
                      <a:pt x="135661" y="78232"/>
                      <a:pt x="137558" y="122005"/>
                    </a:cubicBezTo>
                  </a:path>
                </a:pathLst>
              </a:custGeom>
              <a:solidFill>
                <a:srgbClr val="000000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5367AA6E-B60F-3C10-0B39-0687B8400745}"/>
                  </a:ext>
                </a:extLst>
              </p:cNvPr>
              <p:cNvSpPr/>
              <p:nvPr/>
            </p:nvSpPr>
            <p:spPr>
              <a:xfrm>
                <a:off x="10276405" y="5602930"/>
                <a:ext cx="174556" cy="162052"/>
              </a:xfrm>
              <a:custGeom>
                <a:avLst/>
                <a:gdLst>
                  <a:gd name="connsiteX0" fmla="*/ 87278 w 174556"/>
                  <a:gd name="connsiteY0" fmla="*/ 0 h 162052"/>
                  <a:gd name="connsiteX1" fmla="*/ 0 w 174556"/>
                  <a:gd name="connsiteY1" fmla="*/ 81026 h 162052"/>
                  <a:gd name="connsiteX2" fmla="*/ 87278 w 174556"/>
                  <a:gd name="connsiteY2" fmla="*/ 162052 h 162052"/>
                  <a:gd name="connsiteX3" fmla="*/ 174556 w 174556"/>
                  <a:gd name="connsiteY3" fmla="*/ 81026 h 162052"/>
                  <a:gd name="connsiteX4" fmla="*/ 87278 w 174556"/>
                  <a:gd name="connsiteY4" fmla="*/ 0 h 162052"/>
                  <a:gd name="connsiteX5" fmla="*/ 136609 w 174556"/>
                  <a:gd name="connsiteY5" fmla="*/ 131318 h 162052"/>
                  <a:gd name="connsiteX6" fmla="*/ 96765 w 174556"/>
                  <a:gd name="connsiteY6" fmla="*/ 151807 h 162052"/>
                  <a:gd name="connsiteX7" fmla="*/ 90124 w 174556"/>
                  <a:gd name="connsiteY7" fmla="*/ 151807 h 162052"/>
                  <a:gd name="connsiteX8" fmla="*/ 27512 w 174556"/>
                  <a:gd name="connsiteY8" fmla="*/ 86614 h 162052"/>
                  <a:gd name="connsiteX9" fmla="*/ 42690 w 174556"/>
                  <a:gd name="connsiteY9" fmla="*/ 30734 h 162052"/>
                  <a:gd name="connsiteX10" fmla="*/ 82535 w 174556"/>
                  <a:gd name="connsiteY10" fmla="*/ 9313 h 162052"/>
                  <a:gd name="connsiteX11" fmla="*/ 88227 w 174556"/>
                  <a:gd name="connsiteY11" fmla="*/ 9313 h 162052"/>
                  <a:gd name="connsiteX12" fmla="*/ 151788 w 174556"/>
                  <a:gd name="connsiteY12" fmla="*/ 74507 h 162052"/>
                  <a:gd name="connsiteX13" fmla="*/ 136609 w 174556"/>
                  <a:gd name="connsiteY13" fmla="*/ 131318 h 162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4556" h="162052">
                    <a:moveTo>
                      <a:pt x="87278" y="0"/>
                    </a:moveTo>
                    <a:cubicBezTo>
                      <a:pt x="39844" y="0"/>
                      <a:pt x="0" y="36322"/>
                      <a:pt x="0" y="81026"/>
                    </a:cubicBezTo>
                    <a:cubicBezTo>
                      <a:pt x="0" y="125730"/>
                      <a:pt x="39844" y="162052"/>
                      <a:pt x="87278" y="162052"/>
                    </a:cubicBezTo>
                    <a:cubicBezTo>
                      <a:pt x="134712" y="162052"/>
                      <a:pt x="174556" y="125730"/>
                      <a:pt x="174556" y="81026"/>
                    </a:cubicBezTo>
                    <a:cubicBezTo>
                      <a:pt x="174556" y="36322"/>
                      <a:pt x="135660" y="0"/>
                      <a:pt x="87278" y="0"/>
                    </a:cubicBezTo>
                    <a:moveTo>
                      <a:pt x="136609" y="131318"/>
                    </a:moveTo>
                    <a:cubicBezTo>
                      <a:pt x="127122" y="143425"/>
                      <a:pt x="113841" y="149945"/>
                      <a:pt x="96765" y="151807"/>
                    </a:cubicBezTo>
                    <a:cubicBezTo>
                      <a:pt x="93919" y="151807"/>
                      <a:pt x="92970" y="151807"/>
                      <a:pt x="90124" y="151807"/>
                    </a:cubicBezTo>
                    <a:cubicBezTo>
                      <a:pt x="55972" y="151807"/>
                      <a:pt x="31306" y="124799"/>
                      <a:pt x="27512" y="86614"/>
                    </a:cubicBezTo>
                    <a:cubicBezTo>
                      <a:pt x="24666" y="65193"/>
                      <a:pt x="30358" y="45635"/>
                      <a:pt x="42690" y="30734"/>
                    </a:cubicBezTo>
                    <a:cubicBezTo>
                      <a:pt x="52177" y="18627"/>
                      <a:pt x="65459" y="10245"/>
                      <a:pt x="82535" y="9313"/>
                    </a:cubicBezTo>
                    <a:cubicBezTo>
                      <a:pt x="83483" y="9313"/>
                      <a:pt x="86329" y="9313"/>
                      <a:pt x="88227" y="9313"/>
                    </a:cubicBezTo>
                    <a:cubicBezTo>
                      <a:pt x="120482" y="9313"/>
                      <a:pt x="147993" y="37253"/>
                      <a:pt x="151788" y="74507"/>
                    </a:cubicBezTo>
                    <a:cubicBezTo>
                      <a:pt x="152737" y="95927"/>
                      <a:pt x="147045" y="116417"/>
                      <a:pt x="136609" y="131318"/>
                    </a:cubicBezTo>
                  </a:path>
                </a:pathLst>
              </a:custGeom>
              <a:solidFill>
                <a:srgbClr val="000000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D8DC5CD7-60B6-6E7B-6FC2-8CAC0C87DF44}"/>
                  </a:ext>
                </a:extLst>
              </p:cNvPr>
              <p:cNvSpPr/>
              <p:nvPr/>
            </p:nvSpPr>
            <p:spPr>
              <a:xfrm>
                <a:off x="10160666" y="5605724"/>
                <a:ext cx="106251" cy="157395"/>
              </a:xfrm>
              <a:custGeom>
                <a:avLst/>
                <a:gdLst>
                  <a:gd name="connsiteX0" fmla="*/ 85381 w 106251"/>
                  <a:gd name="connsiteY0" fmla="*/ 67056 h 157395"/>
                  <a:gd name="connsiteX1" fmla="*/ 51228 w 106251"/>
                  <a:gd name="connsiteY1" fmla="*/ 54949 h 157395"/>
                  <a:gd name="connsiteX2" fmla="*/ 23717 w 106251"/>
                  <a:gd name="connsiteY2" fmla="*/ 60537 h 157395"/>
                  <a:gd name="connsiteX3" fmla="*/ 23717 w 106251"/>
                  <a:gd name="connsiteY3" fmla="*/ 11176 h 157395"/>
                  <a:gd name="connsiteX4" fmla="*/ 94867 w 106251"/>
                  <a:gd name="connsiteY4" fmla="*/ 11176 h 157395"/>
                  <a:gd name="connsiteX5" fmla="*/ 94867 w 106251"/>
                  <a:gd name="connsiteY5" fmla="*/ 11176 h 157395"/>
                  <a:gd name="connsiteX6" fmla="*/ 94867 w 106251"/>
                  <a:gd name="connsiteY6" fmla="*/ 0 h 157395"/>
                  <a:gd name="connsiteX7" fmla="*/ 0 w 106251"/>
                  <a:gd name="connsiteY7" fmla="*/ 0 h 157395"/>
                  <a:gd name="connsiteX8" fmla="*/ 0 w 106251"/>
                  <a:gd name="connsiteY8" fmla="*/ 156464 h 157395"/>
                  <a:gd name="connsiteX9" fmla="*/ 24666 w 106251"/>
                  <a:gd name="connsiteY9" fmla="*/ 156464 h 157395"/>
                  <a:gd name="connsiteX10" fmla="*/ 45536 w 106251"/>
                  <a:gd name="connsiteY10" fmla="*/ 157395 h 157395"/>
                  <a:gd name="connsiteX11" fmla="*/ 85381 w 106251"/>
                  <a:gd name="connsiteY11" fmla="*/ 147151 h 157395"/>
                  <a:gd name="connsiteX12" fmla="*/ 106252 w 106251"/>
                  <a:gd name="connsiteY12" fmla="*/ 107103 h 157395"/>
                  <a:gd name="connsiteX13" fmla="*/ 85381 w 106251"/>
                  <a:gd name="connsiteY13" fmla="*/ 67056 h 157395"/>
                  <a:gd name="connsiteX14" fmla="*/ 80637 w 106251"/>
                  <a:gd name="connsiteY14" fmla="*/ 105241 h 157395"/>
                  <a:gd name="connsiteX15" fmla="*/ 43639 w 106251"/>
                  <a:gd name="connsiteY15" fmla="*/ 148082 h 157395"/>
                  <a:gd name="connsiteX16" fmla="*/ 22768 w 106251"/>
                  <a:gd name="connsiteY16" fmla="*/ 145288 h 157395"/>
                  <a:gd name="connsiteX17" fmla="*/ 21819 w 106251"/>
                  <a:gd name="connsiteY17" fmla="*/ 145288 h 157395"/>
                  <a:gd name="connsiteX18" fmla="*/ 21819 w 106251"/>
                  <a:gd name="connsiteY18" fmla="*/ 68919 h 157395"/>
                  <a:gd name="connsiteX19" fmla="*/ 42690 w 106251"/>
                  <a:gd name="connsiteY19" fmla="*/ 65193 h 157395"/>
                  <a:gd name="connsiteX20" fmla="*/ 80637 w 106251"/>
                  <a:gd name="connsiteY20" fmla="*/ 105241 h 1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251" h="157395">
                    <a:moveTo>
                      <a:pt x="85381" y="67056"/>
                    </a:moveTo>
                    <a:cubicBezTo>
                      <a:pt x="75894" y="58674"/>
                      <a:pt x="63561" y="54949"/>
                      <a:pt x="51228" y="54949"/>
                    </a:cubicBezTo>
                    <a:cubicBezTo>
                      <a:pt x="40793" y="54949"/>
                      <a:pt x="32255" y="57743"/>
                      <a:pt x="23717" y="60537"/>
                    </a:cubicBezTo>
                    <a:lnTo>
                      <a:pt x="23717" y="11176"/>
                    </a:lnTo>
                    <a:cubicBezTo>
                      <a:pt x="87278" y="11176"/>
                      <a:pt x="92970" y="11176"/>
                      <a:pt x="94867" y="11176"/>
                    </a:cubicBezTo>
                    <a:lnTo>
                      <a:pt x="94867" y="11176"/>
                    </a:lnTo>
                    <a:lnTo>
                      <a:pt x="94867" y="0"/>
                    </a:lnTo>
                    <a:lnTo>
                      <a:pt x="0" y="0"/>
                    </a:lnTo>
                    <a:lnTo>
                      <a:pt x="0" y="156464"/>
                    </a:lnTo>
                    <a:lnTo>
                      <a:pt x="24666" y="156464"/>
                    </a:lnTo>
                    <a:cubicBezTo>
                      <a:pt x="30358" y="157395"/>
                      <a:pt x="36998" y="157395"/>
                      <a:pt x="45536" y="157395"/>
                    </a:cubicBezTo>
                    <a:cubicBezTo>
                      <a:pt x="55023" y="157395"/>
                      <a:pt x="71151" y="156464"/>
                      <a:pt x="85381" y="147151"/>
                    </a:cubicBezTo>
                    <a:cubicBezTo>
                      <a:pt x="98662" y="137837"/>
                      <a:pt x="106252" y="124799"/>
                      <a:pt x="106252" y="107103"/>
                    </a:cubicBezTo>
                    <a:cubicBezTo>
                      <a:pt x="102457" y="87545"/>
                      <a:pt x="95816" y="74507"/>
                      <a:pt x="85381" y="67056"/>
                    </a:cubicBezTo>
                    <a:moveTo>
                      <a:pt x="80637" y="105241"/>
                    </a:moveTo>
                    <a:cubicBezTo>
                      <a:pt x="80637" y="125730"/>
                      <a:pt x="71151" y="148082"/>
                      <a:pt x="43639" y="148082"/>
                    </a:cubicBezTo>
                    <a:cubicBezTo>
                      <a:pt x="34152" y="148082"/>
                      <a:pt x="27512" y="147151"/>
                      <a:pt x="22768" y="145288"/>
                    </a:cubicBezTo>
                    <a:lnTo>
                      <a:pt x="21819" y="145288"/>
                    </a:lnTo>
                    <a:lnTo>
                      <a:pt x="21819" y="68919"/>
                    </a:lnTo>
                    <a:cubicBezTo>
                      <a:pt x="27512" y="66125"/>
                      <a:pt x="34152" y="65193"/>
                      <a:pt x="42690" y="65193"/>
                    </a:cubicBezTo>
                    <a:cubicBezTo>
                      <a:pt x="71151" y="62399"/>
                      <a:pt x="80637" y="87545"/>
                      <a:pt x="80637" y="105241"/>
                    </a:cubicBezTo>
                  </a:path>
                </a:pathLst>
              </a:custGeom>
              <a:solidFill>
                <a:srgbClr val="000000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511B5A3-C6F8-421F-A2F2-41D96C5C46F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38150" y="2620391"/>
            <a:ext cx="2152650" cy="84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44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D42D969-45EF-BA61-F242-153B84A341C7}"/>
              </a:ext>
            </a:extLst>
          </p:cNvPr>
          <p:cNvSpPr>
            <a:spLocks/>
          </p:cNvSpPr>
          <p:nvPr/>
        </p:nvSpPr>
        <p:spPr>
          <a:xfrm>
            <a:off x="334963" y="333377"/>
            <a:ext cx="11521223" cy="6191249"/>
          </a:xfrm>
          <a:prstGeom prst="roundRect">
            <a:avLst>
              <a:gd name="adj" fmla="val 6367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4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F1667B-F5D2-0A0E-6E5D-20E334566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4" r="39372"/>
          <a:stretch/>
        </p:blipFill>
        <p:spPr>
          <a:xfrm>
            <a:off x="6264323" y="333375"/>
            <a:ext cx="5591864" cy="6191251"/>
          </a:xfrm>
          <a:prstGeom prst="roundRect">
            <a:avLst>
              <a:gd name="adj" fmla="val 6124"/>
            </a:avLst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A978923-A5D4-BF88-A16E-5F7D64EAF423}"/>
              </a:ext>
            </a:extLst>
          </p:cNvPr>
          <p:cNvSpPr>
            <a:spLocks/>
          </p:cNvSpPr>
          <p:nvPr/>
        </p:nvSpPr>
        <p:spPr>
          <a:xfrm>
            <a:off x="3922243" y="3956041"/>
            <a:ext cx="1886998" cy="2146380"/>
          </a:xfrm>
          <a:prstGeom prst="roundRect">
            <a:avLst>
              <a:gd name="adj" fmla="val 10521"/>
            </a:avLst>
          </a:prstGeom>
          <a:solidFill>
            <a:schemeClr val="bg1"/>
          </a:soli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grpSp>
        <p:nvGrpSpPr>
          <p:cNvPr id="17" name="Graphic 9">
            <a:extLst>
              <a:ext uri="{FF2B5EF4-FFF2-40B4-BE49-F238E27FC236}">
                <a16:creationId xmlns:a16="http://schemas.microsoft.com/office/drawing/2014/main" id="{88F5C453-F9D3-B16F-A4B6-3886D61A9821}"/>
              </a:ext>
            </a:extLst>
          </p:cNvPr>
          <p:cNvGrpSpPr/>
          <p:nvPr/>
        </p:nvGrpSpPr>
        <p:grpSpPr>
          <a:xfrm>
            <a:off x="4160386" y="4457392"/>
            <a:ext cx="1410713" cy="1410894"/>
            <a:chOff x="2838450" y="171450"/>
            <a:chExt cx="6511612" cy="6512448"/>
          </a:xfrm>
          <a:solidFill>
            <a:srgbClr val="000000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A725F7F-3D88-0CF8-5463-03FB2A1550F4}"/>
                </a:ext>
              </a:extLst>
            </p:cNvPr>
            <p:cNvSpPr/>
            <p:nvPr/>
          </p:nvSpPr>
          <p:spPr>
            <a:xfrm>
              <a:off x="2838450" y="945386"/>
              <a:ext cx="3650079" cy="3397465"/>
            </a:xfrm>
            <a:custGeom>
              <a:avLst/>
              <a:gdLst>
                <a:gd name="connsiteX0" fmla="*/ 2079263 w 3650079"/>
                <a:gd name="connsiteY0" fmla="*/ 1566823 h 3397465"/>
                <a:gd name="connsiteX1" fmla="*/ 2079263 w 3650079"/>
                <a:gd name="connsiteY1" fmla="*/ 2080588 h 3397465"/>
                <a:gd name="connsiteX2" fmla="*/ 2335899 w 3650079"/>
                <a:gd name="connsiteY2" fmla="*/ 2080588 h 3397465"/>
                <a:gd name="connsiteX3" fmla="*/ 2349336 w 3650079"/>
                <a:gd name="connsiteY3" fmla="*/ 1833715 h 3397465"/>
                <a:gd name="connsiteX4" fmla="*/ 2596622 w 3650079"/>
                <a:gd name="connsiteY4" fmla="*/ 1833715 h 3397465"/>
                <a:gd name="connsiteX5" fmla="*/ 2596622 w 3650079"/>
                <a:gd name="connsiteY5" fmla="*/ 530411 h 3397465"/>
                <a:gd name="connsiteX6" fmla="*/ 2867099 w 3650079"/>
                <a:gd name="connsiteY6" fmla="*/ 530411 h 3397465"/>
                <a:gd name="connsiteX7" fmla="*/ 2867098 w 3650079"/>
                <a:gd name="connsiteY7" fmla="*/ 261141 h 3397465"/>
                <a:gd name="connsiteX8" fmla="*/ 2862839 w 3650079"/>
                <a:gd name="connsiteY8" fmla="*/ 265114 h 3397465"/>
                <a:gd name="connsiteX9" fmla="*/ 3130956 w 3650079"/>
                <a:gd name="connsiteY9" fmla="*/ 265114 h 3397465"/>
                <a:gd name="connsiteX10" fmla="*/ 3130956 w 3650079"/>
                <a:gd name="connsiteY10" fmla="*/ 4047 h 3397465"/>
                <a:gd name="connsiteX11" fmla="*/ 3389014 w 3650079"/>
                <a:gd name="connsiteY11" fmla="*/ 4047 h 3397465"/>
                <a:gd name="connsiteX12" fmla="*/ 3384970 w 3650079"/>
                <a:gd name="connsiteY12" fmla="*/ 0 h 3397465"/>
                <a:gd name="connsiteX13" fmla="*/ 3384970 w 3650079"/>
                <a:gd name="connsiteY13" fmla="*/ 528671 h 3397465"/>
                <a:gd name="connsiteX14" fmla="*/ 3128333 w 3650079"/>
                <a:gd name="connsiteY14" fmla="*/ 528671 h 3397465"/>
                <a:gd name="connsiteX15" fmla="*/ 3128328 w 3650079"/>
                <a:gd name="connsiteY15" fmla="*/ 786826 h 3397465"/>
                <a:gd name="connsiteX16" fmla="*/ 2874304 w 3650079"/>
                <a:gd name="connsiteY16" fmla="*/ 786833 h 3397465"/>
                <a:gd name="connsiteX17" fmla="*/ 2874304 w 3650079"/>
                <a:gd name="connsiteY17" fmla="*/ 1296517 h 3397465"/>
                <a:gd name="connsiteX18" fmla="*/ 3124223 w 3650079"/>
                <a:gd name="connsiteY18" fmla="*/ 1296517 h 3397465"/>
                <a:gd name="connsiteX19" fmla="*/ 3124223 w 3650079"/>
                <a:gd name="connsiteY19" fmla="*/ 782699 h 3397465"/>
                <a:gd name="connsiteX20" fmla="*/ 3391835 w 3650079"/>
                <a:gd name="connsiteY20" fmla="*/ 782699 h 3397465"/>
                <a:gd name="connsiteX21" fmla="*/ 3391835 w 3650079"/>
                <a:gd name="connsiteY21" fmla="*/ 1831505 h 3397465"/>
                <a:gd name="connsiteX22" fmla="*/ 3650080 w 3650079"/>
                <a:gd name="connsiteY22" fmla="*/ 1831505 h 3397465"/>
                <a:gd name="connsiteX23" fmla="*/ 3645821 w 3650079"/>
                <a:gd name="connsiteY23" fmla="*/ 1827534 h 3397465"/>
                <a:gd name="connsiteX24" fmla="*/ 3645821 w 3650079"/>
                <a:gd name="connsiteY24" fmla="*/ 2353568 h 3397465"/>
                <a:gd name="connsiteX25" fmla="*/ 3650079 w 3650079"/>
                <a:gd name="connsiteY25" fmla="*/ 2349589 h 3397465"/>
                <a:gd name="connsiteX26" fmla="*/ 3385387 w 3650079"/>
                <a:gd name="connsiteY26" fmla="*/ 2354009 h 3397465"/>
                <a:gd name="connsiteX27" fmla="*/ 3385379 w 3650079"/>
                <a:gd name="connsiteY27" fmla="*/ 2100688 h 3397465"/>
                <a:gd name="connsiteX28" fmla="*/ 2867252 w 3650079"/>
                <a:gd name="connsiteY28" fmla="*/ 2100688 h 3397465"/>
                <a:gd name="connsiteX29" fmla="*/ 2867248 w 3650079"/>
                <a:gd name="connsiteY29" fmla="*/ 2614268 h 3397465"/>
                <a:gd name="connsiteX30" fmla="*/ 2352338 w 3650079"/>
                <a:gd name="connsiteY30" fmla="*/ 2614277 h 3397465"/>
                <a:gd name="connsiteX31" fmla="*/ 2352338 w 3650079"/>
                <a:gd name="connsiteY31" fmla="*/ 2863786 h 3397465"/>
                <a:gd name="connsiteX32" fmla="*/ 2863140 w 3650079"/>
                <a:gd name="connsiteY32" fmla="*/ 2863786 h 3397465"/>
                <a:gd name="connsiteX33" fmla="*/ 2863140 w 3650079"/>
                <a:gd name="connsiteY33" fmla="*/ 2610143 h 3397465"/>
                <a:gd name="connsiteX34" fmla="*/ 3131221 w 3650079"/>
                <a:gd name="connsiteY34" fmla="*/ 2610143 h 3397465"/>
                <a:gd name="connsiteX35" fmla="*/ 3131221 w 3650079"/>
                <a:gd name="connsiteY35" fmla="*/ 2349901 h 3397465"/>
                <a:gd name="connsiteX36" fmla="*/ 3389514 w 3650079"/>
                <a:gd name="connsiteY36" fmla="*/ 2349901 h 3397465"/>
                <a:gd name="connsiteX37" fmla="*/ 3389514 w 3650079"/>
                <a:gd name="connsiteY37" fmla="*/ 2877953 h 3397465"/>
                <a:gd name="connsiteX38" fmla="*/ 3120761 w 3650079"/>
                <a:gd name="connsiteY38" fmla="*/ 2877953 h 3397465"/>
                <a:gd name="connsiteX39" fmla="*/ 3120761 w 3650079"/>
                <a:gd name="connsiteY39" fmla="*/ 3393346 h 3397465"/>
                <a:gd name="connsiteX40" fmla="*/ 2863144 w 3650079"/>
                <a:gd name="connsiteY40" fmla="*/ 3393346 h 3397465"/>
                <a:gd name="connsiteX41" fmla="*/ 2867256 w 3650079"/>
                <a:gd name="connsiteY41" fmla="*/ 3397466 h 3397465"/>
                <a:gd name="connsiteX42" fmla="*/ 2867256 w 3650079"/>
                <a:gd name="connsiteY42" fmla="*/ 3132788 h 3397465"/>
                <a:gd name="connsiteX43" fmla="*/ 2079642 w 3650079"/>
                <a:gd name="connsiteY43" fmla="*/ 3132788 h 3397465"/>
                <a:gd name="connsiteX44" fmla="*/ 2083684 w 3650079"/>
                <a:gd name="connsiteY44" fmla="*/ 3136834 h 3397465"/>
                <a:gd name="connsiteX45" fmla="*/ 2083684 w 3650079"/>
                <a:gd name="connsiteY45" fmla="*/ 2608385 h 3397465"/>
                <a:gd name="connsiteX46" fmla="*/ 1557140 w 3650079"/>
                <a:gd name="connsiteY46" fmla="*/ 2608385 h 3397465"/>
                <a:gd name="connsiteX47" fmla="*/ 1557143 w 3650079"/>
                <a:gd name="connsiteY47" fmla="*/ 2350019 h 3397465"/>
                <a:gd name="connsiteX48" fmla="*/ 1811135 w 3650079"/>
                <a:gd name="connsiteY48" fmla="*/ 2350010 h 3397465"/>
                <a:gd name="connsiteX49" fmla="*/ 1811135 w 3650079"/>
                <a:gd name="connsiteY49" fmla="*/ 2100837 h 3397465"/>
                <a:gd name="connsiteX50" fmla="*/ 1561252 w 3650079"/>
                <a:gd name="connsiteY50" fmla="*/ 2100837 h 3397465"/>
                <a:gd name="connsiteX51" fmla="*/ 1561252 w 3650079"/>
                <a:gd name="connsiteY51" fmla="*/ 2354146 h 3397465"/>
                <a:gd name="connsiteX52" fmla="*/ 1296863 w 3650079"/>
                <a:gd name="connsiteY52" fmla="*/ 2354016 h 3397465"/>
                <a:gd name="connsiteX53" fmla="*/ 1296855 w 3650079"/>
                <a:gd name="connsiteY53" fmla="*/ 2099992 h 3397465"/>
                <a:gd name="connsiteX54" fmla="*/ 787171 w 3650079"/>
                <a:gd name="connsiteY54" fmla="*/ 2099992 h 3397465"/>
                <a:gd name="connsiteX55" fmla="*/ 787171 w 3650079"/>
                <a:gd name="connsiteY55" fmla="*/ 2349911 h 3397465"/>
                <a:gd name="connsiteX56" fmla="*/ 1300989 w 3650079"/>
                <a:gd name="connsiteY56" fmla="*/ 2349911 h 3397465"/>
                <a:gd name="connsiteX57" fmla="*/ 1300989 w 3650079"/>
                <a:gd name="connsiteY57" fmla="*/ 2619425 h 3397465"/>
                <a:gd name="connsiteX58" fmla="*/ 784147 w 3650079"/>
                <a:gd name="connsiteY58" fmla="*/ 2619425 h 3397465"/>
                <a:gd name="connsiteX59" fmla="*/ 784147 w 3650079"/>
                <a:gd name="connsiteY59" fmla="*/ 2877136 h 3397465"/>
                <a:gd name="connsiteX60" fmla="*/ 1035379 w 3650079"/>
                <a:gd name="connsiteY60" fmla="*/ 2877136 h 3397465"/>
                <a:gd name="connsiteX61" fmla="*/ 1035379 w 3650079"/>
                <a:gd name="connsiteY61" fmla="*/ 3136832 h 3397465"/>
                <a:gd name="connsiteX62" fmla="*/ 1039356 w 3650079"/>
                <a:gd name="connsiteY62" fmla="*/ 3132572 h 3397465"/>
                <a:gd name="connsiteX63" fmla="*/ 779641 w 3650079"/>
                <a:gd name="connsiteY63" fmla="*/ 3132572 h 3397465"/>
                <a:gd name="connsiteX64" fmla="*/ 779641 w 3650079"/>
                <a:gd name="connsiteY64" fmla="*/ 3388119 h 3397465"/>
                <a:gd name="connsiteX65" fmla="*/ 522301 w 3650079"/>
                <a:gd name="connsiteY65" fmla="*/ 3388119 h 3397465"/>
                <a:gd name="connsiteX66" fmla="*/ 522301 w 3650079"/>
                <a:gd name="connsiteY66" fmla="*/ 3132276 h 3397465"/>
                <a:gd name="connsiteX67" fmla="*/ 252487 w 3650079"/>
                <a:gd name="connsiteY67" fmla="*/ 3132276 h 3397465"/>
                <a:gd name="connsiteX68" fmla="*/ 256599 w 3650079"/>
                <a:gd name="connsiteY68" fmla="*/ 3136395 h 3397465"/>
                <a:gd name="connsiteX69" fmla="*/ 256599 w 3650079"/>
                <a:gd name="connsiteY69" fmla="*/ 2616315 h 3397465"/>
                <a:gd name="connsiteX70" fmla="*/ 1033 w 3650079"/>
                <a:gd name="connsiteY70" fmla="*/ 2616315 h 3397465"/>
                <a:gd name="connsiteX71" fmla="*/ 1033 w 3650079"/>
                <a:gd name="connsiteY71" fmla="*/ 2092888 h 3397465"/>
                <a:gd name="connsiteX72" fmla="*/ 244342 w 3650079"/>
                <a:gd name="connsiteY72" fmla="*/ 2092888 h 3397465"/>
                <a:gd name="connsiteX73" fmla="*/ 244342 w 3650079"/>
                <a:gd name="connsiteY73" fmla="*/ 1836419 h 3397465"/>
                <a:gd name="connsiteX74" fmla="*/ 0 w 3650079"/>
                <a:gd name="connsiteY74" fmla="*/ 1823056 h 3397465"/>
                <a:gd name="connsiteX75" fmla="*/ 0 w 3650079"/>
                <a:gd name="connsiteY75" fmla="*/ 1317824 h 3397465"/>
                <a:gd name="connsiteX76" fmla="*/ 1034753 w 3650079"/>
                <a:gd name="connsiteY76" fmla="*/ 1317824 h 3397465"/>
                <a:gd name="connsiteX77" fmla="*/ 1034753 w 3650079"/>
                <a:gd name="connsiteY77" fmla="*/ 1822024 h 3397465"/>
                <a:gd name="connsiteX78" fmla="*/ 1291868 w 3650079"/>
                <a:gd name="connsiteY78" fmla="*/ 1822024 h 3397465"/>
                <a:gd name="connsiteX79" fmla="*/ 1291868 w 3650079"/>
                <a:gd name="connsiteY79" fmla="*/ 1570652 h 3397465"/>
                <a:gd name="connsiteX80" fmla="*/ 1561488 w 3650079"/>
                <a:gd name="connsiteY80" fmla="*/ 1570652 h 3397465"/>
                <a:gd name="connsiteX81" fmla="*/ 1557510 w 3650079"/>
                <a:gd name="connsiteY81" fmla="*/ 1566393 h 3397465"/>
                <a:gd name="connsiteX82" fmla="*/ 1557510 w 3650079"/>
                <a:gd name="connsiteY82" fmla="*/ 1819559 h 3397465"/>
                <a:gd name="connsiteX83" fmla="*/ 1822621 w 3650079"/>
                <a:gd name="connsiteY83" fmla="*/ 1819559 h 3397465"/>
                <a:gd name="connsiteX84" fmla="*/ 1822621 w 3650079"/>
                <a:gd name="connsiteY84" fmla="*/ 1566393 h 3397465"/>
                <a:gd name="connsiteX85" fmla="*/ 1818644 w 3650079"/>
                <a:gd name="connsiteY85" fmla="*/ 1570653 h 3397465"/>
                <a:gd name="connsiteX86" fmla="*/ 2083376 w 3650079"/>
                <a:gd name="connsiteY86" fmla="*/ 1570943 h 3397465"/>
                <a:gd name="connsiteX87" fmla="*/ 2079263 w 3650079"/>
                <a:gd name="connsiteY87" fmla="*/ 1566823 h 3397465"/>
                <a:gd name="connsiteX88" fmla="*/ 3118932 w 3650079"/>
                <a:gd name="connsiteY88" fmla="*/ 1577775 h 3397465"/>
                <a:gd name="connsiteX89" fmla="*/ 2875491 w 3650079"/>
                <a:gd name="connsiteY89" fmla="*/ 1577775 h 3397465"/>
                <a:gd name="connsiteX90" fmla="*/ 2875491 w 3650079"/>
                <a:gd name="connsiteY90" fmla="*/ 1822678 h 3397465"/>
                <a:gd name="connsiteX91" fmla="*/ 3118932 w 3650079"/>
                <a:gd name="connsiteY91" fmla="*/ 1822678 h 3397465"/>
                <a:gd name="connsiteX92" fmla="*/ 3118932 w 3650079"/>
                <a:gd name="connsiteY92" fmla="*/ 1577775 h 339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650079" h="3397465">
                  <a:moveTo>
                    <a:pt x="2079263" y="1566823"/>
                  </a:moveTo>
                  <a:cubicBezTo>
                    <a:pt x="2079263" y="1734789"/>
                    <a:pt x="2079263" y="1902755"/>
                    <a:pt x="2079263" y="2080588"/>
                  </a:cubicBezTo>
                  <a:cubicBezTo>
                    <a:pt x="2168422" y="2080588"/>
                    <a:pt x="2247023" y="2080588"/>
                    <a:pt x="2335899" y="2080588"/>
                  </a:cubicBezTo>
                  <a:cubicBezTo>
                    <a:pt x="2340207" y="2001445"/>
                    <a:pt x="2344527" y="1922067"/>
                    <a:pt x="2349336" y="1833715"/>
                  </a:cubicBezTo>
                  <a:cubicBezTo>
                    <a:pt x="2431425" y="1833715"/>
                    <a:pt x="2506935" y="1833715"/>
                    <a:pt x="2596622" y="1833715"/>
                  </a:cubicBezTo>
                  <a:cubicBezTo>
                    <a:pt x="2596622" y="1398065"/>
                    <a:pt x="2596622" y="971877"/>
                    <a:pt x="2596622" y="530411"/>
                  </a:cubicBezTo>
                  <a:cubicBezTo>
                    <a:pt x="2689001" y="530411"/>
                    <a:pt x="2767765" y="530411"/>
                    <a:pt x="2867099" y="530411"/>
                  </a:cubicBezTo>
                  <a:cubicBezTo>
                    <a:pt x="2867099" y="430996"/>
                    <a:pt x="2867099" y="346069"/>
                    <a:pt x="2867098" y="261141"/>
                  </a:cubicBezTo>
                  <a:cubicBezTo>
                    <a:pt x="2867098" y="261140"/>
                    <a:pt x="2862839" y="265114"/>
                    <a:pt x="2862839" y="265114"/>
                  </a:cubicBezTo>
                  <a:cubicBezTo>
                    <a:pt x="2947524" y="265114"/>
                    <a:pt x="3032208" y="265114"/>
                    <a:pt x="3130956" y="265114"/>
                  </a:cubicBezTo>
                  <a:cubicBezTo>
                    <a:pt x="3130956" y="166621"/>
                    <a:pt x="3130956" y="87843"/>
                    <a:pt x="3130956" y="4047"/>
                  </a:cubicBezTo>
                  <a:cubicBezTo>
                    <a:pt x="3226779" y="4047"/>
                    <a:pt x="3307896" y="4047"/>
                    <a:pt x="3389014" y="4047"/>
                  </a:cubicBezTo>
                  <a:lnTo>
                    <a:pt x="3384970" y="0"/>
                  </a:lnTo>
                  <a:cubicBezTo>
                    <a:pt x="3384970" y="171388"/>
                    <a:pt x="3384970" y="342776"/>
                    <a:pt x="3384970" y="528671"/>
                  </a:cubicBezTo>
                  <a:cubicBezTo>
                    <a:pt x="3291132" y="528671"/>
                    <a:pt x="3212282" y="528671"/>
                    <a:pt x="3128333" y="528671"/>
                  </a:cubicBezTo>
                  <a:cubicBezTo>
                    <a:pt x="3128333" y="624578"/>
                    <a:pt x="3128333" y="705698"/>
                    <a:pt x="3128328" y="786826"/>
                  </a:cubicBezTo>
                  <a:cubicBezTo>
                    <a:pt x="3043710" y="786833"/>
                    <a:pt x="2959096" y="786833"/>
                    <a:pt x="2874304" y="786833"/>
                  </a:cubicBezTo>
                  <a:cubicBezTo>
                    <a:pt x="2874304" y="968570"/>
                    <a:pt x="2874304" y="1133885"/>
                    <a:pt x="2874304" y="1296517"/>
                  </a:cubicBezTo>
                  <a:cubicBezTo>
                    <a:pt x="2962504" y="1296517"/>
                    <a:pt x="3040971" y="1296517"/>
                    <a:pt x="3124223" y="1296517"/>
                  </a:cubicBezTo>
                  <a:cubicBezTo>
                    <a:pt x="3124223" y="1118067"/>
                    <a:pt x="3124223" y="950383"/>
                    <a:pt x="3124223" y="782699"/>
                  </a:cubicBezTo>
                  <a:cubicBezTo>
                    <a:pt x="3208942" y="782699"/>
                    <a:pt x="3293660" y="782699"/>
                    <a:pt x="3391835" y="782699"/>
                  </a:cubicBezTo>
                  <a:cubicBezTo>
                    <a:pt x="3391835" y="1143300"/>
                    <a:pt x="3391835" y="1482727"/>
                    <a:pt x="3391835" y="1831505"/>
                  </a:cubicBezTo>
                  <a:cubicBezTo>
                    <a:pt x="3487414" y="1831505"/>
                    <a:pt x="3568747" y="1831505"/>
                    <a:pt x="3650080" y="1831505"/>
                  </a:cubicBezTo>
                  <a:lnTo>
                    <a:pt x="3645821" y="1827534"/>
                  </a:lnTo>
                  <a:cubicBezTo>
                    <a:pt x="3645821" y="2002879"/>
                    <a:pt x="3645820" y="2178223"/>
                    <a:pt x="3645821" y="2353568"/>
                  </a:cubicBezTo>
                  <a:cubicBezTo>
                    <a:pt x="3645821" y="2353568"/>
                    <a:pt x="3650079" y="2349589"/>
                    <a:pt x="3650079" y="2349589"/>
                  </a:cubicBezTo>
                  <a:cubicBezTo>
                    <a:pt x="3561851" y="2351064"/>
                    <a:pt x="3473623" y="2352539"/>
                    <a:pt x="3385387" y="2354009"/>
                  </a:cubicBezTo>
                  <a:cubicBezTo>
                    <a:pt x="3385379" y="2269291"/>
                    <a:pt x="3385379" y="2184578"/>
                    <a:pt x="3385379" y="2100688"/>
                  </a:cubicBezTo>
                  <a:cubicBezTo>
                    <a:pt x="3203232" y="2100688"/>
                    <a:pt x="3037872" y="2100688"/>
                    <a:pt x="2867252" y="2100688"/>
                  </a:cubicBezTo>
                  <a:cubicBezTo>
                    <a:pt x="2867252" y="2278590"/>
                    <a:pt x="2867252" y="2446424"/>
                    <a:pt x="2867248" y="2614268"/>
                  </a:cubicBezTo>
                  <a:cubicBezTo>
                    <a:pt x="2695933" y="2614277"/>
                    <a:pt x="2524622" y="2614277"/>
                    <a:pt x="2352338" y="2614277"/>
                  </a:cubicBezTo>
                  <a:cubicBezTo>
                    <a:pt x="2352338" y="2708109"/>
                    <a:pt x="2352338" y="2786529"/>
                    <a:pt x="2352338" y="2863786"/>
                  </a:cubicBezTo>
                  <a:cubicBezTo>
                    <a:pt x="2527528" y="2863786"/>
                    <a:pt x="2692927" y="2863786"/>
                    <a:pt x="2863140" y="2863786"/>
                  </a:cubicBezTo>
                  <a:cubicBezTo>
                    <a:pt x="2863140" y="2772623"/>
                    <a:pt x="2863140" y="2691383"/>
                    <a:pt x="2863140" y="2610143"/>
                  </a:cubicBezTo>
                  <a:cubicBezTo>
                    <a:pt x="2947798" y="2610143"/>
                    <a:pt x="3032456" y="2610143"/>
                    <a:pt x="3131221" y="2610143"/>
                  </a:cubicBezTo>
                  <a:cubicBezTo>
                    <a:pt x="3131221" y="2516022"/>
                    <a:pt x="3131221" y="2437184"/>
                    <a:pt x="3131221" y="2349901"/>
                  </a:cubicBezTo>
                  <a:cubicBezTo>
                    <a:pt x="3227124" y="2349901"/>
                    <a:pt x="3308319" y="2349901"/>
                    <a:pt x="3389514" y="2349901"/>
                  </a:cubicBezTo>
                  <a:cubicBezTo>
                    <a:pt x="3389514" y="2521044"/>
                    <a:pt x="3389514" y="2692186"/>
                    <a:pt x="3389514" y="2877953"/>
                  </a:cubicBezTo>
                  <a:cubicBezTo>
                    <a:pt x="3291784" y="2877953"/>
                    <a:pt x="3213219" y="2877953"/>
                    <a:pt x="3120761" y="2877953"/>
                  </a:cubicBezTo>
                  <a:cubicBezTo>
                    <a:pt x="3120761" y="3058151"/>
                    <a:pt x="3120761" y="3223701"/>
                    <a:pt x="3120761" y="3393346"/>
                  </a:cubicBezTo>
                  <a:cubicBezTo>
                    <a:pt x="3025365" y="3393346"/>
                    <a:pt x="2944254" y="3393346"/>
                    <a:pt x="2863144" y="3393346"/>
                  </a:cubicBezTo>
                  <a:lnTo>
                    <a:pt x="2867256" y="3397466"/>
                  </a:lnTo>
                  <a:cubicBezTo>
                    <a:pt x="2867256" y="3312596"/>
                    <a:pt x="2867256" y="3227726"/>
                    <a:pt x="2867256" y="3132788"/>
                  </a:cubicBezTo>
                  <a:cubicBezTo>
                    <a:pt x="2590202" y="3132788"/>
                    <a:pt x="2334922" y="3132788"/>
                    <a:pt x="2079642" y="3132788"/>
                  </a:cubicBezTo>
                  <a:lnTo>
                    <a:pt x="2083684" y="3136834"/>
                  </a:lnTo>
                  <a:cubicBezTo>
                    <a:pt x="2083684" y="2965489"/>
                    <a:pt x="2083684" y="2794145"/>
                    <a:pt x="2083684" y="2608385"/>
                  </a:cubicBezTo>
                  <a:cubicBezTo>
                    <a:pt x="1898366" y="2608385"/>
                    <a:pt x="1732616" y="2608385"/>
                    <a:pt x="1557140" y="2608385"/>
                  </a:cubicBezTo>
                  <a:cubicBezTo>
                    <a:pt x="1557140" y="2512466"/>
                    <a:pt x="1557140" y="2431246"/>
                    <a:pt x="1557143" y="2350019"/>
                  </a:cubicBezTo>
                  <a:cubicBezTo>
                    <a:pt x="1641699" y="2350010"/>
                    <a:pt x="1726250" y="2350010"/>
                    <a:pt x="1811135" y="2350010"/>
                  </a:cubicBezTo>
                  <a:cubicBezTo>
                    <a:pt x="1811135" y="2255783"/>
                    <a:pt x="1811135" y="2177339"/>
                    <a:pt x="1811135" y="2100837"/>
                  </a:cubicBezTo>
                  <a:cubicBezTo>
                    <a:pt x="1722903" y="2100837"/>
                    <a:pt x="1644411" y="2100837"/>
                    <a:pt x="1561252" y="2100837"/>
                  </a:cubicBezTo>
                  <a:cubicBezTo>
                    <a:pt x="1561252" y="2192103"/>
                    <a:pt x="1561252" y="2273125"/>
                    <a:pt x="1561252" y="2354146"/>
                  </a:cubicBezTo>
                  <a:cubicBezTo>
                    <a:pt x="1473125" y="2354104"/>
                    <a:pt x="1384997" y="2354062"/>
                    <a:pt x="1296863" y="2354016"/>
                  </a:cubicBezTo>
                  <a:cubicBezTo>
                    <a:pt x="1296855" y="2269398"/>
                    <a:pt x="1296855" y="2184783"/>
                    <a:pt x="1296855" y="2099992"/>
                  </a:cubicBezTo>
                  <a:cubicBezTo>
                    <a:pt x="1115119" y="2099992"/>
                    <a:pt x="949803" y="2099992"/>
                    <a:pt x="787171" y="2099992"/>
                  </a:cubicBezTo>
                  <a:cubicBezTo>
                    <a:pt x="787171" y="2188191"/>
                    <a:pt x="787171" y="2266658"/>
                    <a:pt x="787171" y="2349911"/>
                  </a:cubicBezTo>
                  <a:cubicBezTo>
                    <a:pt x="965621" y="2349911"/>
                    <a:pt x="1133305" y="2349911"/>
                    <a:pt x="1300989" y="2349911"/>
                  </a:cubicBezTo>
                  <a:cubicBezTo>
                    <a:pt x="1300989" y="2434823"/>
                    <a:pt x="1300989" y="2519736"/>
                    <a:pt x="1300989" y="2619425"/>
                  </a:cubicBezTo>
                  <a:cubicBezTo>
                    <a:pt x="1112923" y="2619425"/>
                    <a:pt x="946518" y="2619425"/>
                    <a:pt x="784147" y="2619425"/>
                  </a:cubicBezTo>
                  <a:cubicBezTo>
                    <a:pt x="784147" y="2710936"/>
                    <a:pt x="784147" y="2786560"/>
                    <a:pt x="784147" y="2877136"/>
                  </a:cubicBezTo>
                  <a:cubicBezTo>
                    <a:pt x="870898" y="2877136"/>
                    <a:pt x="950067" y="2877136"/>
                    <a:pt x="1035379" y="2877136"/>
                  </a:cubicBezTo>
                  <a:cubicBezTo>
                    <a:pt x="1035379" y="2973899"/>
                    <a:pt x="1035379" y="3055366"/>
                    <a:pt x="1035379" y="3136832"/>
                  </a:cubicBezTo>
                  <a:lnTo>
                    <a:pt x="1039356" y="3132572"/>
                  </a:lnTo>
                  <a:cubicBezTo>
                    <a:pt x="957880" y="3132572"/>
                    <a:pt x="876404" y="3132572"/>
                    <a:pt x="779641" y="3132572"/>
                  </a:cubicBezTo>
                  <a:cubicBezTo>
                    <a:pt x="779641" y="3222232"/>
                    <a:pt x="779641" y="3301415"/>
                    <a:pt x="779641" y="3388119"/>
                  </a:cubicBezTo>
                  <a:cubicBezTo>
                    <a:pt x="689097" y="3388119"/>
                    <a:pt x="613464" y="3388119"/>
                    <a:pt x="522301" y="3388119"/>
                  </a:cubicBezTo>
                  <a:cubicBezTo>
                    <a:pt x="522301" y="3312281"/>
                    <a:pt x="522301" y="3233041"/>
                    <a:pt x="522301" y="3132276"/>
                  </a:cubicBezTo>
                  <a:cubicBezTo>
                    <a:pt x="422684" y="3132276"/>
                    <a:pt x="337586" y="3132276"/>
                    <a:pt x="252487" y="3132276"/>
                  </a:cubicBezTo>
                  <a:lnTo>
                    <a:pt x="256599" y="3136395"/>
                  </a:lnTo>
                  <a:cubicBezTo>
                    <a:pt x="256599" y="2968162"/>
                    <a:pt x="256599" y="2799930"/>
                    <a:pt x="256599" y="2616315"/>
                  </a:cubicBezTo>
                  <a:cubicBezTo>
                    <a:pt x="166545" y="2616315"/>
                    <a:pt x="87636" y="2616315"/>
                    <a:pt x="1033" y="2616315"/>
                  </a:cubicBezTo>
                  <a:cubicBezTo>
                    <a:pt x="1033" y="2434937"/>
                    <a:pt x="1033" y="2269028"/>
                    <a:pt x="1033" y="2092888"/>
                  </a:cubicBezTo>
                  <a:cubicBezTo>
                    <a:pt x="83538" y="2092888"/>
                    <a:pt x="159042" y="2092888"/>
                    <a:pt x="244342" y="2092888"/>
                  </a:cubicBezTo>
                  <a:cubicBezTo>
                    <a:pt x="244342" y="2004106"/>
                    <a:pt x="244342" y="1925242"/>
                    <a:pt x="244342" y="1836419"/>
                  </a:cubicBezTo>
                  <a:cubicBezTo>
                    <a:pt x="164750" y="1832066"/>
                    <a:pt x="85487" y="1827731"/>
                    <a:pt x="0" y="1823056"/>
                  </a:cubicBezTo>
                  <a:cubicBezTo>
                    <a:pt x="0" y="1653133"/>
                    <a:pt x="0" y="1490752"/>
                    <a:pt x="0" y="1317824"/>
                  </a:cubicBezTo>
                  <a:cubicBezTo>
                    <a:pt x="339823" y="1317824"/>
                    <a:pt x="679402" y="1317824"/>
                    <a:pt x="1034753" y="1317824"/>
                  </a:cubicBezTo>
                  <a:cubicBezTo>
                    <a:pt x="1034753" y="1482760"/>
                    <a:pt x="1034753" y="1648947"/>
                    <a:pt x="1034753" y="1822024"/>
                  </a:cubicBezTo>
                  <a:cubicBezTo>
                    <a:pt x="1125484" y="1822024"/>
                    <a:pt x="1200953" y="1822024"/>
                    <a:pt x="1291868" y="1822024"/>
                  </a:cubicBezTo>
                  <a:cubicBezTo>
                    <a:pt x="1291868" y="1745292"/>
                    <a:pt x="1291868" y="1666260"/>
                    <a:pt x="1291868" y="1570652"/>
                  </a:cubicBezTo>
                  <a:cubicBezTo>
                    <a:pt x="1391481" y="1570652"/>
                    <a:pt x="1476484" y="1570652"/>
                    <a:pt x="1561488" y="1570652"/>
                  </a:cubicBezTo>
                  <a:lnTo>
                    <a:pt x="1557510" y="1566393"/>
                  </a:lnTo>
                  <a:cubicBezTo>
                    <a:pt x="1557510" y="1651078"/>
                    <a:pt x="1557510" y="1735763"/>
                    <a:pt x="1557510" y="1819559"/>
                  </a:cubicBezTo>
                  <a:cubicBezTo>
                    <a:pt x="1656215" y="1819559"/>
                    <a:pt x="1734830" y="1819559"/>
                    <a:pt x="1822621" y="1819559"/>
                  </a:cubicBezTo>
                  <a:cubicBezTo>
                    <a:pt x="1822621" y="1728656"/>
                    <a:pt x="1822621" y="1647525"/>
                    <a:pt x="1822621" y="1566393"/>
                  </a:cubicBezTo>
                  <a:lnTo>
                    <a:pt x="1818644" y="1570653"/>
                  </a:lnTo>
                  <a:cubicBezTo>
                    <a:pt x="1906888" y="1570750"/>
                    <a:pt x="1995132" y="1570846"/>
                    <a:pt x="2083376" y="1570943"/>
                  </a:cubicBezTo>
                  <a:lnTo>
                    <a:pt x="2079263" y="1566823"/>
                  </a:lnTo>
                  <a:close/>
                  <a:moveTo>
                    <a:pt x="3118932" y="1577775"/>
                  </a:moveTo>
                  <a:cubicBezTo>
                    <a:pt x="3030855" y="1577775"/>
                    <a:pt x="2952159" y="1577775"/>
                    <a:pt x="2875491" y="1577775"/>
                  </a:cubicBezTo>
                  <a:cubicBezTo>
                    <a:pt x="2875491" y="1666134"/>
                    <a:pt x="2875491" y="1744836"/>
                    <a:pt x="2875491" y="1822678"/>
                  </a:cubicBezTo>
                  <a:cubicBezTo>
                    <a:pt x="2961487" y="1822678"/>
                    <a:pt x="3036786" y="1822678"/>
                    <a:pt x="3118932" y="1822678"/>
                  </a:cubicBezTo>
                  <a:cubicBezTo>
                    <a:pt x="3118932" y="1740734"/>
                    <a:pt x="3118932" y="1665432"/>
                    <a:pt x="3118932" y="1577775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BD26531-50C7-6C03-C5AA-03098C8ED66E}"/>
                </a:ext>
              </a:extLst>
            </p:cNvPr>
            <p:cNvSpPr/>
            <p:nvPr/>
          </p:nvSpPr>
          <p:spPr>
            <a:xfrm>
              <a:off x="5962351" y="4078173"/>
              <a:ext cx="3387710" cy="2605724"/>
            </a:xfrm>
            <a:custGeom>
              <a:avLst/>
              <a:gdLst>
                <a:gd name="connsiteX0" fmla="*/ 2348007 w 3387710"/>
                <a:gd name="connsiteY0" fmla="*/ 1826568 h 2605724"/>
                <a:gd name="connsiteX1" fmla="*/ 2095270 w 3387710"/>
                <a:gd name="connsiteY1" fmla="*/ 1826568 h 2605724"/>
                <a:gd name="connsiteX2" fmla="*/ 2095270 w 3387710"/>
                <a:gd name="connsiteY2" fmla="*/ 1579215 h 2605724"/>
                <a:gd name="connsiteX3" fmla="*/ 1577701 w 3387710"/>
                <a:gd name="connsiteY3" fmla="*/ 1579215 h 2605724"/>
                <a:gd name="connsiteX4" fmla="*/ 1577701 w 3387710"/>
                <a:gd name="connsiteY4" fmla="*/ 1824860 h 2605724"/>
                <a:gd name="connsiteX5" fmla="*/ 1818544 w 3387710"/>
                <a:gd name="connsiteY5" fmla="*/ 1824860 h 2605724"/>
                <a:gd name="connsiteX6" fmla="*/ 1818544 w 3387710"/>
                <a:gd name="connsiteY6" fmla="*/ 2087454 h 2605724"/>
                <a:gd name="connsiteX7" fmla="*/ 1573308 w 3387710"/>
                <a:gd name="connsiteY7" fmla="*/ 2087454 h 2605724"/>
                <a:gd name="connsiteX8" fmla="*/ 1573308 w 3387710"/>
                <a:gd name="connsiteY8" fmla="*/ 2344917 h 2605724"/>
                <a:gd name="connsiteX9" fmla="*/ 1310717 w 3387710"/>
                <a:gd name="connsiteY9" fmla="*/ 2344917 h 2605724"/>
                <a:gd name="connsiteX10" fmla="*/ 1310717 w 3387710"/>
                <a:gd name="connsiteY10" fmla="*/ 2604925 h 2605724"/>
                <a:gd name="connsiteX11" fmla="*/ 1053240 w 3387710"/>
                <a:gd name="connsiteY11" fmla="*/ 2604925 h 2605724"/>
                <a:gd name="connsiteX12" fmla="*/ 1053240 w 3387710"/>
                <a:gd name="connsiteY12" fmla="*/ 2349375 h 2605724"/>
                <a:gd name="connsiteX13" fmla="*/ 783263 w 3387710"/>
                <a:gd name="connsiteY13" fmla="*/ 2349375 h 2605724"/>
                <a:gd name="connsiteX14" fmla="*/ 787240 w 3387710"/>
                <a:gd name="connsiteY14" fmla="*/ 2353635 h 2605724"/>
                <a:gd name="connsiteX15" fmla="*/ 782985 w 3387710"/>
                <a:gd name="connsiteY15" fmla="*/ 1566457 h 2605724"/>
                <a:gd name="connsiteX16" fmla="*/ 1036335 w 3387710"/>
                <a:gd name="connsiteY16" fmla="*/ 1566456 h 2605724"/>
                <a:gd name="connsiteX17" fmla="*/ 1036335 w 3387710"/>
                <a:gd name="connsiteY17" fmla="*/ 1309306 h 2605724"/>
                <a:gd name="connsiteX18" fmla="*/ 782985 w 3387710"/>
                <a:gd name="connsiteY18" fmla="*/ 1309306 h 2605724"/>
                <a:gd name="connsiteX19" fmla="*/ 782985 w 3387710"/>
                <a:gd name="connsiteY19" fmla="*/ 1044263 h 2605724"/>
                <a:gd name="connsiteX20" fmla="*/ 0 w 3387710"/>
                <a:gd name="connsiteY20" fmla="*/ 1044263 h 2605724"/>
                <a:gd name="connsiteX21" fmla="*/ 4047 w 3387710"/>
                <a:gd name="connsiteY21" fmla="*/ 1048307 h 2605724"/>
                <a:gd name="connsiteX22" fmla="*/ 4047 w 3387710"/>
                <a:gd name="connsiteY22" fmla="*/ 779917 h 2605724"/>
                <a:gd name="connsiteX23" fmla="*/ 268846 w 3387710"/>
                <a:gd name="connsiteY23" fmla="*/ 779917 h 2605724"/>
                <a:gd name="connsiteX24" fmla="*/ 268846 w 3387710"/>
                <a:gd name="connsiteY24" fmla="*/ 4045 h 2605724"/>
                <a:gd name="connsiteX25" fmla="*/ 526178 w 3387710"/>
                <a:gd name="connsiteY25" fmla="*/ 4045 h 2605724"/>
                <a:gd name="connsiteX26" fmla="*/ 522133 w 3387710"/>
                <a:gd name="connsiteY26" fmla="*/ 0 h 2605724"/>
                <a:gd name="connsiteX27" fmla="*/ 522133 w 3387710"/>
                <a:gd name="connsiteY27" fmla="*/ 773988 h 2605724"/>
                <a:gd name="connsiteX28" fmla="*/ 790418 w 3387710"/>
                <a:gd name="connsiteY28" fmla="*/ 773988 h 2605724"/>
                <a:gd name="connsiteX29" fmla="*/ 790418 w 3387710"/>
                <a:gd name="connsiteY29" fmla="*/ 520767 h 2605724"/>
                <a:gd name="connsiteX30" fmla="*/ 1053226 w 3387710"/>
                <a:gd name="connsiteY30" fmla="*/ 520767 h 2605724"/>
                <a:gd name="connsiteX31" fmla="*/ 1053226 w 3387710"/>
                <a:gd name="connsiteY31" fmla="*/ 270804 h 2605724"/>
                <a:gd name="connsiteX32" fmla="*/ 2346282 w 3387710"/>
                <a:gd name="connsiteY32" fmla="*/ 270804 h 2605724"/>
                <a:gd name="connsiteX33" fmla="*/ 2358241 w 3387710"/>
                <a:gd name="connsiteY33" fmla="*/ 526174 h 2605724"/>
                <a:gd name="connsiteX34" fmla="*/ 2875765 w 3387710"/>
                <a:gd name="connsiteY34" fmla="*/ 526174 h 2605724"/>
                <a:gd name="connsiteX35" fmla="*/ 2871504 w 3387710"/>
                <a:gd name="connsiteY35" fmla="*/ 522196 h 2605724"/>
                <a:gd name="connsiteX36" fmla="*/ 2871504 w 3387710"/>
                <a:gd name="connsiteY36" fmla="*/ 781488 h 2605724"/>
                <a:gd name="connsiteX37" fmla="*/ 3387471 w 3387710"/>
                <a:gd name="connsiteY37" fmla="*/ 781488 h 2605724"/>
                <a:gd name="connsiteX38" fmla="*/ 3387471 w 3387710"/>
                <a:gd name="connsiteY38" fmla="*/ 1824835 h 2605724"/>
                <a:gd name="connsiteX39" fmla="*/ 3145846 w 3387710"/>
                <a:gd name="connsiteY39" fmla="*/ 1824835 h 2605724"/>
                <a:gd name="connsiteX40" fmla="*/ 3145846 w 3387710"/>
                <a:gd name="connsiteY40" fmla="*/ 2086570 h 2605724"/>
                <a:gd name="connsiteX41" fmla="*/ 3387711 w 3387710"/>
                <a:gd name="connsiteY41" fmla="*/ 2086570 h 2605724"/>
                <a:gd name="connsiteX42" fmla="*/ 3387711 w 3387710"/>
                <a:gd name="connsiteY42" fmla="*/ 2605725 h 2605724"/>
                <a:gd name="connsiteX43" fmla="*/ 2618976 w 3387710"/>
                <a:gd name="connsiteY43" fmla="*/ 2605725 h 2605724"/>
                <a:gd name="connsiteX44" fmla="*/ 2618976 w 3387710"/>
                <a:gd name="connsiteY44" fmla="*/ 2088017 h 2605724"/>
                <a:gd name="connsiteX45" fmla="*/ 2349896 w 3387710"/>
                <a:gd name="connsiteY45" fmla="*/ 2088017 h 2605724"/>
                <a:gd name="connsiteX46" fmla="*/ 2354008 w 3387710"/>
                <a:gd name="connsiteY46" fmla="*/ 2092136 h 2605724"/>
                <a:gd name="connsiteX47" fmla="*/ 2343733 w 3387710"/>
                <a:gd name="connsiteY47" fmla="*/ 1822840 h 2605724"/>
                <a:gd name="connsiteX48" fmla="*/ 2871507 w 3387710"/>
                <a:gd name="connsiteY48" fmla="*/ 1822992 h 2605724"/>
                <a:gd name="connsiteX49" fmla="*/ 2871507 w 3387710"/>
                <a:gd name="connsiteY49" fmla="*/ 1566460 h 2605724"/>
                <a:gd name="connsiteX50" fmla="*/ 3124859 w 3387710"/>
                <a:gd name="connsiteY50" fmla="*/ 1566459 h 2605724"/>
                <a:gd name="connsiteX51" fmla="*/ 3124859 w 3387710"/>
                <a:gd name="connsiteY51" fmla="*/ 1309303 h 2605724"/>
                <a:gd name="connsiteX52" fmla="*/ 2871508 w 3387710"/>
                <a:gd name="connsiteY52" fmla="*/ 1309303 h 2605724"/>
                <a:gd name="connsiteX53" fmla="*/ 2871508 w 3387710"/>
                <a:gd name="connsiteY53" fmla="*/ 1039999 h 2605724"/>
                <a:gd name="connsiteX54" fmla="*/ 2608602 w 3387710"/>
                <a:gd name="connsiteY54" fmla="*/ 1039999 h 2605724"/>
                <a:gd name="connsiteX55" fmla="*/ 2608602 w 3387710"/>
                <a:gd name="connsiteY55" fmla="*/ 793886 h 2605724"/>
                <a:gd name="connsiteX56" fmla="*/ 2348007 w 3387710"/>
                <a:gd name="connsiteY56" fmla="*/ 793886 h 2605724"/>
                <a:gd name="connsiteX57" fmla="*/ 2348007 w 3387710"/>
                <a:gd name="connsiteY57" fmla="*/ 1826568 h 2605724"/>
                <a:gd name="connsiteX58" fmla="*/ 1313695 w 3387710"/>
                <a:gd name="connsiteY58" fmla="*/ 1299694 h 2605724"/>
                <a:gd name="connsiteX59" fmla="*/ 2081646 w 3387710"/>
                <a:gd name="connsiteY59" fmla="*/ 1299694 h 2605724"/>
                <a:gd name="connsiteX60" fmla="*/ 2081646 w 3387710"/>
                <a:gd name="connsiteY60" fmla="*/ 534334 h 2605724"/>
                <a:gd name="connsiteX61" fmla="*/ 1313695 w 3387710"/>
                <a:gd name="connsiteY61" fmla="*/ 534334 h 2605724"/>
                <a:gd name="connsiteX62" fmla="*/ 1313695 w 3387710"/>
                <a:gd name="connsiteY62" fmla="*/ 1299694 h 2605724"/>
                <a:gd name="connsiteX63" fmla="*/ 1304572 w 3387710"/>
                <a:gd name="connsiteY63" fmla="*/ 1841287 h 2605724"/>
                <a:gd name="connsiteX64" fmla="*/ 1055982 w 3387710"/>
                <a:gd name="connsiteY64" fmla="*/ 1841287 h 2605724"/>
                <a:gd name="connsiteX65" fmla="*/ 1055982 w 3387710"/>
                <a:gd name="connsiteY65" fmla="*/ 2079603 h 2605724"/>
                <a:gd name="connsiteX66" fmla="*/ 1304572 w 3387710"/>
                <a:gd name="connsiteY66" fmla="*/ 2079603 h 2605724"/>
                <a:gd name="connsiteX67" fmla="*/ 1304572 w 3387710"/>
                <a:gd name="connsiteY67" fmla="*/ 1841287 h 2605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7710" h="2605724">
                  <a:moveTo>
                    <a:pt x="2348007" y="1826568"/>
                  </a:moveTo>
                  <a:cubicBezTo>
                    <a:pt x="2267056" y="1826568"/>
                    <a:pt x="2186105" y="1826568"/>
                    <a:pt x="2095270" y="1826568"/>
                  </a:cubicBezTo>
                  <a:cubicBezTo>
                    <a:pt x="2095270" y="1741629"/>
                    <a:pt x="2095270" y="1665840"/>
                    <a:pt x="2095270" y="1579215"/>
                  </a:cubicBezTo>
                  <a:cubicBezTo>
                    <a:pt x="1919475" y="1579215"/>
                    <a:pt x="1753309" y="1579215"/>
                    <a:pt x="1577701" y="1579215"/>
                  </a:cubicBezTo>
                  <a:cubicBezTo>
                    <a:pt x="1577701" y="1656712"/>
                    <a:pt x="1577701" y="1735516"/>
                    <a:pt x="1577701" y="1824860"/>
                  </a:cubicBezTo>
                  <a:cubicBezTo>
                    <a:pt x="1656353" y="1824860"/>
                    <a:pt x="1731975" y="1824860"/>
                    <a:pt x="1818544" y="1824860"/>
                  </a:cubicBezTo>
                  <a:cubicBezTo>
                    <a:pt x="1818544" y="1913706"/>
                    <a:pt x="1818544" y="1992593"/>
                    <a:pt x="1818544" y="2087454"/>
                  </a:cubicBezTo>
                  <a:cubicBezTo>
                    <a:pt x="1741719" y="2087454"/>
                    <a:pt x="1662556" y="2087454"/>
                    <a:pt x="1573308" y="2087454"/>
                  </a:cubicBezTo>
                  <a:cubicBezTo>
                    <a:pt x="1573308" y="2178196"/>
                    <a:pt x="1573308" y="2253818"/>
                    <a:pt x="1573308" y="2344917"/>
                  </a:cubicBezTo>
                  <a:cubicBezTo>
                    <a:pt x="1484366" y="2344917"/>
                    <a:pt x="1405251" y="2344917"/>
                    <a:pt x="1310717" y="2344917"/>
                  </a:cubicBezTo>
                  <a:cubicBezTo>
                    <a:pt x="1310717" y="2439159"/>
                    <a:pt x="1310717" y="2518435"/>
                    <a:pt x="1310717" y="2604925"/>
                  </a:cubicBezTo>
                  <a:cubicBezTo>
                    <a:pt x="1220084" y="2604925"/>
                    <a:pt x="1144437" y="2604925"/>
                    <a:pt x="1053240" y="2604925"/>
                  </a:cubicBezTo>
                  <a:cubicBezTo>
                    <a:pt x="1053240" y="2528909"/>
                    <a:pt x="1053240" y="2449798"/>
                    <a:pt x="1053240" y="2349375"/>
                  </a:cubicBezTo>
                  <a:cubicBezTo>
                    <a:pt x="953564" y="2349375"/>
                    <a:pt x="868413" y="2349375"/>
                    <a:pt x="783263" y="2349375"/>
                  </a:cubicBezTo>
                  <a:lnTo>
                    <a:pt x="787240" y="2353635"/>
                  </a:lnTo>
                  <a:cubicBezTo>
                    <a:pt x="785822" y="2091242"/>
                    <a:pt x="784404" y="1828850"/>
                    <a:pt x="782985" y="1566457"/>
                  </a:cubicBezTo>
                  <a:cubicBezTo>
                    <a:pt x="867727" y="1566456"/>
                    <a:pt x="952468" y="1566456"/>
                    <a:pt x="1036335" y="1566456"/>
                  </a:cubicBezTo>
                  <a:cubicBezTo>
                    <a:pt x="1036335" y="1471746"/>
                    <a:pt x="1036335" y="1393102"/>
                    <a:pt x="1036335" y="1309306"/>
                  </a:cubicBezTo>
                  <a:cubicBezTo>
                    <a:pt x="945286" y="1309306"/>
                    <a:pt x="864136" y="1309306"/>
                    <a:pt x="782985" y="1309306"/>
                  </a:cubicBezTo>
                  <a:cubicBezTo>
                    <a:pt x="782985" y="1224373"/>
                    <a:pt x="782985" y="1139440"/>
                    <a:pt x="782985" y="1044263"/>
                  </a:cubicBezTo>
                  <a:cubicBezTo>
                    <a:pt x="510691" y="1044263"/>
                    <a:pt x="255345" y="1044263"/>
                    <a:pt x="0" y="1044263"/>
                  </a:cubicBezTo>
                  <a:lnTo>
                    <a:pt x="4047" y="1048307"/>
                  </a:lnTo>
                  <a:cubicBezTo>
                    <a:pt x="4047" y="963619"/>
                    <a:pt x="4047" y="878932"/>
                    <a:pt x="4047" y="779917"/>
                  </a:cubicBezTo>
                  <a:cubicBezTo>
                    <a:pt x="98319" y="779917"/>
                    <a:pt x="176894" y="779917"/>
                    <a:pt x="268846" y="779917"/>
                  </a:cubicBezTo>
                  <a:cubicBezTo>
                    <a:pt x="268846" y="512919"/>
                    <a:pt x="268846" y="260758"/>
                    <a:pt x="268846" y="4045"/>
                  </a:cubicBezTo>
                  <a:cubicBezTo>
                    <a:pt x="363851" y="4045"/>
                    <a:pt x="445014" y="4045"/>
                    <a:pt x="526178" y="4045"/>
                  </a:cubicBezTo>
                  <a:cubicBezTo>
                    <a:pt x="526178" y="4045"/>
                    <a:pt x="522133" y="0"/>
                    <a:pt x="522133" y="0"/>
                  </a:cubicBezTo>
                  <a:cubicBezTo>
                    <a:pt x="522133" y="259124"/>
                    <a:pt x="522133" y="518248"/>
                    <a:pt x="522133" y="773988"/>
                  </a:cubicBezTo>
                  <a:cubicBezTo>
                    <a:pt x="622491" y="773988"/>
                    <a:pt x="701492" y="773988"/>
                    <a:pt x="790418" y="773988"/>
                  </a:cubicBezTo>
                  <a:cubicBezTo>
                    <a:pt x="790418" y="687112"/>
                    <a:pt x="790418" y="611497"/>
                    <a:pt x="790418" y="520767"/>
                  </a:cubicBezTo>
                  <a:cubicBezTo>
                    <a:pt x="879474" y="520767"/>
                    <a:pt x="958741" y="520767"/>
                    <a:pt x="1053226" y="520767"/>
                  </a:cubicBezTo>
                  <a:cubicBezTo>
                    <a:pt x="1053226" y="426441"/>
                    <a:pt x="1053226" y="347537"/>
                    <a:pt x="1053226" y="270804"/>
                  </a:cubicBezTo>
                  <a:cubicBezTo>
                    <a:pt x="1492475" y="270804"/>
                    <a:pt x="1915979" y="270804"/>
                    <a:pt x="2346282" y="270804"/>
                  </a:cubicBezTo>
                  <a:cubicBezTo>
                    <a:pt x="2350331" y="357252"/>
                    <a:pt x="2354040" y="436466"/>
                    <a:pt x="2358241" y="526174"/>
                  </a:cubicBezTo>
                  <a:cubicBezTo>
                    <a:pt x="2538885" y="526174"/>
                    <a:pt x="2707324" y="526174"/>
                    <a:pt x="2875765" y="526174"/>
                  </a:cubicBezTo>
                  <a:lnTo>
                    <a:pt x="2871504" y="522196"/>
                  </a:lnTo>
                  <a:cubicBezTo>
                    <a:pt x="2871504" y="603583"/>
                    <a:pt x="2871504" y="684970"/>
                    <a:pt x="2871504" y="781488"/>
                  </a:cubicBezTo>
                  <a:cubicBezTo>
                    <a:pt x="3047302" y="781488"/>
                    <a:pt x="3213331" y="781488"/>
                    <a:pt x="3387471" y="781488"/>
                  </a:cubicBezTo>
                  <a:cubicBezTo>
                    <a:pt x="3387471" y="1135959"/>
                    <a:pt x="3387471" y="1475285"/>
                    <a:pt x="3387471" y="1824835"/>
                  </a:cubicBezTo>
                  <a:cubicBezTo>
                    <a:pt x="3307698" y="1824835"/>
                    <a:pt x="3232297" y="1824835"/>
                    <a:pt x="3145846" y="1824835"/>
                  </a:cubicBezTo>
                  <a:cubicBezTo>
                    <a:pt x="3145846" y="1913436"/>
                    <a:pt x="3145846" y="1992244"/>
                    <a:pt x="3145846" y="2086570"/>
                  </a:cubicBezTo>
                  <a:cubicBezTo>
                    <a:pt x="3221752" y="2086570"/>
                    <a:pt x="3300732" y="2086570"/>
                    <a:pt x="3387711" y="2086570"/>
                  </a:cubicBezTo>
                  <a:cubicBezTo>
                    <a:pt x="3387711" y="2267396"/>
                    <a:pt x="3387711" y="2433063"/>
                    <a:pt x="3387711" y="2605725"/>
                  </a:cubicBezTo>
                  <a:cubicBezTo>
                    <a:pt x="3132595" y="2605725"/>
                    <a:pt x="2883600" y="2605725"/>
                    <a:pt x="2618976" y="2605725"/>
                  </a:cubicBezTo>
                  <a:cubicBezTo>
                    <a:pt x="2618976" y="2441138"/>
                    <a:pt x="2618976" y="2275215"/>
                    <a:pt x="2618976" y="2088017"/>
                  </a:cubicBezTo>
                  <a:cubicBezTo>
                    <a:pt x="2519480" y="2088017"/>
                    <a:pt x="2434687" y="2088017"/>
                    <a:pt x="2349896" y="2088017"/>
                  </a:cubicBezTo>
                  <a:lnTo>
                    <a:pt x="2354008" y="2092136"/>
                  </a:lnTo>
                  <a:cubicBezTo>
                    <a:pt x="2350523" y="2002320"/>
                    <a:pt x="2347037" y="1912505"/>
                    <a:pt x="2343733" y="1822840"/>
                  </a:cubicBezTo>
                  <a:cubicBezTo>
                    <a:pt x="2518566" y="1822992"/>
                    <a:pt x="2693215" y="1822992"/>
                    <a:pt x="2871507" y="1822992"/>
                  </a:cubicBezTo>
                  <a:cubicBezTo>
                    <a:pt x="2871507" y="1728229"/>
                    <a:pt x="2871507" y="1647345"/>
                    <a:pt x="2871507" y="1566460"/>
                  </a:cubicBezTo>
                  <a:cubicBezTo>
                    <a:pt x="2956249" y="1566459"/>
                    <a:pt x="3040990" y="1566459"/>
                    <a:pt x="3124859" y="1566459"/>
                  </a:cubicBezTo>
                  <a:cubicBezTo>
                    <a:pt x="3124859" y="1471665"/>
                    <a:pt x="3124859" y="1393058"/>
                    <a:pt x="3124859" y="1309303"/>
                  </a:cubicBezTo>
                  <a:cubicBezTo>
                    <a:pt x="3033809" y="1309303"/>
                    <a:pt x="2952659" y="1309303"/>
                    <a:pt x="2871508" y="1309303"/>
                  </a:cubicBezTo>
                  <a:cubicBezTo>
                    <a:pt x="2871508" y="1224368"/>
                    <a:pt x="2871508" y="1139432"/>
                    <a:pt x="2871508" y="1039999"/>
                  </a:cubicBezTo>
                  <a:cubicBezTo>
                    <a:pt x="2776187" y="1039999"/>
                    <a:pt x="2697214" y="1039999"/>
                    <a:pt x="2608602" y="1039999"/>
                  </a:cubicBezTo>
                  <a:cubicBezTo>
                    <a:pt x="2608602" y="949234"/>
                    <a:pt x="2608602" y="873549"/>
                    <a:pt x="2608602" y="793886"/>
                  </a:cubicBezTo>
                  <a:cubicBezTo>
                    <a:pt x="2519654" y="793886"/>
                    <a:pt x="2440979" y="793886"/>
                    <a:pt x="2348007" y="793886"/>
                  </a:cubicBezTo>
                  <a:cubicBezTo>
                    <a:pt x="2348007" y="1143818"/>
                    <a:pt x="2348007" y="1485193"/>
                    <a:pt x="2348007" y="1826568"/>
                  </a:cubicBezTo>
                  <a:close/>
                  <a:moveTo>
                    <a:pt x="1313695" y="1299694"/>
                  </a:moveTo>
                  <a:cubicBezTo>
                    <a:pt x="1579451" y="1299694"/>
                    <a:pt x="1828562" y="1299694"/>
                    <a:pt x="2081646" y="1299694"/>
                  </a:cubicBezTo>
                  <a:cubicBezTo>
                    <a:pt x="2081646" y="1039495"/>
                    <a:pt x="2081646" y="787018"/>
                    <a:pt x="2081646" y="534334"/>
                  </a:cubicBezTo>
                  <a:cubicBezTo>
                    <a:pt x="1820091" y="534334"/>
                    <a:pt x="1567557" y="534334"/>
                    <a:pt x="1313695" y="534334"/>
                  </a:cubicBezTo>
                  <a:cubicBezTo>
                    <a:pt x="1313695" y="793642"/>
                    <a:pt x="1313695" y="1042719"/>
                    <a:pt x="1313695" y="1299694"/>
                  </a:cubicBezTo>
                  <a:close/>
                  <a:moveTo>
                    <a:pt x="1304572" y="1841287"/>
                  </a:moveTo>
                  <a:cubicBezTo>
                    <a:pt x="1221306" y="1841287"/>
                    <a:pt x="1139307" y="1841287"/>
                    <a:pt x="1055982" y="1841287"/>
                  </a:cubicBezTo>
                  <a:cubicBezTo>
                    <a:pt x="1055982" y="1925334"/>
                    <a:pt x="1055982" y="2004008"/>
                    <a:pt x="1055982" y="2079603"/>
                  </a:cubicBezTo>
                  <a:cubicBezTo>
                    <a:pt x="1144720" y="2079603"/>
                    <a:pt x="1223455" y="2079603"/>
                    <a:pt x="1304572" y="2079603"/>
                  </a:cubicBezTo>
                  <a:cubicBezTo>
                    <a:pt x="1304572" y="1996815"/>
                    <a:pt x="1304572" y="1924953"/>
                    <a:pt x="1304572" y="1841287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E038593-AF12-CFFD-6B34-F6249D971A7E}"/>
                </a:ext>
              </a:extLst>
            </p:cNvPr>
            <p:cNvSpPr/>
            <p:nvPr/>
          </p:nvSpPr>
          <p:spPr>
            <a:xfrm>
              <a:off x="6484270" y="2260334"/>
              <a:ext cx="2863066" cy="1821883"/>
            </a:xfrm>
            <a:custGeom>
              <a:avLst/>
              <a:gdLst>
                <a:gd name="connsiteX0" fmla="*/ 1828097 w 2863066"/>
                <a:gd name="connsiteY0" fmla="*/ 516939 h 1821883"/>
                <a:gd name="connsiteX1" fmla="*/ 2609828 w 2863066"/>
                <a:gd name="connsiteY1" fmla="*/ 516939 h 1821883"/>
                <a:gd name="connsiteX2" fmla="*/ 2609828 w 2863066"/>
                <a:gd name="connsiteY2" fmla="*/ 0 h 1821883"/>
                <a:gd name="connsiteX3" fmla="*/ 2863067 w 2863066"/>
                <a:gd name="connsiteY3" fmla="*/ 0 h 1821883"/>
                <a:gd name="connsiteX4" fmla="*/ 2863067 w 2863066"/>
                <a:gd name="connsiteY4" fmla="*/ 1556559 h 1821883"/>
                <a:gd name="connsiteX5" fmla="*/ 2610935 w 2863066"/>
                <a:gd name="connsiteY5" fmla="*/ 1556559 h 1821883"/>
                <a:gd name="connsiteX6" fmla="*/ 2614913 w 2863066"/>
                <a:gd name="connsiteY6" fmla="*/ 1560819 h 1821883"/>
                <a:gd name="connsiteX7" fmla="*/ 2614913 w 2863066"/>
                <a:gd name="connsiteY7" fmla="*/ 1292851 h 1821883"/>
                <a:gd name="connsiteX8" fmla="*/ 2349424 w 2863066"/>
                <a:gd name="connsiteY8" fmla="*/ 1292851 h 1821883"/>
                <a:gd name="connsiteX9" fmla="*/ 2349428 w 2863066"/>
                <a:gd name="connsiteY9" fmla="*/ 1035061 h 1821883"/>
                <a:gd name="connsiteX10" fmla="*/ 2603430 w 2863066"/>
                <a:gd name="connsiteY10" fmla="*/ 1035053 h 1821883"/>
                <a:gd name="connsiteX11" fmla="*/ 2603430 w 2863066"/>
                <a:gd name="connsiteY11" fmla="*/ 785885 h 1821883"/>
                <a:gd name="connsiteX12" fmla="*/ 2353537 w 2863066"/>
                <a:gd name="connsiteY12" fmla="*/ 785885 h 1821883"/>
                <a:gd name="connsiteX13" fmla="*/ 2353537 w 2863066"/>
                <a:gd name="connsiteY13" fmla="*/ 1039187 h 1821883"/>
                <a:gd name="connsiteX14" fmla="*/ 2084251 w 2863066"/>
                <a:gd name="connsiteY14" fmla="*/ 1039187 h 1821883"/>
                <a:gd name="connsiteX15" fmla="*/ 2084251 w 2863066"/>
                <a:gd name="connsiteY15" fmla="*/ 1812513 h 1821883"/>
                <a:gd name="connsiteX16" fmla="*/ 1305644 w 2863066"/>
                <a:gd name="connsiteY16" fmla="*/ 1812513 h 1821883"/>
                <a:gd name="connsiteX17" fmla="*/ 1305644 w 2863066"/>
                <a:gd name="connsiteY17" fmla="*/ 1307987 h 1821883"/>
                <a:gd name="connsiteX18" fmla="*/ 1043363 w 2863066"/>
                <a:gd name="connsiteY18" fmla="*/ 1307987 h 1821883"/>
                <a:gd name="connsiteX19" fmla="*/ 1043363 w 2863066"/>
                <a:gd name="connsiteY19" fmla="*/ 1552365 h 1821883"/>
                <a:gd name="connsiteX20" fmla="*/ 781114 w 2863066"/>
                <a:gd name="connsiteY20" fmla="*/ 1566309 h 1821883"/>
                <a:gd name="connsiteX21" fmla="*/ 781114 w 2863066"/>
                <a:gd name="connsiteY21" fmla="*/ 1817839 h 1821883"/>
                <a:gd name="connsiteX22" fmla="*/ 214 w 2863066"/>
                <a:gd name="connsiteY22" fmla="*/ 1817839 h 1821883"/>
                <a:gd name="connsiteX23" fmla="*/ 4259 w 2863066"/>
                <a:gd name="connsiteY23" fmla="*/ 1821884 h 1821883"/>
                <a:gd name="connsiteX24" fmla="*/ 4259 w 2863066"/>
                <a:gd name="connsiteY24" fmla="*/ 1551883 h 1821883"/>
                <a:gd name="connsiteX25" fmla="*/ 255572 w 2863066"/>
                <a:gd name="connsiteY25" fmla="*/ 1551883 h 1821883"/>
                <a:gd name="connsiteX26" fmla="*/ 255572 w 2863066"/>
                <a:gd name="connsiteY26" fmla="*/ 1294454 h 1821883"/>
                <a:gd name="connsiteX27" fmla="*/ 4258 w 2863066"/>
                <a:gd name="connsiteY27" fmla="*/ 1294454 h 1821883"/>
                <a:gd name="connsiteX28" fmla="*/ 4258 w 2863066"/>
                <a:gd name="connsiteY28" fmla="*/ 1034641 h 1821883"/>
                <a:gd name="connsiteX29" fmla="*/ 0 w 2863066"/>
                <a:gd name="connsiteY29" fmla="*/ 1038620 h 1821883"/>
                <a:gd name="connsiteX30" fmla="*/ 259097 w 2863066"/>
                <a:gd name="connsiteY30" fmla="*/ 1038619 h 1821883"/>
                <a:gd name="connsiteX31" fmla="*/ 259097 w 2863066"/>
                <a:gd name="connsiteY31" fmla="*/ 783924 h 1821883"/>
                <a:gd name="connsiteX32" fmla="*/ 520604 w 2863066"/>
                <a:gd name="connsiteY32" fmla="*/ 783924 h 1821883"/>
                <a:gd name="connsiteX33" fmla="*/ 520604 w 2863066"/>
                <a:gd name="connsiteY33" fmla="*/ 1026031 h 1821883"/>
                <a:gd name="connsiteX34" fmla="*/ 782144 w 2863066"/>
                <a:gd name="connsiteY34" fmla="*/ 1026031 h 1821883"/>
                <a:gd name="connsiteX35" fmla="*/ 782144 w 2863066"/>
                <a:gd name="connsiteY35" fmla="*/ 783467 h 1821883"/>
                <a:gd name="connsiteX36" fmla="*/ 1564985 w 2863066"/>
                <a:gd name="connsiteY36" fmla="*/ 783467 h 1821883"/>
                <a:gd name="connsiteX37" fmla="*/ 1564985 w 2863066"/>
                <a:gd name="connsiteY37" fmla="*/ 1026096 h 1821883"/>
                <a:gd name="connsiteX38" fmla="*/ 1832215 w 2863066"/>
                <a:gd name="connsiteY38" fmla="*/ 1026096 h 1821883"/>
                <a:gd name="connsiteX39" fmla="*/ 1832215 w 2863066"/>
                <a:gd name="connsiteY39" fmla="*/ 512829 h 1821883"/>
                <a:gd name="connsiteX40" fmla="*/ 1828097 w 2863066"/>
                <a:gd name="connsiteY40" fmla="*/ 516939 h 1821883"/>
                <a:gd name="connsiteX41" fmla="*/ 1575621 w 2863066"/>
                <a:gd name="connsiteY41" fmla="*/ 1549438 h 1821883"/>
                <a:gd name="connsiteX42" fmla="*/ 1819063 w 2863066"/>
                <a:gd name="connsiteY42" fmla="*/ 1549438 h 1821883"/>
                <a:gd name="connsiteX43" fmla="*/ 1819063 w 2863066"/>
                <a:gd name="connsiteY43" fmla="*/ 1304535 h 1821883"/>
                <a:gd name="connsiteX44" fmla="*/ 1575621 w 2863066"/>
                <a:gd name="connsiteY44" fmla="*/ 1304535 h 1821883"/>
                <a:gd name="connsiteX45" fmla="*/ 1575621 w 2863066"/>
                <a:gd name="connsiteY45" fmla="*/ 1549438 h 182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63066" h="1821883">
                  <a:moveTo>
                    <a:pt x="1828097" y="516939"/>
                  </a:moveTo>
                  <a:cubicBezTo>
                    <a:pt x="2083429" y="516939"/>
                    <a:pt x="2338763" y="516939"/>
                    <a:pt x="2609828" y="516939"/>
                  </a:cubicBezTo>
                  <a:cubicBezTo>
                    <a:pt x="2609828" y="339495"/>
                    <a:pt x="2609828" y="173293"/>
                    <a:pt x="2609828" y="0"/>
                  </a:cubicBezTo>
                  <a:cubicBezTo>
                    <a:pt x="2700850" y="0"/>
                    <a:pt x="2776479" y="0"/>
                    <a:pt x="2863067" y="0"/>
                  </a:cubicBezTo>
                  <a:cubicBezTo>
                    <a:pt x="2863067" y="511407"/>
                    <a:pt x="2863067" y="1025401"/>
                    <a:pt x="2863067" y="1556559"/>
                  </a:cubicBezTo>
                  <a:cubicBezTo>
                    <a:pt x="2780822" y="1556559"/>
                    <a:pt x="2695879" y="1556559"/>
                    <a:pt x="2610935" y="1556559"/>
                  </a:cubicBezTo>
                  <a:lnTo>
                    <a:pt x="2614913" y="1560819"/>
                  </a:lnTo>
                  <a:cubicBezTo>
                    <a:pt x="2614913" y="1476167"/>
                    <a:pt x="2614913" y="1391514"/>
                    <a:pt x="2614913" y="1292851"/>
                  </a:cubicBezTo>
                  <a:cubicBezTo>
                    <a:pt x="2516550" y="1292851"/>
                    <a:pt x="2437795" y="1292851"/>
                    <a:pt x="2349424" y="1292851"/>
                  </a:cubicBezTo>
                  <a:cubicBezTo>
                    <a:pt x="2349424" y="1197130"/>
                    <a:pt x="2349424" y="1116100"/>
                    <a:pt x="2349428" y="1035061"/>
                  </a:cubicBezTo>
                  <a:cubicBezTo>
                    <a:pt x="2433984" y="1035053"/>
                    <a:pt x="2518535" y="1035053"/>
                    <a:pt x="2603430" y="1035053"/>
                  </a:cubicBezTo>
                  <a:cubicBezTo>
                    <a:pt x="2603430" y="940841"/>
                    <a:pt x="2603430" y="862397"/>
                    <a:pt x="2603430" y="785885"/>
                  </a:cubicBezTo>
                  <a:cubicBezTo>
                    <a:pt x="2515201" y="785885"/>
                    <a:pt x="2436709" y="785885"/>
                    <a:pt x="2353537" y="785885"/>
                  </a:cubicBezTo>
                  <a:cubicBezTo>
                    <a:pt x="2353537" y="877147"/>
                    <a:pt x="2353537" y="958167"/>
                    <a:pt x="2353537" y="1039187"/>
                  </a:cubicBezTo>
                  <a:cubicBezTo>
                    <a:pt x="2268694" y="1039187"/>
                    <a:pt x="2183852" y="1039187"/>
                    <a:pt x="2084251" y="1039187"/>
                  </a:cubicBezTo>
                  <a:cubicBezTo>
                    <a:pt x="2084251" y="1308584"/>
                    <a:pt x="2084251" y="1561521"/>
                    <a:pt x="2084251" y="1812513"/>
                  </a:cubicBezTo>
                  <a:cubicBezTo>
                    <a:pt x="1819395" y="1812513"/>
                    <a:pt x="1570216" y="1812513"/>
                    <a:pt x="1305644" y="1812513"/>
                  </a:cubicBezTo>
                  <a:cubicBezTo>
                    <a:pt x="1305644" y="1639485"/>
                    <a:pt x="1305644" y="1473252"/>
                    <a:pt x="1305644" y="1307987"/>
                  </a:cubicBezTo>
                  <a:cubicBezTo>
                    <a:pt x="1210977" y="1307987"/>
                    <a:pt x="1132099" y="1307987"/>
                    <a:pt x="1043363" y="1307987"/>
                  </a:cubicBezTo>
                  <a:cubicBezTo>
                    <a:pt x="1043363" y="1393745"/>
                    <a:pt x="1043363" y="1469284"/>
                    <a:pt x="1043363" y="1552365"/>
                  </a:cubicBezTo>
                  <a:cubicBezTo>
                    <a:pt x="954500" y="1557090"/>
                    <a:pt x="875184" y="1561307"/>
                    <a:pt x="781114" y="1566309"/>
                  </a:cubicBezTo>
                  <a:cubicBezTo>
                    <a:pt x="781114" y="1653930"/>
                    <a:pt x="781114" y="1732833"/>
                    <a:pt x="781114" y="1817839"/>
                  </a:cubicBezTo>
                  <a:cubicBezTo>
                    <a:pt x="510521" y="1817839"/>
                    <a:pt x="255368" y="1817839"/>
                    <a:pt x="214" y="1817839"/>
                  </a:cubicBezTo>
                  <a:lnTo>
                    <a:pt x="4259" y="1821884"/>
                  </a:lnTo>
                  <a:cubicBezTo>
                    <a:pt x="4259" y="1736788"/>
                    <a:pt x="4259" y="1651693"/>
                    <a:pt x="4259" y="1551883"/>
                  </a:cubicBezTo>
                  <a:cubicBezTo>
                    <a:pt x="100363" y="1551883"/>
                    <a:pt x="179486" y="1551883"/>
                    <a:pt x="255572" y="1551883"/>
                  </a:cubicBezTo>
                  <a:cubicBezTo>
                    <a:pt x="255572" y="1460685"/>
                    <a:pt x="255572" y="1385040"/>
                    <a:pt x="255572" y="1294454"/>
                  </a:cubicBezTo>
                  <a:cubicBezTo>
                    <a:pt x="169070" y="1294454"/>
                    <a:pt x="89753" y="1294454"/>
                    <a:pt x="4258" y="1294454"/>
                  </a:cubicBezTo>
                  <a:cubicBezTo>
                    <a:pt x="4258" y="1197685"/>
                    <a:pt x="4258" y="1116163"/>
                    <a:pt x="4258" y="1034641"/>
                  </a:cubicBezTo>
                  <a:cubicBezTo>
                    <a:pt x="4258" y="1034641"/>
                    <a:pt x="0" y="1038620"/>
                    <a:pt x="0" y="1038620"/>
                  </a:cubicBezTo>
                  <a:cubicBezTo>
                    <a:pt x="81344" y="1038619"/>
                    <a:pt x="162690" y="1038619"/>
                    <a:pt x="259097" y="1038619"/>
                  </a:cubicBezTo>
                  <a:cubicBezTo>
                    <a:pt x="259097" y="950094"/>
                    <a:pt x="259097" y="871086"/>
                    <a:pt x="259097" y="783924"/>
                  </a:cubicBezTo>
                  <a:cubicBezTo>
                    <a:pt x="352867" y="783924"/>
                    <a:pt x="431631" y="783924"/>
                    <a:pt x="520604" y="783924"/>
                  </a:cubicBezTo>
                  <a:cubicBezTo>
                    <a:pt x="520604" y="864501"/>
                    <a:pt x="520604" y="939957"/>
                    <a:pt x="520604" y="1026031"/>
                  </a:cubicBezTo>
                  <a:cubicBezTo>
                    <a:pt x="609095" y="1026031"/>
                    <a:pt x="687877" y="1026031"/>
                    <a:pt x="782144" y="1026031"/>
                  </a:cubicBezTo>
                  <a:cubicBezTo>
                    <a:pt x="782144" y="949030"/>
                    <a:pt x="782144" y="870081"/>
                    <a:pt x="782144" y="783467"/>
                  </a:cubicBezTo>
                  <a:cubicBezTo>
                    <a:pt x="1049803" y="783467"/>
                    <a:pt x="1302325" y="783467"/>
                    <a:pt x="1564985" y="783467"/>
                  </a:cubicBezTo>
                  <a:cubicBezTo>
                    <a:pt x="1564985" y="864768"/>
                    <a:pt x="1564985" y="940159"/>
                    <a:pt x="1564985" y="1026096"/>
                  </a:cubicBezTo>
                  <a:cubicBezTo>
                    <a:pt x="1653536" y="1026096"/>
                    <a:pt x="1732347" y="1026096"/>
                    <a:pt x="1832215" y="1026096"/>
                  </a:cubicBezTo>
                  <a:cubicBezTo>
                    <a:pt x="1832215" y="856245"/>
                    <a:pt x="1832215" y="684537"/>
                    <a:pt x="1832215" y="512829"/>
                  </a:cubicBezTo>
                  <a:lnTo>
                    <a:pt x="1828097" y="516939"/>
                  </a:lnTo>
                  <a:close/>
                  <a:moveTo>
                    <a:pt x="1575621" y="1549438"/>
                  </a:moveTo>
                  <a:cubicBezTo>
                    <a:pt x="1663699" y="1549438"/>
                    <a:pt x="1742395" y="1549438"/>
                    <a:pt x="1819063" y="1549438"/>
                  </a:cubicBezTo>
                  <a:cubicBezTo>
                    <a:pt x="1819063" y="1461077"/>
                    <a:pt x="1819063" y="1382375"/>
                    <a:pt x="1819063" y="1304535"/>
                  </a:cubicBezTo>
                  <a:cubicBezTo>
                    <a:pt x="1733067" y="1304535"/>
                    <a:pt x="1657768" y="1304535"/>
                    <a:pt x="1575621" y="1304535"/>
                  </a:cubicBezTo>
                  <a:cubicBezTo>
                    <a:pt x="1575621" y="1386478"/>
                    <a:pt x="1575621" y="1461780"/>
                    <a:pt x="1575621" y="1549438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0962AB8-8BA1-4F49-AAD7-80B662C5D60D}"/>
                </a:ext>
              </a:extLst>
            </p:cNvPr>
            <p:cNvSpPr/>
            <p:nvPr/>
          </p:nvSpPr>
          <p:spPr>
            <a:xfrm>
              <a:off x="2839979" y="175205"/>
              <a:ext cx="1809918" cy="1808800"/>
            </a:xfrm>
            <a:custGeom>
              <a:avLst/>
              <a:gdLst>
                <a:gd name="connsiteX0" fmla="*/ 1809919 w 1809918"/>
                <a:gd name="connsiteY0" fmla="*/ 1808801 h 1808800"/>
                <a:gd name="connsiteX1" fmla="*/ 0 w 1809918"/>
                <a:gd name="connsiteY1" fmla="*/ 1808801 h 1808800"/>
                <a:gd name="connsiteX2" fmla="*/ 0 w 1809918"/>
                <a:gd name="connsiteY2" fmla="*/ 0 h 1808800"/>
                <a:gd name="connsiteX3" fmla="*/ 1809919 w 1809918"/>
                <a:gd name="connsiteY3" fmla="*/ 0 h 1808800"/>
                <a:gd name="connsiteX4" fmla="*/ 1809919 w 1809918"/>
                <a:gd name="connsiteY4" fmla="*/ 1808801 h 1808800"/>
                <a:gd name="connsiteX5" fmla="*/ 1548912 w 1809918"/>
                <a:gd name="connsiteY5" fmla="*/ 1548843 h 1808800"/>
                <a:gd name="connsiteX6" fmla="*/ 1548912 w 1809918"/>
                <a:gd name="connsiteY6" fmla="*/ 262022 h 1808800"/>
                <a:gd name="connsiteX7" fmla="*/ 262230 w 1809918"/>
                <a:gd name="connsiteY7" fmla="*/ 262022 h 1808800"/>
                <a:gd name="connsiteX8" fmla="*/ 262230 w 1809918"/>
                <a:gd name="connsiteY8" fmla="*/ 1548843 h 1808800"/>
                <a:gd name="connsiteX9" fmla="*/ 1548912 w 1809918"/>
                <a:gd name="connsiteY9" fmla="*/ 1548843 h 180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918" h="1808800">
                  <a:moveTo>
                    <a:pt x="1809919" y="1808801"/>
                  </a:moveTo>
                  <a:cubicBezTo>
                    <a:pt x="1200352" y="1808801"/>
                    <a:pt x="603648" y="1808801"/>
                    <a:pt x="0" y="1808801"/>
                  </a:cubicBezTo>
                  <a:cubicBezTo>
                    <a:pt x="0" y="1204461"/>
                    <a:pt x="0" y="607739"/>
                    <a:pt x="0" y="0"/>
                  </a:cubicBezTo>
                  <a:cubicBezTo>
                    <a:pt x="600514" y="0"/>
                    <a:pt x="1200608" y="0"/>
                    <a:pt x="1809919" y="0"/>
                  </a:cubicBezTo>
                  <a:cubicBezTo>
                    <a:pt x="1809919" y="599255"/>
                    <a:pt x="1809919" y="1199562"/>
                    <a:pt x="1809919" y="1808801"/>
                  </a:cubicBezTo>
                  <a:close/>
                  <a:moveTo>
                    <a:pt x="1548912" y="1548843"/>
                  </a:moveTo>
                  <a:cubicBezTo>
                    <a:pt x="1548912" y="1110571"/>
                    <a:pt x="1548912" y="684257"/>
                    <a:pt x="1548912" y="262022"/>
                  </a:cubicBezTo>
                  <a:cubicBezTo>
                    <a:pt x="1112114" y="262022"/>
                    <a:pt x="685879" y="262022"/>
                    <a:pt x="262230" y="262022"/>
                  </a:cubicBezTo>
                  <a:cubicBezTo>
                    <a:pt x="262230" y="696815"/>
                    <a:pt x="262230" y="1119616"/>
                    <a:pt x="262230" y="1548843"/>
                  </a:cubicBezTo>
                  <a:cubicBezTo>
                    <a:pt x="693141" y="1548843"/>
                    <a:pt x="1115974" y="1548843"/>
                    <a:pt x="1548912" y="1548843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D8B2C85-4D54-5C7A-6071-9DDC6187E8A2}"/>
                </a:ext>
              </a:extLst>
            </p:cNvPr>
            <p:cNvSpPr/>
            <p:nvPr/>
          </p:nvSpPr>
          <p:spPr>
            <a:xfrm>
              <a:off x="2844833" y="4868963"/>
              <a:ext cx="1805285" cy="1813823"/>
            </a:xfrm>
            <a:custGeom>
              <a:avLst/>
              <a:gdLst>
                <a:gd name="connsiteX0" fmla="*/ 0 w 1805285"/>
                <a:gd name="connsiteY0" fmla="*/ 0 h 1813823"/>
                <a:gd name="connsiteX1" fmla="*/ 1805285 w 1805285"/>
                <a:gd name="connsiteY1" fmla="*/ 0 h 1813823"/>
                <a:gd name="connsiteX2" fmla="*/ 1805285 w 1805285"/>
                <a:gd name="connsiteY2" fmla="*/ 1813823 h 1813823"/>
                <a:gd name="connsiteX3" fmla="*/ 0 w 1805285"/>
                <a:gd name="connsiteY3" fmla="*/ 1813823 h 1813823"/>
                <a:gd name="connsiteX4" fmla="*/ 0 w 1805285"/>
                <a:gd name="connsiteY4" fmla="*/ 0 h 1813823"/>
                <a:gd name="connsiteX5" fmla="*/ 1546532 w 1805285"/>
                <a:gd name="connsiteY5" fmla="*/ 1554012 h 1813823"/>
                <a:gd name="connsiteX6" fmla="*/ 1546532 w 1805285"/>
                <a:gd name="connsiteY6" fmla="*/ 264942 h 1813823"/>
                <a:gd name="connsiteX7" fmla="*/ 259992 w 1805285"/>
                <a:gd name="connsiteY7" fmla="*/ 264942 h 1813823"/>
                <a:gd name="connsiteX8" fmla="*/ 259992 w 1805285"/>
                <a:gd name="connsiteY8" fmla="*/ 1554012 h 1813823"/>
                <a:gd name="connsiteX9" fmla="*/ 1546532 w 1805285"/>
                <a:gd name="connsiteY9" fmla="*/ 1554012 h 181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5285" h="1813823">
                  <a:moveTo>
                    <a:pt x="0" y="0"/>
                  </a:moveTo>
                  <a:cubicBezTo>
                    <a:pt x="602946" y="0"/>
                    <a:pt x="1199649" y="0"/>
                    <a:pt x="1805285" y="0"/>
                  </a:cubicBezTo>
                  <a:cubicBezTo>
                    <a:pt x="1805285" y="605117"/>
                    <a:pt x="1805285" y="1205420"/>
                    <a:pt x="1805285" y="1813823"/>
                  </a:cubicBezTo>
                  <a:cubicBezTo>
                    <a:pt x="1205394" y="1813823"/>
                    <a:pt x="608650" y="1813823"/>
                    <a:pt x="0" y="1813823"/>
                  </a:cubicBezTo>
                  <a:cubicBezTo>
                    <a:pt x="0" y="1216422"/>
                    <a:pt x="0" y="616261"/>
                    <a:pt x="0" y="0"/>
                  </a:cubicBezTo>
                  <a:close/>
                  <a:moveTo>
                    <a:pt x="1546532" y="1554012"/>
                  </a:moveTo>
                  <a:cubicBezTo>
                    <a:pt x="1546532" y="1114068"/>
                    <a:pt x="1546532" y="691146"/>
                    <a:pt x="1546532" y="264942"/>
                  </a:cubicBezTo>
                  <a:cubicBezTo>
                    <a:pt x="1112262" y="264942"/>
                    <a:pt x="686042" y="264942"/>
                    <a:pt x="259992" y="264942"/>
                  </a:cubicBezTo>
                  <a:cubicBezTo>
                    <a:pt x="259992" y="700744"/>
                    <a:pt x="259992" y="1127010"/>
                    <a:pt x="259992" y="1554012"/>
                  </a:cubicBezTo>
                  <a:cubicBezTo>
                    <a:pt x="693657" y="1554012"/>
                    <a:pt x="1116559" y="1554012"/>
                    <a:pt x="1546532" y="1554012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5B5EE7-E3CB-3374-86C3-2694B6E809A2}"/>
                </a:ext>
              </a:extLst>
            </p:cNvPr>
            <p:cNvSpPr/>
            <p:nvPr/>
          </p:nvSpPr>
          <p:spPr>
            <a:xfrm>
              <a:off x="7539367" y="171663"/>
              <a:ext cx="1808082" cy="1810101"/>
            </a:xfrm>
            <a:custGeom>
              <a:avLst/>
              <a:gdLst>
                <a:gd name="connsiteX0" fmla="*/ 0 w 1808082"/>
                <a:gd name="connsiteY0" fmla="*/ 1810101 h 1810101"/>
                <a:gd name="connsiteX1" fmla="*/ 0 w 1808082"/>
                <a:gd name="connsiteY1" fmla="*/ 0 h 1810101"/>
                <a:gd name="connsiteX2" fmla="*/ 1808083 w 1808082"/>
                <a:gd name="connsiteY2" fmla="*/ 0 h 1810101"/>
                <a:gd name="connsiteX3" fmla="*/ 1808083 w 1808082"/>
                <a:gd name="connsiteY3" fmla="*/ 1810101 h 1810101"/>
                <a:gd name="connsiteX4" fmla="*/ 0 w 1808082"/>
                <a:gd name="connsiteY4" fmla="*/ 1810101 h 1810101"/>
                <a:gd name="connsiteX5" fmla="*/ 1549756 w 1808082"/>
                <a:gd name="connsiteY5" fmla="*/ 1551328 h 1810101"/>
                <a:gd name="connsiteX6" fmla="*/ 1549756 w 1808082"/>
                <a:gd name="connsiteY6" fmla="*/ 264508 h 1810101"/>
                <a:gd name="connsiteX7" fmla="*/ 260994 w 1808082"/>
                <a:gd name="connsiteY7" fmla="*/ 264508 h 1810101"/>
                <a:gd name="connsiteX8" fmla="*/ 260994 w 1808082"/>
                <a:gd name="connsiteY8" fmla="*/ 1551328 h 1810101"/>
                <a:gd name="connsiteX9" fmla="*/ 1549756 w 1808082"/>
                <a:gd name="connsiteY9" fmla="*/ 1551328 h 181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8082" h="1810101">
                  <a:moveTo>
                    <a:pt x="0" y="1810101"/>
                  </a:moveTo>
                  <a:cubicBezTo>
                    <a:pt x="0" y="1200840"/>
                    <a:pt x="0" y="604115"/>
                    <a:pt x="0" y="0"/>
                  </a:cubicBezTo>
                  <a:cubicBezTo>
                    <a:pt x="603868" y="0"/>
                    <a:pt x="1200573" y="0"/>
                    <a:pt x="1808083" y="0"/>
                  </a:cubicBezTo>
                  <a:cubicBezTo>
                    <a:pt x="1808083" y="599476"/>
                    <a:pt x="1808083" y="1199804"/>
                    <a:pt x="1808083" y="1810101"/>
                  </a:cubicBezTo>
                  <a:cubicBezTo>
                    <a:pt x="1210330" y="1810101"/>
                    <a:pt x="610201" y="1810101"/>
                    <a:pt x="0" y="1810101"/>
                  </a:cubicBezTo>
                  <a:close/>
                  <a:moveTo>
                    <a:pt x="1549756" y="1551328"/>
                  </a:moveTo>
                  <a:cubicBezTo>
                    <a:pt x="1549756" y="1116190"/>
                    <a:pt x="1549756" y="689895"/>
                    <a:pt x="1549756" y="264508"/>
                  </a:cubicBezTo>
                  <a:cubicBezTo>
                    <a:pt x="1114023" y="264508"/>
                    <a:pt x="687784" y="264508"/>
                    <a:pt x="260994" y="264508"/>
                  </a:cubicBezTo>
                  <a:cubicBezTo>
                    <a:pt x="260994" y="698213"/>
                    <a:pt x="260994" y="1120994"/>
                    <a:pt x="260994" y="1551328"/>
                  </a:cubicBezTo>
                  <a:cubicBezTo>
                    <a:pt x="690821" y="1551328"/>
                    <a:pt x="1113639" y="1551328"/>
                    <a:pt x="1549756" y="1551328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490473D-4558-BDD6-0B16-BE3FC1056584}"/>
                </a:ext>
              </a:extLst>
            </p:cNvPr>
            <p:cNvSpPr/>
            <p:nvPr/>
          </p:nvSpPr>
          <p:spPr>
            <a:xfrm>
              <a:off x="4927100" y="171450"/>
              <a:ext cx="1561428" cy="1289730"/>
            </a:xfrm>
            <a:custGeom>
              <a:avLst/>
              <a:gdLst>
                <a:gd name="connsiteX0" fmla="*/ 252489 w 1561428"/>
                <a:gd name="connsiteY0" fmla="*/ 256227 h 1289730"/>
                <a:gd name="connsiteX1" fmla="*/ 511571 w 1561428"/>
                <a:gd name="connsiteY1" fmla="*/ 256227 h 1289730"/>
                <a:gd name="connsiteX2" fmla="*/ 511571 w 1561428"/>
                <a:gd name="connsiteY2" fmla="*/ 746 h 1289730"/>
                <a:gd name="connsiteX3" fmla="*/ 768206 w 1561428"/>
                <a:gd name="connsiteY3" fmla="*/ 746 h 1289730"/>
                <a:gd name="connsiteX4" fmla="*/ 768206 w 1561428"/>
                <a:gd name="connsiteY4" fmla="*/ 243667 h 1289730"/>
                <a:gd name="connsiteX5" fmla="*/ 1030839 w 1561428"/>
                <a:gd name="connsiteY5" fmla="*/ 243667 h 1289730"/>
                <a:gd name="connsiteX6" fmla="*/ 1043321 w 1561428"/>
                <a:gd name="connsiteY6" fmla="*/ 0 h 1289730"/>
                <a:gd name="connsiteX7" fmla="*/ 1291850 w 1561428"/>
                <a:gd name="connsiteY7" fmla="*/ 0 h 1289730"/>
                <a:gd name="connsiteX8" fmla="*/ 1291850 w 1561428"/>
                <a:gd name="connsiteY8" fmla="*/ 256364 h 1289730"/>
                <a:gd name="connsiteX9" fmla="*/ 1561125 w 1561428"/>
                <a:gd name="connsiteY9" fmla="*/ 256364 h 1289730"/>
                <a:gd name="connsiteX10" fmla="*/ 1557013 w 1561428"/>
                <a:gd name="connsiteY10" fmla="*/ 252245 h 1289730"/>
                <a:gd name="connsiteX11" fmla="*/ 1557170 w 1561428"/>
                <a:gd name="connsiteY11" fmla="*/ 777915 h 1289730"/>
                <a:gd name="connsiteX12" fmla="*/ 1561429 w 1561428"/>
                <a:gd name="connsiteY12" fmla="*/ 773938 h 1289730"/>
                <a:gd name="connsiteX13" fmla="*/ 1296320 w 1561428"/>
                <a:gd name="connsiteY13" fmla="*/ 773937 h 1289730"/>
                <a:gd name="connsiteX14" fmla="*/ 1300364 w 1561428"/>
                <a:gd name="connsiteY14" fmla="*/ 777984 h 1289730"/>
                <a:gd name="connsiteX15" fmla="*/ 1300364 w 1561428"/>
                <a:gd name="connsiteY15" fmla="*/ 525174 h 1289730"/>
                <a:gd name="connsiteX16" fmla="*/ 774189 w 1561428"/>
                <a:gd name="connsiteY16" fmla="*/ 525174 h 1289730"/>
                <a:gd name="connsiteX17" fmla="*/ 774189 w 1561428"/>
                <a:gd name="connsiteY17" fmla="*/ 1039050 h 1289730"/>
                <a:gd name="connsiteX18" fmla="*/ 778448 w 1561428"/>
                <a:gd name="connsiteY18" fmla="*/ 1035077 h 1289730"/>
                <a:gd name="connsiteX19" fmla="*/ 258623 w 1561428"/>
                <a:gd name="connsiteY19" fmla="*/ 1035078 h 1289730"/>
                <a:gd name="connsiteX20" fmla="*/ 258623 w 1561428"/>
                <a:gd name="connsiteY20" fmla="*/ 1289730 h 1289730"/>
                <a:gd name="connsiteX21" fmla="*/ 0 w 1561428"/>
                <a:gd name="connsiteY21" fmla="*/ 1289730 h 1289730"/>
                <a:gd name="connsiteX22" fmla="*/ 0 w 1561428"/>
                <a:gd name="connsiteY22" fmla="*/ 521595 h 1289730"/>
                <a:gd name="connsiteX23" fmla="*/ 256609 w 1561428"/>
                <a:gd name="connsiteY23" fmla="*/ 521595 h 1289730"/>
                <a:gd name="connsiteX24" fmla="*/ 256609 w 1561428"/>
                <a:gd name="connsiteY24" fmla="*/ 252115 h 1289730"/>
                <a:gd name="connsiteX25" fmla="*/ 252489 w 1561428"/>
                <a:gd name="connsiteY25" fmla="*/ 256227 h 128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1428" h="1289730">
                  <a:moveTo>
                    <a:pt x="252489" y="256227"/>
                  </a:moveTo>
                  <a:cubicBezTo>
                    <a:pt x="333852" y="256227"/>
                    <a:pt x="415215" y="256227"/>
                    <a:pt x="511571" y="256227"/>
                  </a:cubicBezTo>
                  <a:cubicBezTo>
                    <a:pt x="511571" y="166648"/>
                    <a:pt x="511571" y="87583"/>
                    <a:pt x="511571" y="746"/>
                  </a:cubicBezTo>
                  <a:cubicBezTo>
                    <a:pt x="601810" y="746"/>
                    <a:pt x="677342" y="746"/>
                    <a:pt x="768206" y="746"/>
                  </a:cubicBezTo>
                  <a:cubicBezTo>
                    <a:pt x="768206" y="75475"/>
                    <a:pt x="768206" y="154516"/>
                    <a:pt x="768206" y="243667"/>
                  </a:cubicBezTo>
                  <a:cubicBezTo>
                    <a:pt x="861951" y="243667"/>
                    <a:pt x="940771" y="243667"/>
                    <a:pt x="1030839" y="243667"/>
                  </a:cubicBezTo>
                  <a:cubicBezTo>
                    <a:pt x="1034859" y="165194"/>
                    <a:pt x="1038919" y="85933"/>
                    <a:pt x="1043321" y="0"/>
                  </a:cubicBezTo>
                  <a:cubicBezTo>
                    <a:pt x="1125498" y="0"/>
                    <a:pt x="1200929" y="0"/>
                    <a:pt x="1291850" y="0"/>
                  </a:cubicBezTo>
                  <a:cubicBezTo>
                    <a:pt x="1291850" y="77078"/>
                    <a:pt x="1291850" y="156061"/>
                    <a:pt x="1291850" y="256364"/>
                  </a:cubicBezTo>
                  <a:cubicBezTo>
                    <a:pt x="1391271" y="256364"/>
                    <a:pt x="1476198" y="256364"/>
                    <a:pt x="1561125" y="256364"/>
                  </a:cubicBezTo>
                  <a:lnTo>
                    <a:pt x="1557013" y="252245"/>
                  </a:lnTo>
                  <a:cubicBezTo>
                    <a:pt x="1557066" y="427468"/>
                    <a:pt x="1557118" y="602692"/>
                    <a:pt x="1557170" y="777915"/>
                  </a:cubicBezTo>
                  <a:lnTo>
                    <a:pt x="1561429" y="773938"/>
                  </a:lnTo>
                  <a:cubicBezTo>
                    <a:pt x="1473059" y="773937"/>
                    <a:pt x="1384690" y="773937"/>
                    <a:pt x="1296320" y="773937"/>
                  </a:cubicBezTo>
                  <a:lnTo>
                    <a:pt x="1300364" y="777984"/>
                  </a:lnTo>
                  <a:cubicBezTo>
                    <a:pt x="1300364" y="693274"/>
                    <a:pt x="1300364" y="608564"/>
                    <a:pt x="1300364" y="525174"/>
                  </a:cubicBezTo>
                  <a:cubicBezTo>
                    <a:pt x="1114331" y="525174"/>
                    <a:pt x="948923" y="525174"/>
                    <a:pt x="774189" y="525174"/>
                  </a:cubicBezTo>
                  <a:cubicBezTo>
                    <a:pt x="774189" y="703252"/>
                    <a:pt x="774189" y="871151"/>
                    <a:pt x="774189" y="1039050"/>
                  </a:cubicBezTo>
                  <a:cubicBezTo>
                    <a:pt x="774189" y="1039050"/>
                    <a:pt x="778448" y="1035077"/>
                    <a:pt x="778448" y="1035077"/>
                  </a:cubicBezTo>
                  <a:cubicBezTo>
                    <a:pt x="610276" y="1035078"/>
                    <a:pt x="442103" y="1035078"/>
                    <a:pt x="258623" y="1035078"/>
                  </a:cubicBezTo>
                  <a:cubicBezTo>
                    <a:pt x="258623" y="1123837"/>
                    <a:pt x="258623" y="1202686"/>
                    <a:pt x="258623" y="1289730"/>
                  </a:cubicBezTo>
                  <a:cubicBezTo>
                    <a:pt x="164585" y="1289730"/>
                    <a:pt x="85850" y="1289730"/>
                    <a:pt x="0" y="1289730"/>
                  </a:cubicBezTo>
                  <a:cubicBezTo>
                    <a:pt x="0" y="1035280"/>
                    <a:pt x="0" y="786224"/>
                    <a:pt x="0" y="521595"/>
                  </a:cubicBezTo>
                  <a:cubicBezTo>
                    <a:pt x="77741" y="521595"/>
                    <a:pt x="156520" y="521595"/>
                    <a:pt x="256609" y="521595"/>
                  </a:cubicBezTo>
                  <a:cubicBezTo>
                    <a:pt x="256609" y="421948"/>
                    <a:pt x="256609" y="337031"/>
                    <a:pt x="256609" y="252115"/>
                  </a:cubicBezTo>
                  <a:lnTo>
                    <a:pt x="252489" y="256227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3EAE167-6F1E-12EA-262D-B28932B4AE1D}"/>
                </a:ext>
              </a:extLst>
            </p:cNvPr>
            <p:cNvSpPr/>
            <p:nvPr/>
          </p:nvSpPr>
          <p:spPr>
            <a:xfrm>
              <a:off x="5440221" y="5644348"/>
              <a:ext cx="1048241" cy="1036773"/>
            </a:xfrm>
            <a:custGeom>
              <a:avLst/>
              <a:gdLst>
                <a:gd name="connsiteX0" fmla="*/ 1048242 w 1048241"/>
                <a:gd name="connsiteY0" fmla="*/ 783201 h 1036773"/>
                <a:gd name="connsiteX1" fmla="*/ 270133 w 1048241"/>
                <a:gd name="connsiteY1" fmla="*/ 783201 h 1036773"/>
                <a:gd name="connsiteX2" fmla="*/ 270133 w 1048241"/>
                <a:gd name="connsiteY2" fmla="*/ 1036774 h 1036773"/>
                <a:gd name="connsiteX3" fmla="*/ 4260 w 1048241"/>
                <a:gd name="connsiteY3" fmla="*/ 1036774 h 1036773"/>
                <a:gd name="connsiteX4" fmla="*/ 4260 w 1048241"/>
                <a:gd name="connsiteY4" fmla="*/ 522415 h 1036773"/>
                <a:gd name="connsiteX5" fmla="*/ 0 w 1048241"/>
                <a:gd name="connsiteY5" fmla="*/ 526393 h 1036773"/>
                <a:gd name="connsiteX6" fmla="*/ 268456 w 1048241"/>
                <a:gd name="connsiteY6" fmla="*/ 526393 h 1036773"/>
                <a:gd name="connsiteX7" fmla="*/ 268456 w 1048241"/>
                <a:gd name="connsiteY7" fmla="*/ 0 h 1036773"/>
                <a:gd name="connsiteX8" fmla="*/ 787173 w 1048241"/>
                <a:gd name="connsiteY8" fmla="*/ 1 h 1036773"/>
                <a:gd name="connsiteX9" fmla="*/ 787174 w 1048241"/>
                <a:gd name="connsiteY9" fmla="*/ 268903 h 1036773"/>
                <a:gd name="connsiteX10" fmla="*/ 1044264 w 1048241"/>
                <a:gd name="connsiteY10" fmla="*/ 268903 h 1036773"/>
                <a:gd name="connsiteX11" fmla="*/ 1044264 w 1048241"/>
                <a:gd name="connsiteY11" fmla="*/ 787460 h 1036773"/>
                <a:gd name="connsiteX12" fmla="*/ 1048242 w 1048241"/>
                <a:gd name="connsiteY12" fmla="*/ 783201 h 103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8241" h="1036773">
                  <a:moveTo>
                    <a:pt x="1048242" y="783201"/>
                  </a:moveTo>
                  <a:cubicBezTo>
                    <a:pt x="793924" y="783201"/>
                    <a:pt x="539607" y="783201"/>
                    <a:pt x="270133" y="783201"/>
                  </a:cubicBezTo>
                  <a:cubicBezTo>
                    <a:pt x="270133" y="869700"/>
                    <a:pt x="270133" y="948531"/>
                    <a:pt x="270133" y="1036774"/>
                  </a:cubicBezTo>
                  <a:cubicBezTo>
                    <a:pt x="176634" y="1036774"/>
                    <a:pt x="98013" y="1036774"/>
                    <a:pt x="4260" y="1036774"/>
                  </a:cubicBezTo>
                  <a:cubicBezTo>
                    <a:pt x="4260" y="865131"/>
                    <a:pt x="4260" y="693773"/>
                    <a:pt x="4260" y="522415"/>
                  </a:cubicBezTo>
                  <a:lnTo>
                    <a:pt x="0" y="526393"/>
                  </a:lnTo>
                  <a:cubicBezTo>
                    <a:pt x="84708" y="526393"/>
                    <a:pt x="169415" y="526393"/>
                    <a:pt x="268456" y="526393"/>
                  </a:cubicBezTo>
                  <a:cubicBezTo>
                    <a:pt x="268456" y="340584"/>
                    <a:pt x="268456" y="174967"/>
                    <a:pt x="268456" y="0"/>
                  </a:cubicBezTo>
                  <a:cubicBezTo>
                    <a:pt x="451428" y="0"/>
                    <a:pt x="619300" y="0"/>
                    <a:pt x="787173" y="1"/>
                  </a:cubicBezTo>
                  <a:cubicBezTo>
                    <a:pt x="787174" y="84812"/>
                    <a:pt x="787174" y="169624"/>
                    <a:pt x="787174" y="268903"/>
                  </a:cubicBezTo>
                  <a:cubicBezTo>
                    <a:pt x="881770" y="268903"/>
                    <a:pt x="960434" y="268903"/>
                    <a:pt x="1044264" y="268903"/>
                  </a:cubicBezTo>
                  <a:cubicBezTo>
                    <a:pt x="1044264" y="451876"/>
                    <a:pt x="1044264" y="619668"/>
                    <a:pt x="1044264" y="787460"/>
                  </a:cubicBezTo>
                  <a:lnTo>
                    <a:pt x="1048242" y="783201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D114919-A814-091C-2A75-EE6B2587B2D6}"/>
                </a:ext>
              </a:extLst>
            </p:cNvPr>
            <p:cNvSpPr/>
            <p:nvPr/>
          </p:nvSpPr>
          <p:spPr>
            <a:xfrm>
              <a:off x="6496835" y="1206455"/>
              <a:ext cx="774890" cy="1048240"/>
            </a:xfrm>
            <a:custGeom>
              <a:avLst/>
              <a:gdLst>
                <a:gd name="connsiteX0" fmla="*/ 509851 w 774890"/>
                <a:gd name="connsiteY0" fmla="*/ 4260 h 1048240"/>
                <a:gd name="connsiteX1" fmla="*/ 770631 w 774890"/>
                <a:gd name="connsiteY1" fmla="*/ 4260 h 1048240"/>
                <a:gd name="connsiteX2" fmla="*/ 770631 w 774890"/>
                <a:gd name="connsiteY2" fmla="*/ 1048241 h 1048240"/>
                <a:gd name="connsiteX3" fmla="*/ 774890 w 774890"/>
                <a:gd name="connsiteY3" fmla="*/ 1044262 h 1048240"/>
                <a:gd name="connsiteX4" fmla="*/ 0 w 774890"/>
                <a:gd name="connsiteY4" fmla="*/ 1044262 h 1048240"/>
                <a:gd name="connsiteX5" fmla="*/ 0 w 774890"/>
                <a:gd name="connsiteY5" fmla="*/ 269941 h 1048240"/>
                <a:gd name="connsiteX6" fmla="*/ 251997 w 774890"/>
                <a:gd name="connsiteY6" fmla="*/ 269941 h 1048240"/>
                <a:gd name="connsiteX7" fmla="*/ 251997 w 774890"/>
                <a:gd name="connsiteY7" fmla="*/ 775215 h 1048240"/>
                <a:gd name="connsiteX8" fmla="*/ 513822 w 774890"/>
                <a:gd name="connsiteY8" fmla="*/ 775215 h 1048240"/>
                <a:gd name="connsiteX9" fmla="*/ 513822 w 774890"/>
                <a:gd name="connsiteY9" fmla="*/ 0 h 1048240"/>
                <a:gd name="connsiteX10" fmla="*/ 509851 w 774890"/>
                <a:gd name="connsiteY10" fmla="*/ 4260 h 104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4890" h="1048240">
                  <a:moveTo>
                    <a:pt x="509851" y="4260"/>
                  </a:moveTo>
                  <a:cubicBezTo>
                    <a:pt x="591368" y="4260"/>
                    <a:pt x="672886" y="4260"/>
                    <a:pt x="770631" y="4260"/>
                  </a:cubicBezTo>
                  <a:cubicBezTo>
                    <a:pt x="770631" y="356163"/>
                    <a:pt x="770631" y="702202"/>
                    <a:pt x="770631" y="1048241"/>
                  </a:cubicBezTo>
                  <a:lnTo>
                    <a:pt x="774890" y="1044262"/>
                  </a:lnTo>
                  <a:cubicBezTo>
                    <a:pt x="516258" y="1044262"/>
                    <a:pt x="257626" y="1044262"/>
                    <a:pt x="0" y="1044262"/>
                  </a:cubicBezTo>
                  <a:cubicBezTo>
                    <a:pt x="0" y="774792"/>
                    <a:pt x="0" y="522001"/>
                    <a:pt x="0" y="269941"/>
                  </a:cubicBezTo>
                  <a:cubicBezTo>
                    <a:pt x="85851" y="269941"/>
                    <a:pt x="161301" y="269941"/>
                    <a:pt x="251997" y="269941"/>
                  </a:cubicBezTo>
                  <a:cubicBezTo>
                    <a:pt x="251997" y="442491"/>
                    <a:pt x="251997" y="608747"/>
                    <a:pt x="251997" y="775215"/>
                  </a:cubicBezTo>
                  <a:cubicBezTo>
                    <a:pt x="346323" y="775215"/>
                    <a:pt x="425006" y="775215"/>
                    <a:pt x="513822" y="775215"/>
                  </a:cubicBezTo>
                  <a:cubicBezTo>
                    <a:pt x="513822" y="510208"/>
                    <a:pt x="513822" y="255104"/>
                    <a:pt x="513822" y="0"/>
                  </a:cubicBezTo>
                  <a:lnTo>
                    <a:pt x="509851" y="4260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861410C-8942-D417-66D0-ADB1FD3F4BB0}"/>
                </a:ext>
              </a:extLst>
            </p:cNvPr>
            <p:cNvSpPr/>
            <p:nvPr/>
          </p:nvSpPr>
          <p:spPr>
            <a:xfrm>
              <a:off x="5179155" y="4861433"/>
              <a:ext cx="787243" cy="787108"/>
            </a:xfrm>
            <a:custGeom>
              <a:avLst/>
              <a:gdLst>
                <a:gd name="connsiteX0" fmla="*/ 4261 w 787243"/>
                <a:gd name="connsiteY0" fmla="*/ 787108 h 787108"/>
                <a:gd name="connsiteX1" fmla="*/ 4260 w 787243"/>
                <a:gd name="connsiteY1" fmla="*/ 0 h 787108"/>
                <a:gd name="connsiteX2" fmla="*/ 0 w 787243"/>
                <a:gd name="connsiteY2" fmla="*/ 3978 h 787108"/>
                <a:gd name="connsiteX3" fmla="*/ 528859 w 787243"/>
                <a:gd name="connsiteY3" fmla="*/ 3978 h 787108"/>
                <a:gd name="connsiteX4" fmla="*/ 528859 w 787243"/>
                <a:gd name="connsiteY4" fmla="*/ 265046 h 787108"/>
                <a:gd name="connsiteX5" fmla="*/ 787243 w 787243"/>
                <a:gd name="connsiteY5" fmla="*/ 265046 h 787108"/>
                <a:gd name="connsiteX6" fmla="*/ 783197 w 787243"/>
                <a:gd name="connsiteY6" fmla="*/ 261002 h 787108"/>
                <a:gd name="connsiteX7" fmla="*/ 783197 w 787243"/>
                <a:gd name="connsiteY7" fmla="*/ 527986 h 787108"/>
                <a:gd name="connsiteX8" fmla="*/ 257623 w 787243"/>
                <a:gd name="connsiteY8" fmla="*/ 527986 h 787108"/>
                <a:gd name="connsiteX9" fmla="*/ 257623 w 787243"/>
                <a:gd name="connsiteY9" fmla="*/ 783130 h 787108"/>
                <a:gd name="connsiteX10" fmla="*/ 1 w 787243"/>
                <a:gd name="connsiteY10" fmla="*/ 783130 h 787108"/>
                <a:gd name="connsiteX11" fmla="*/ 4261 w 787243"/>
                <a:gd name="connsiteY11" fmla="*/ 787108 h 78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7243" h="787108">
                  <a:moveTo>
                    <a:pt x="4261" y="787108"/>
                  </a:moveTo>
                  <a:cubicBezTo>
                    <a:pt x="4260" y="524739"/>
                    <a:pt x="4260" y="262370"/>
                    <a:pt x="4260" y="0"/>
                  </a:cubicBezTo>
                  <a:lnTo>
                    <a:pt x="0" y="3978"/>
                  </a:lnTo>
                  <a:cubicBezTo>
                    <a:pt x="171447" y="3978"/>
                    <a:pt x="342893" y="3978"/>
                    <a:pt x="528859" y="3978"/>
                  </a:cubicBezTo>
                  <a:cubicBezTo>
                    <a:pt x="528859" y="97980"/>
                    <a:pt x="528859" y="176848"/>
                    <a:pt x="528859" y="265046"/>
                  </a:cubicBezTo>
                  <a:cubicBezTo>
                    <a:pt x="624858" y="265046"/>
                    <a:pt x="706051" y="265046"/>
                    <a:pt x="787243" y="265046"/>
                  </a:cubicBezTo>
                  <a:cubicBezTo>
                    <a:pt x="787243" y="265046"/>
                    <a:pt x="783197" y="261002"/>
                    <a:pt x="783197" y="261002"/>
                  </a:cubicBezTo>
                  <a:cubicBezTo>
                    <a:pt x="783197" y="345460"/>
                    <a:pt x="783197" y="429918"/>
                    <a:pt x="783197" y="527986"/>
                  </a:cubicBezTo>
                  <a:cubicBezTo>
                    <a:pt x="602386" y="527986"/>
                    <a:pt x="437073" y="527986"/>
                    <a:pt x="257623" y="527986"/>
                  </a:cubicBezTo>
                  <a:cubicBezTo>
                    <a:pt x="257623" y="620934"/>
                    <a:pt x="257623" y="699643"/>
                    <a:pt x="257623" y="783130"/>
                  </a:cubicBezTo>
                  <a:cubicBezTo>
                    <a:pt x="162044" y="783130"/>
                    <a:pt x="81023" y="783130"/>
                    <a:pt x="1" y="783130"/>
                  </a:cubicBezTo>
                  <a:lnTo>
                    <a:pt x="4261" y="787108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4798167-B489-D048-36FC-06F404C83083}"/>
                </a:ext>
              </a:extLst>
            </p:cNvPr>
            <p:cNvSpPr/>
            <p:nvPr/>
          </p:nvSpPr>
          <p:spPr>
            <a:xfrm>
              <a:off x="4931139" y="5644564"/>
              <a:ext cx="513341" cy="1038510"/>
            </a:xfrm>
            <a:custGeom>
              <a:avLst/>
              <a:gdLst>
                <a:gd name="connsiteX0" fmla="*/ 513341 w 513341"/>
                <a:gd name="connsiteY0" fmla="*/ 522199 h 1038510"/>
                <a:gd name="connsiteX1" fmla="*/ 253168 w 513341"/>
                <a:gd name="connsiteY1" fmla="*/ 522199 h 1038510"/>
                <a:gd name="connsiteX2" fmla="*/ 253168 w 513341"/>
                <a:gd name="connsiteY2" fmla="*/ 1038511 h 1038510"/>
                <a:gd name="connsiteX3" fmla="*/ 0 w 513341"/>
                <a:gd name="connsiteY3" fmla="*/ 1038511 h 1038510"/>
                <a:gd name="connsiteX4" fmla="*/ 0 w 513341"/>
                <a:gd name="connsiteY4" fmla="*/ 3978 h 1038510"/>
                <a:gd name="connsiteX5" fmla="*/ 252276 w 513341"/>
                <a:gd name="connsiteY5" fmla="*/ 3978 h 1038510"/>
                <a:gd name="connsiteX6" fmla="*/ 248017 w 513341"/>
                <a:gd name="connsiteY6" fmla="*/ 0 h 1038510"/>
                <a:gd name="connsiteX7" fmla="*/ 248017 w 513341"/>
                <a:gd name="connsiteY7" fmla="*/ 268117 h 1038510"/>
                <a:gd name="connsiteX8" fmla="*/ 509082 w 513341"/>
                <a:gd name="connsiteY8" fmla="*/ 268117 h 1038510"/>
                <a:gd name="connsiteX9" fmla="*/ 509082 w 513341"/>
                <a:gd name="connsiteY9" fmla="*/ 526177 h 1038510"/>
                <a:gd name="connsiteX10" fmla="*/ 513341 w 513341"/>
                <a:gd name="connsiteY10" fmla="*/ 522199 h 103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3341" h="1038510">
                  <a:moveTo>
                    <a:pt x="513341" y="522199"/>
                  </a:moveTo>
                  <a:cubicBezTo>
                    <a:pt x="431789" y="522199"/>
                    <a:pt x="350237" y="522199"/>
                    <a:pt x="253168" y="522199"/>
                  </a:cubicBezTo>
                  <a:cubicBezTo>
                    <a:pt x="253168" y="698322"/>
                    <a:pt x="253168" y="864705"/>
                    <a:pt x="253168" y="1038511"/>
                  </a:cubicBezTo>
                  <a:cubicBezTo>
                    <a:pt x="162409" y="1038511"/>
                    <a:pt x="86750" y="1038511"/>
                    <a:pt x="0" y="1038511"/>
                  </a:cubicBezTo>
                  <a:cubicBezTo>
                    <a:pt x="0" y="701568"/>
                    <a:pt x="0" y="361442"/>
                    <a:pt x="0" y="3978"/>
                  </a:cubicBezTo>
                  <a:cubicBezTo>
                    <a:pt x="82280" y="3978"/>
                    <a:pt x="167278" y="3978"/>
                    <a:pt x="252276" y="3978"/>
                  </a:cubicBezTo>
                  <a:cubicBezTo>
                    <a:pt x="252277" y="3978"/>
                    <a:pt x="248017" y="0"/>
                    <a:pt x="248017" y="0"/>
                  </a:cubicBezTo>
                  <a:cubicBezTo>
                    <a:pt x="248017" y="84684"/>
                    <a:pt x="248017" y="169368"/>
                    <a:pt x="248017" y="268117"/>
                  </a:cubicBezTo>
                  <a:cubicBezTo>
                    <a:pt x="346507" y="268117"/>
                    <a:pt x="425286" y="268117"/>
                    <a:pt x="509082" y="268117"/>
                  </a:cubicBezTo>
                  <a:cubicBezTo>
                    <a:pt x="509082" y="363981"/>
                    <a:pt x="509082" y="445080"/>
                    <a:pt x="509082" y="526177"/>
                  </a:cubicBezTo>
                  <a:lnTo>
                    <a:pt x="513341" y="522199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8E182CE-0C38-BD0F-79FE-27A1AC25C669}"/>
                </a:ext>
              </a:extLst>
            </p:cNvPr>
            <p:cNvSpPr/>
            <p:nvPr/>
          </p:nvSpPr>
          <p:spPr>
            <a:xfrm>
              <a:off x="6484270" y="2250717"/>
              <a:ext cx="1036908" cy="526174"/>
            </a:xfrm>
            <a:custGeom>
              <a:avLst/>
              <a:gdLst>
                <a:gd name="connsiteX0" fmla="*/ 783196 w 1036908"/>
                <a:gd name="connsiteY0" fmla="*/ 3979 h 526174"/>
                <a:gd name="connsiteX1" fmla="*/ 1036908 w 1036908"/>
                <a:gd name="connsiteY1" fmla="*/ 3979 h 526174"/>
                <a:gd name="connsiteX2" fmla="*/ 1036908 w 1036908"/>
                <a:gd name="connsiteY2" fmla="*/ 522202 h 526174"/>
                <a:gd name="connsiteX3" fmla="*/ 0 w 1036908"/>
                <a:gd name="connsiteY3" fmla="*/ 522203 h 526174"/>
                <a:gd name="connsiteX4" fmla="*/ 4259 w 1036908"/>
                <a:gd name="connsiteY4" fmla="*/ 526174 h 526174"/>
                <a:gd name="connsiteX5" fmla="*/ 4259 w 1036908"/>
                <a:gd name="connsiteY5" fmla="*/ 258340 h 526174"/>
                <a:gd name="connsiteX6" fmla="*/ 787456 w 1036908"/>
                <a:gd name="connsiteY6" fmla="*/ 258340 h 526174"/>
                <a:gd name="connsiteX7" fmla="*/ 787456 w 1036908"/>
                <a:gd name="connsiteY7" fmla="*/ 0 h 526174"/>
                <a:gd name="connsiteX8" fmla="*/ 783196 w 1036908"/>
                <a:gd name="connsiteY8" fmla="*/ 3979 h 526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6908" h="526174">
                  <a:moveTo>
                    <a:pt x="783196" y="3979"/>
                  </a:moveTo>
                  <a:cubicBezTo>
                    <a:pt x="864608" y="3979"/>
                    <a:pt x="946019" y="3979"/>
                    <a:pt x="1036908" y="3979"/>
                  </a:cubicBezTo>
                  <a:cubicBezTo>
                    <a:pt x="1036908" y="175260"/>
                    <a:pt x="1036908" y="341014"/>
                    <a:pt x="1036908" y="522202"/>
                  </a:cubicBezTo>
                  <a:cubicBezTo>
                    <a:pt x="690457" y="522202"/>
                    <a:pt x="345229" y="522202"/>
                    <a:pt x="0" y="522203"/>
                  </a:cubicBezTo>
                  <a:cubicBezTo>
                    <a:pt x="0" y="522203"/>
                    <a:pt x="4259" y="526174"/>
                    <a:pt x="4259" y="526174"/>
                  </a:cubicBezTo>
                  <a:cubicBezTo>
                    <a:pt x="4259" y="441493"/>
                    <a:pt x="4259" y="356811"/>
                    <a:pt x="4259" y="258340"/>
                  </a:cubicBezTo>
                  <a:cubicBezTo>
                    <a:pt x="273113" y="258340"/>
                    <a:pt x="525752" y="258340"/>
                    <a:pt x="787456" y="258340"/>
                  </a:cubicBezTo>
                  <a:cubicBezTo>
                    <a:pt x="787456" y="162602"/>
                    <a:pt x="787456" y="81301"/>
                    <a:pt x="787456" y="0"/>
                  </a:cubicBezTo>
                  <a:lnTo>
                    <a:pt x="783196" y="3979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14C60DCD-D698-C335-9E7C-A9AD5D2221AC}"/>
                </a:ext>
              </a:extLst>
            </p:cNvPr>
            <p:cNvSpPr/>
            <p:nvPr/>
          </p:nvSpPr>
          <p:spPr>
            <a:xfrm>
              <a:off x="7801464" y="2262260"/>
              <a:ext cx="1026775" cy="515009"/>
            </a:xfrm>
            <a:custGeom>
              <a:avLst/>
              <a:gdLst>
                <a:gd name="connsiteX0" fmla="*/ 515022 w 1026775"/>
                <a:gd name="connsiteY0" fmla="*/ 510904 h 515009"/>
                <a:gd name="connsiteX1" fmla="*/ 0 w 1026775"/>
                <a:gd name="connsiteY1" fmla="*/ 510904 h 515009"/>
                <a:gd name="connsiteX2" fmla="*/ 0 w 1026775"/>
                <a:gd name="connsiteY2" fmla="*/ 256806 h 515009"/>
                <a:gd name="connsiteX3" fmla="*/ 244279 w 1026775"/>
                <a:gd name="connsiteY3" fmla="*/ 256806 h 515009"/>
                <a:gd name="connsiteX4" fmla="*/ 244279 w 1026775"/>
                <a:gd name="connsiteY4" fmla="*/ 0 h 515009"/>
                <a:gd name="connsiteX5" fmla="*/ 1026776 w 1026775"/>
                <a:gd name="connsiteY5" fmla="*/ 0 h 515009"/>
                <a:gd name="connsiteX6" fmla="*/ 1026776 w 1026775"/>
                <a:gd name="connsiteY6" fmla="*/ 245071 h 515009"/>
                <a:gd name="connsiteX7" fmla="*/ 510888 w 1026775"/>
                <a:gd name="connsiteY7" fmla="*/ 245071 h 515009"/>
                <a:gd name="connsiteX8" fmla="*/ 510895 w 1026775"/>
                <a:gd name="connsiteY8" fmla="*/ 515009 h 515009"/>
                <a:gd name="connsiteX9" fmla="*/ 515022 w 1026775"/>
                <a:gd name="connsiteY9" fmla="*/ 510904 h 5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6775" h="515009">
                  <a:moveTo>
                    <a:pt x="515022" y="510904"/>
                  </a:moveTo>
                  <a:cubicBezTo>
                    <a:pt x="346527" y="510904"/>
                    <a:pt x="178031" y="510904"/>
                    <a:pt x="0" y="510904"/>
                  </a:cubicBezTo>
                  <a:cubicBezTo>
                    <a:pt x="0" y="425029"/>
                    <a:pt x="0" y="346238"/>
                    <a:pt x="0" y="256806"/>
                  </a:cubicBezTo>
                  <a:cubicBezTo>
                    <a:pt x="77394" y="256806"/>
                    <a:pt x="153202" y="256806"/>
                    <a:pt x="244279" y="256806"/>
                  </a:cubicBezTo>
                  <a:cubicBezTo>
                    <a:pt x="244279" y="167913"/>
                    <a:pt x="244279" y="88716"/>
                    <a:pt x="244279" y="0"/>
                  </a:cubicBezTo>
                  <a:cubicBezTo>
                    <a:pt x="512584" y="0"/>
                    <a:pt x="765713" y="0"/>
                    <a:pt x="1026776" y="0"/>
                  </a:cubicBezTo>
                  <a:cubicBezTo>
                    <a:pt x="1026776" y="77967"/>
                    <a:pt x="1026776" y="153637"/>
                    <a:pt x="1026776" y="245071"/>
                  </a:cubicBezTo>
                  <a:cubicBezTo>
                    <a:pt x="864299" y="245071"/>
                    <a:pt x="697774" y="245071"/>
                    <a:pt x="510888" y="245071"/>
                  </a:cubicBezTo>
                  <a:cubicBezTo>
                    <a:pt x="510888" y="344827"/>
                    <a:pt x="510888" y="429915"/>
                    <a:pt x="510895" y="515009"/>
                  </a:cubicBezTo>
                  <a:cubicBezTo>
                    <a:pt x="510903" y="515013"/>
                    <a:pt x="515022" y="510904"/>
                    <a:pt x="515022" y="510904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2DBA325-7637-EE97-4D3D-C6E479C290E9}"/>
                </a:ext>
              </a:extLst>
            </p:cNvPr>
            <p:cNvSpPr/>
            <p:nvPr/>
          </p:nvSpPr>
          <p:spPr>
            <a:xfrm>
              <a:off x="8833856" y="3816894"/>
              <a:ext cx="516062" cy="787454"/>
            </a:xfrm>
            <a:custGeom>
              <a:avLst/>
              <a:gdLst>
                <a:gd name="connsiteX0" fmla="*/ 261350 w 516062"/>
                <a:gd name="connsiteY0" fmla="*/ 0 h 787454"/>
                <a:gd name="connsiteX1" fmla="*/ 261350 w 516062"/>
                <a:gd name="connsiteY1" fmla="*/ 259124 h 787454"/>
                <a:gd name="connsiteX2" fmla="*/ 516063 w 516062"/>
                <a:gd name="connsiteY2" fmla="*/ 259124 h 787454"/>
                <a:gd name="connsiteX3" fmla="*/ 516063 w 516062"/>
                <a:gd name="connsiteY3" fmla="*/ 520667 h 787454"/>
                <a:gd name="connsiteX4" fmla="*/ 269285 w 516062"/>
                <a:gd name="connsiteY4" fmla="*/ 520667 h 787454"/>
                <a:gd name="connsiteX5" fmla="*/ 269285 w 516062"/>
                <a:gd name="connsiteY5" fmla="*/ 783475 h 787454"/>
                <a:gd name="connsiteX6" fmla="*/ 0 w 516062"/>
                <a:gd name="connsiteY6" fmla="*/ 783475 h 787454"/>
                <a:gd name="connsiteX7" fmla="*/ 4260 w 516062"/>
                <a:gd name="connsiteY7" fmla="*/ 787454 h 787454"/>
                <a:gd name="connsiteX8" fmla="*/ 4260 w 516062"/>
                <a:gd name="connsiteY8" fmla="*/ 4259 h 787454"/>
                <a:gd name="connsiteX9" fmla="*/ 265327 w 516062"/>
                <a:gd name="connsiteY9" fmla="*/ 4259 h 787454"/>
                <a:gd name="connsiteX10" fmla="*/ 261350 w 516062"/>
                <a:gd name="connsiteY10" fmla="*/ 0 h 78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062" h="787454">
                  <a:moveTo>
                    <a:pt x="261350" y="0"/>
                  </a:moveTo>
                  <a:cubicBezTo>
                    <a:pt x="261350" y="81351"/>
                    <a:pt x="261350" y="162702"/>
                    <a:pt x="261350" y="259124"/>
                  </a:cubicBezTo>
                  <a:cubicBezTo>
                    <a:pt x="349953" y="259124"/>
                    <a:pt x="429053" y="259124"/>
                    <a:pt x="516063" y="259124"/>
                  </a:cubicBezTo>
                  <a:cubicBezTo>
                    <a:pt x="516063" y="352929"/>
                    <a:pt x="516063" y="431699"/>
                    <a:pt x="516063" y="520667"/>
                  </a:cubicBezTo>
                  <a:cubicBezTo>
                    <a:pt x="435407" y="520667"/>
                    <a:pt x="359946" y="520667"/>
                    <a:pt x="269285" y="520667"/>
                  </a:cubicBezTo>
                  <a:cubicBezTo>
                    <a:pt x="269285" y="609248"/>
                    <a:pt x="269285" y="688235"/>
                    <a:pt x="269285" y="783475"/>
                  </a:cubicBezTo>
                  <a:cubicBezTo>
                    <a:pt x="169894" y="783475"/>
                    <a:pt x="84947" y="783475"/>
                    <a:pt x="0" y="783475"/>
                  </a:cubicBezTo>
                  <a:cubicBezTo>
                    <a:pt x="-1" y="783476"/>
                    <a:pt x="4260" y="787454"/>
                    <a:pt x="4260" y="787454"/>
                  </a:cubicBezTo>
                  <a:cubicBezTo>
                    <a:pt x="4260" y="528364"/>
                    <a:pt x="4260" y="269275"/>
                    <a:pt x="4260" y="4259"/>
                  </a:cubicBezTo>
                  <a:cubicBezTo>
                    <a:pt x="102277" y="4259"/>
                    <a:pt x="183802" y="4259"/>
                    <a:pt x="265327" y="4259"/>
                  </a:cubicBezTo>
                  <a:lnTo>
                    <a:pt x="261350" y="0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46FA577-B23E-C7C4-654F-4A68788C3CD5}"/>
                </a:ext>
              </a:extLst>
            </p:cNvPr>
            <p:cNvSpPr/>
            <p:nvPr/>
          </p:nvSpPr>
          <p:spPr>
            <a:xfrm>
              <a:off x="3873829" y="3829065"/>
              <a:ext cx="787242" cy="514219"/>
            </a:xfrm>
            <a:custGeom>
              <a:avLst/>
              <a:gdLst>
                <a:gd name="connsiteX0" fmla="*/ 526108 w 787242"/>
                <a:gd name="connsiteY0" fmla="*/ 509959 h 514219"/>
                <a:gd name="connsiteX1" fmla="*/ 3978 w 787242"/>
                <a:gd name="connsiteY1" fmla="*/ 509959 h 514219"/>
                <a:gd name="connsiteX2" fmla="*/ 3978 w 787242"/>
                <a:gd name="connsiteY2" fmla="*/ 248894 h 514219"/>
                <a:gd name="connsiteX3" fmla="*/ 0 w 787242"/>
                <a:gd name="connsiteY3" fmla="*/ 253154 h 514219"/>
                <a:gd name="connsiteX4" fmla="*/ 267989 w 787242"/>
                <a:gd name="connsiteY4" fmla="*/ 253154 h 514219"/>
                <a:gd name="connsiteX5" fmla="*/ 267989 w 787242"/>
                <a:gd name="connsiteY5" fmla="*/ 0 h 514219"/>
                <a:gd name="connsiteX6" fmla="*/ 783197 w 787242"/>
                <a:gd name="connsiteY6" fmla="*/ 0 h 514219"/>
                <a:gd name="connsiteX7" fmla="*/ 783197 w 787242"/>
                <a:gd name="connsiteY7" fmla="*/ 253154 h 514219"/>
                <a:gd name="connsiteX8" fmla="*/ 787242 w 787242"/>
                <a:gd name="connsiteY8" fmla="*/ 249107 h 514219"/>
                <a:gd name="connsiteX9" fmla="*/ 522131 w 787242"/>
                <a:gd name="connsiteY9" fmla="*/ 249107 h 514219"/>
                <a:gd name="connsiteX10" fmla="*/ 522131 w 787242"/>
                <a:gd name="connsiteY10" fmla="*/ 514219 h 514219"/>
                <a:gd name="connsiteX11" fmla="*/ 526108 w 787242"/>
                <a:gd name="connsiteY11" fmla="*/ 509959 h 51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7242" h="514219">
                  <a:moveTo>
                    <a:pt x="526108" y="509959"/>
                  </a:moveTo>
                  <a:cubicBezTo>
                    <a:pt x="357746" y="509959"/>
                    <a:pt x="189385" y="509959"/>
                    <a:pt x="3978" y="509959"/>
                  </a:cubicBezTo>
                  <a:cubicBezTo>
                    <a:pt x="3978" y="418842"/>
                    <a:pt x="3978" y="333868"/>
                    <a:pt x="3978" y="248894"/>
                  </a:cubicBezTo>
                  <a:cubicBezTo>
                    <a:pt x="3977" y="248894"/>
                    <a:pt x="0" y="253154"/>
                    <a:pt x="0" y="253154"/>
                  </a:cubicBezTo>
                  <a:cubicBezTo>
                    <a:pt x="84598" y="253154"/>
                    <a:pt x="169196" y="253154"/>
                    <a:pt x="267989" y="253154"/>
                  </a:cubicBezTo>
                  <a:cubicBezTo>
                    <a:pt x="267989" y="155182"/>
                    <a:pt x="267989" y="76673"/>
                    <a:pt x="267989" y="0"/>
                  </a:cubicBezTo>
                  <a:cubicBezTo>
                    <a:pt x="448275" y="0"/>
                    <a:pt x="613473" y="0"/>
                    <a:pt x="783197" y="0"/>
                  </a:cubicBezTo>
                  <a:cubicBezTo>
                    <a:pt x="783197" y="90985"/>
                    <a:pt x="783197" y="172069"/>
                    <a:pt x="783197" y="253154"/>
                  </a:cubicBezTo>
                  <a:lnTo>
                    <a:pt x="787242" y="249107"/>
                  </a:lnTo>
                  <a:cubicBezTo>
                    <a:pt x="702098" y="249107"/>
                    <a:pt x="616954" y="249107"/>
                    <a:pt x="522131" y="249107"/>
                  </a:cubicBezTo>
                  <a:cubicBezTo>
                    <a:pt x="522131" y="351238"/>
                    <a:pt x="522131" y="432729"/>
                    <a:pt x="522131" y="514219"/>
                  </a:cubicBezTo>
                  <a:lnTo>
                    <a:pt x="526108" y="509959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39FDC64-1B2E-6A5A-A22B-3E2F2E97749E}"/>
                </a:ext>
              </a:extLst>
            </p:cNvPr>
            <p:cNvSpPr/>
            <p:nvPr/>
          </p:nvSpPr>
          <p:spPr>
            <a:xfrm>
              <a:off x="4395959" y="4078172"/>
              <a:ext cx="526174" cy="526177"/>
            </a:xfrm>
            <a:custGeom>
              <a:avLst/>
              <a:gdLst>
                <a:gd name="connsiteX0" fmla="*/ 526111 w 526174"/>
                <a:gd name="connsiteY0" fmla="*/ 521918 h 526177"/>
                <a:gd name="connsiteX1" fmla="*/ 3978 w 526174"/>
                <a:gd name="connsiteY1" fmla="*/ 521918 h 526177"/>
                <a:gd name="connsiteX2" fmla="*/ 3978 w 526174"/>
                <a:gd name="connsiteY2" fmla="*/ 260852 h 526177"/>
                <a:gd name="connsiteX3" fmla="*/ 0 w 526174"/>
                <a:gd name="connsiteY3" fmla="*/ 265112 h 526177"/>
                <a:gd name="connsiteX4" fmla="*/ 265112 w 526174"/>
                <a:gd name="connsiteY4" fmla="*/ 265112 h 526177"/>
                <a:gd name="connsiteX5" fmla="*/ 265112 w 526174"/>
                <a:gd name="connsiteY5" fmla="*/ 0 h 526177"/>
                <a:gd name="connsiteX6" fmla="*/ 261066 w 526174"/>
                <a:gd name="connsiteY6" fmla="*/ 4047 h 526177"/>
                <a:gd name="connsiteX7" fmla="*/ 526174 w 526174"/>
                <a:gd name="connsiteY7" fmla="*/ 4048 h 526177"/>
                <a:gd name="connsiteX8" fmla="*/ 522133 w 526174"/>
                <a:gd name="connsiteY8" fmla="*/ 2 h 526177"/>
                <a:gd name="connsiteX9" fmla="*/ 522134 w 526174"/>
                <a:gd name="connsiteY9" fmla="*/ 526178 h 526177"/>
                <a:gd name="connsiteX10" fmla="*/ 526111 w 526174"/>
                <a:gd name="connsiteY10" fmla="*/ 521918 h 52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6174" h="526177">
                  <a:moveTo>
                    <a:pt x="526111" y="521918"/>
                  </a:moveTo>
                  <a:cubicBezTo>
                    <a:pt x="357749" y="521918"/>
                    <a:pt x="189386" y="521918"/>
                    <a:pt x="3978" y="521918"/>
                  </a:cubicBezTo>
                  <a:cubicBezTo>
                    <a:pt x="3978" y="430800"/>
                    <a:pt x="3978" y="345826"/>
                    <a:pt x="3978" y="260852"/>
                  </a:cubicBezTo>
                  <a:cubicBezTo>
                    <a:pt x="3977" y="260852"/>
                    <a:pt x="0" y="265112"/>
                    <a:pt x="0" y="265112"/>
                  </a:cubicBezTo>
                  <a:cubicBezTo>
                    <a:pt x="85144" y="265112"/>
                    <a:pt x="170287" y="265112"/>
                    <a:pt x="265112" y="265112"/>
                  </a:cubicBezTo>
                  <a:cubicBezTo>
                    <a:pt x="265112" y="162906"/>
                    <a:pt x="265112" y="81453"/>
                    <a:pt x="265112" y="0"/>
                  </a:cubicBezTo>
                  <a:lnTo>
                    <a:pt x="261066" y="4047"/>
                  </a:lnTo>
                  <a:cubicBezTo>
                    <a:pt x="349435" y="4047"/>
                    <a:pt x="437805" y="4048"/>
                    <a:pt x="526174" y="4048"/>
                  </a:cubicBezTo>
                  <a:lnTo>
                    <a:pt x="522133" y="2"/>
                  </a:lnTo>
                  <a:cubicBezTo>
                    <a:pt x="522133" y="175394"/>
                    <a:pt x="522133" y="350786"/>
                    <a:pt x="522134" y="526178"/>
                  </a:cubicBezTo>
                  <a:lnTo>
                    <a:pt x="526111" y="521918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55D2D6F-89D8-187E-25F7-F2AC191159F9}"/>
                </a:ext>
              </a:extLst>
            </p:cNvPr>
            <p:cNvSpPr/>
            <p:nvPr/>
          </p:nvSpPr>
          <p:spPr>
            <a:xfrm>
              <a:off x="6484269" y="695476"/>
              <a:ext cx="526389" cy="515238"/>
            </a:xfrm>
            <a:custGeom>
              <a:avLst/>
              <a:gdLst>
                <a:gd name="connsiteX0" fmla="*/ 0 w 526389"/>
                <a:gd name="connsiteY0" fmla="*/ 253889 h 515238"/>
                <a:gd name="connsiteX1" fmla="*/ 257894 w 526389"/>
                <a:gd name="connsiteY1" fmla="*/ 253889 h 515238"/>
                <a:gd name="connsiteX2" fmla="*/ 257894 w 526389"/>
                <a:gd name="connsiteY2" fmla="*/ 0 h 515238"/>
                <a:gd name="connsiteX3" fmla="*/ 522416 w 526389"/>
                <a:gd name="connsiteY3" fmla="*/ 0 h 515238"/>
                <a:gd name="connsiteX4" fmla="*/ 522417 w 526389"/>
                <a:gd name="connsiteY4" fmla="*/ 515239 h 515238"/>
                <a:gd name="connsiteX5" fmla="*/ 526389 w 526389"/>
                <a:gd name="connsiteY5" fmla="*/ 510979 h 515238"/>
                <a:gd name="connsiteX6" fmla="*/ 4259 w 526389"/>
                <a:gd name="connsiteY6" fmla="*/ 510979 h 515238"/>
                <a:gd name="connsiteX7" fmla="*/ 4259 w 526389"/>
                <a:gd name="connsiteY7" fmla="*/ 249911 h 515238"/>
                <a:gd name="connsiteX8" fmla="*/ 0 w 526389"/>
                <a:gd name="connsiteY8" fmla="*/ 253889 h 51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389" h="515238">
                  <a:moveTo>
                    <a:pt x="0" y="253889"/>
                  </a:moveTo>
                  <a:cubicBezTo>
                    <a:pt x="81074" y="253889"/>
                    <a:pt x="162148" y="253889"/>
                    <a:pt x="257894" y="253889"/>
                  </a:cubicBezTo>
                  <a:cubicBezTo>
                    <a:pt x="257894" y="166453"/>
                    <a:pt x="257894" y="87694"/>
                    <a:pt x="257894" y="0"/>
                  </a:cubicBezTo>
                  <a:cubicBezTo>
                    <a:pt x="350860" y="0"/>
                    <a:pt x="429359" y="0"/>
                    <a:pt x="522416" y="0"/>
                  </a:cubicBezTo>
                  <a:cubicBezTo>
                    <a:pt x="522416" y="172997"/>
                    <a:pt x="522416" y="344118"/>
                    <a:pt x="522417" y="515239"/>
                  </a:cubicBezTo>
                  <a:cubicBezTo>
                    <a:pt x="522417" y="515239"/>
                    <a:pt x="526389" y="510979"/>
                    <a:pt x="526389" y="510979"/>
                  </a:cubicBezTo>
                  <a:cubicBezTo>
                    <a:pt x="354255" y="510979"/>
                    <a:pt x="182121" y="510979"/>
                    <a:pt x="4259" y="510979"/>
                  </a:cubicBezTo>
                  <a:cubicBezTo>
                    <a:pt x="4259" y="412883"/>
                    <a:pt x="4259" y="331397"/>
                    <a:pt x="4259" y="249911"/>
                  </a:cubicBezTo>
                  <a:lnTo>
                    <a:pt x="0" y="253889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2028000-66C7-AFFF-9E7A-7704301A0963}"/>
                </a:ext>
              </a:extLst>
            </p:cNvPr>
            <p:cNvSpPr/>
            <p:nvPr/>
          </p:nvSpPr>
          <p:spPr>
            <a:xfrm>
              <a:off x="7020001" y="174302"/>
              <a:ext cx="243440" cy="243439"/>
            </a:xfrm>
            <a:custGeom>
              <a:avLst/>
              <a:gdLst>
                <a:gd name="connsiteX0" fmla="*/ 243440 w 243440"/>
                <a:gd name="connsiteY0" fmla="*/ 0 h 243439"/>
                <a:gd name="connsiteX1" fmla="*/ 243440 w 243440"/>
                <a:gd name="connsiteY1" fmla="*/ 243440 h 243439"/>
                <a:gd name="connsiteX2" fmla="*/ 0 w 243440"/>
                <a:gd name="connsiteY2" fmla="*/ 243440 h 243439"/>
                <a:gd name="connsiteX3" fmla="*/ 0 w 243440"/>
                <a:gd name="connsiteY3" fmla="*/ 0 h 243439"/>
                <a:gd name="connsiteX4" fmla="*/ 243440 w 243440"/>
                <a:gd name="connsiteY4" fmla="*/ 0 h 24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440" h="243439">
                  <a:moveTo>
                    <a:pt x="243440" y="0"/>
                  </a:moveTo>
                  <a:cubicBezTo>
                    <a:pt x="243440" y="85425"/>
                    <a:pt x="243440" y="160714"/>
                    <a:pt x="243440" y="243440"/>
                  </a:cubicBezTo>
                  <a:cubicBezTo>
                    <a:pt x="162239" y="243440"/>
                    <a:pt x="86834" y="243440"/>
                    <a:pt x="0" y="243440"/>
                  </a:cubicBezTo>
                  <a:cubicBezTo>
                    <a:pt x="0" y="167817"/>
                    <a:pt x="0" y="89105"/>
                    <a:pt x="0" y="0"/>
                  </a:cubicBezTo>
                  <a:cubicBezTo>
                    <a:pt x="74402" y="0"/>
                    <a:pt x="153100" y="0"/>
                    <a:pt x="243440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5B27C7B-9114-2A9E-FF0A-0941237D173C}"/>
                </a:ext>
              </a:extLst>
            </p:cNvPr>
            <p:cNvSpPr/>
            <p:nvPr/>
          </p:nvSpPr>
          <p:spPr>
            <a:xfrm>
              <a:off x="2841054" y="4077662"/>
              <a:ext cx="253991" cy="253309"/>
            </a:xfrm>
            <a:custGeom>
              <a:avLst/>
              <a:gdLst>
                <a:gd name="connsiteX0" fmla="*/ 249883 w 253991"/>
                <a:gd name="connsiteY0" fmla="*/ 0 h 253309"/>
                <a:gd name="connsiteX1" fmla="*/ 249883 w 253991"/>
                <a:gd name="connsiteY1" fmla="*/ 253310 h 253309"/>
                <a:gd name="connsiteX2" fmla="*/ 0 w 253991"/>
                <a:gd name="connsiteY2" fmla="*/ 253310 h 253309"/>
                <a:gd name="connsiteX3" fmla="*/ 0 w 253991"/>
                <a:gd name="connsiteY3" fmla="*/ 4136 h 253309"/>
                <a:gd name="connsiteX4" fmla="*/ 253992 w 253991"/>
                <a:gd name="connsiteY4" fmla="*/ 4128 h 253309"/>
                <a:gd name="connsiteX5" fmla="*/ 249883 w 253991"/>
                <a:gd name="connsiteY5" fmla="*/ 0 h 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91" h="253309">
                  <a:moveTo>
                    <a:pt x="249883" y="0"/>
                  </a:moveTo>
                  <a:cubicBezTo>
                    <a:pt x="249883" y="81038"/>
                    <a:pt x="249883" y="162075"/>
                    <a:pt x="249883" y="253310"/>
                  </a:cubicBezTo>
                  <a:cubicBezTo>
                    <a:pt x="166724" y="253310"/>
                    <a:pt x="88232" y="253310"/>
                    <a:pt x="0" y="253310"/>
                  </a:cubicBezTo>
                  <a:cubicBezTo>
                    <a:pt x="0" y="176852"/>
                    <a:pt x="0" y="98427"/>
                    <a:pt x="0" y="4136"/>
                  </a:cubicBezTo>
                  <a:cubicBezTo>
                    <a:pt x="84886" y="4136"/>
                    <a:pt x="169437" y="4136"/>
                    <a:pt x="253992" y="4128"/>
                  </a:cubicBezTo>
                  <a:cubicBezTo>
                    <a:pt x="253995" y="4120"/>
                    <a:pt x="249883" y="0"/>
                    <a:pt x="249883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44DCA03-9536-A25D-197C-AA53D601B432}"/>
                </a:ext>
              </a:extLst>
            </p:cNvPr>
            <p:cNvSpPr/>
            <p:nvPr/>
          </p:nvSpPr>
          <p:spPr>
            <a:xfrm>
              <a:off x="6484116" y="174504"/>
              <a:ext cx="253990" cy="253309"/>
            </a:xfrm>
            <a:custGeom>
              <a:avLst/>
              <a:gdLst>
                <a:gd name="connsiteX0" fmla="*/ 4108 w 253990"/>
                <a:gd name="connsiteY0" fmla="*/ 253310 h 253309"/>
                <a:gd name="connsiteX1" fmla="*/ 4108 w 253990"/>
                <a:gd name="connsiteY1" fmla="*/ 0 h 253309"/>
                <a:gd name="connsiteX2" fmla="*/ 253990 w 253990"/>
                <a:gd name="connsiteY2" fmla="*/ 0 h 253309"/>
                <a:gd name="connsiteX3" fmla="*/ 253990 w 253990"/>
                <a:gd name="connsiteY3" fmla="*/ 249174 h 253309"/>
                <a:gd name="connsiteX4" fmla="*/ 0 w 253990"/>
                <a:gd name="connsiteY4" fmla="*/ 249182 h 253309"/>
                <a:gd name="connsiteX5" fmla="*/ 4108 w 253990"/>
                <a:gd name="connsiteY5" fmla="*/ 253310 h 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90" h="253309">
                  <a:moveTo>
                    <a:pt x="4108" y="253310"/>
                  </a:moveTo>
                  <a:cubicBezTo>
                    <a:pt x="4108" y="172272"/>
                    <a:pt x="4108" y="91235"/>
                    <a:pt x="4108" y="0"/>
                  </a:cubicBezTo>
                  <a:cubicBezTo>
                    <a:pt x="87213" y="0"/>
                    <a:pt x="165645" y="0"/>
                    <a:pt x="253990" y="0"/>
                  </a:cubicBezTo>
                  <a:cubicBezTo>
                    <a:pt x="253990" y="76501"/>
                    <a:pt x="253990" y="154945"/>
                    <a:pt x="253990" y="249174"/>
                  </a:cubicBezTo>
                  <a:cubicBezTo>
                    <a:pt x="169106" y="249174"/>
                    <a:pt x="84555" y="249174"/>
                    <a:pt x="0" y="249182"/>
                  </a:cubicBezTo>
                  <a:cubicBezTo>
                    <a:pt x="-3" y="249190"/>
                    <a:pt x="4108" y="253310"/>
                    <a:pt x="4108" y="25331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67EA183-7EB7-F17D-B9A0-03BA75FB4BD0}"/>
                </a:ext>
              </a:extLst>
            </p:cNvPr>
            <p:cNvSpPr/>
            <p:nvPr/>
          </p:nvSpPr>
          <p:spPr>
            <a:xfrm>
              <a:off x="4918093" y="4600090"/>
              <a:ext cx="265321" cy="265321"/>
            </a:xfrm>
            <a:custGeom>
              <a:avLst/>
              <a:gdLst>
                <a:gd name="connsiteX0" fmla="*/ 265322 w 265321"/>
                <a:gd name="connsiteY0" fmla="*/ 261343 h 265321"/>
                <a:gd name="connsiteX1" fmla="*/ 3978 w 265321"/>
                <a:gd name="connsiteY1" fmla="*/ 261343 h 265321"/>
                <a:gd name="connsiteX2" fmla="*/ 3978 w 265321"/>
                <a:gd name="connsiteY2" fmla="*/ 0 h 265321"/>
                <a:gd name="connsiteX3" fmla="*/ 0 w 265321"/>
                <a:gd name="connsiteY3" fmla="*/ 4260 h 265321"/>
                <a:gd name="connsiteX4" fmla="*/ 261062 w 265321"/>
                <a:gd name="connsiteY4" fmla="*/ 4260 h 265321"/>
                <a:gd name="connsiteX5" fmla="*/ 261062 w 265321"/>
                <a:gd name="connsiteY5" fmla="*/ 265321 h 265321"/>
                <a:gd name="connsiteX6" fmla="*/ 265322 w 265321"/>
                <a:gd name="connsiteY6" fmla="*/ 261343 h 26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321" h="265321">
                  <a:moveTo>
                    <a:pt x="265322" y="261343"/>
                  </a:moveTo>
                  <a:cubicBezTo>
                    <a:pt x="183808" y="261343"/>
                    <a:pt x="102294" y="261343"/>
                    <a:pt x="3978" y="261343"/>
                  </a:cubicBezTo>
                  <a:cubicBezTo>
                    <a:pt x="3978" y="170305"/>
                    <a:pt x="3978" y="85153"/>
                    <a:pt x="3978" y="0"/>
                  </a:cubicBezTo>
                  <a:cubicBezTo>
                    <a:pt x="3978" y="-1"/>
                    <a:pt x="0" y="4260"/>
                    <a:pt x="0" y="4260"/>
                  </a:cubicBezTo>
                  <a:cubicBezTo>
                    <a:pt x="85079" y="4260"/>
                    <a:pt x="170159" y="4260"/>
                    <a:pt x="261062" y="4260"/>
                  </a:cubicBezTo>
                  <a:cubicBezTo>
                    <a:pt x="261062" y="102432"/>
                    <a:pt x="261062" y="183877"/>
                    <a:pt x="261062" y="265321"/>
                  </a:cubicBezTo>
                  <a:lnTo>
                    <a:pt x="265322" y="261343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666C8D8-5186-91BE-CCF1-9042898B2486}"/>
                </a:ext>
              </a:extLst>
            </p:cNvPr>
            <p:cNvSpPr/>
            <p:nvPr/>
          </p:nvSpPr>
          <p:spPr>
            <a:xfrm>
              <a:off x="4917717" y="2263024"/>
              <a:ext cx="254000" cy="253304"/>
            </a:xfrm>
            <a:custGeom>
              <a:avLst/>
              <a:gdLst>
                <a:gd name="connsiteX0" fmla="*/ 4109 w 254000"/>
                <a:gd name="connsiteY0" fmla="*/ 253305 h 253304"/>
                <a:gd name="connsiteX1" fmla="*/ 4109 w 254000"/>
                <a:gd name="connsiteY1" fmla="*/ 0 h 253304"/>
                <a:gd name="connsiteX2" fmla="*/ 254001 w 254000"/>
                <a:gd name="connsiteY2" fmla="*/ 0 h 253304"/>
                <a:gd name="connsiteX3" fmla="*/ 254001 w 254000"/>
                <a:gd name="connsiteY3" fmla="*/ 249170 h 253304"/>
                <a:gd name="connsiteX4" fmla="*/ 0 w 254000"/>
                <a:gd name="connsiteY4" fmla="*/ 249178 h 253304"/>
                <a:gd name="connsiteX5" fmla="*/ 4109 w 254000"/>
                <a:gd name="connsiteY5" fmla="*/ 253305 h 2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00" h="253304">
                  <a:moveTo>
                    <a:pt x="4109" y="253305"/>
                  </a:moveTo>
                  <a:cubicBezTo>
                    <a:pt x="4109" y="172268"/>
                    <a:pt x="4109" y="91231"/>
                    <a:pt x="4109" y="0"/>
                  </a:cubicBezTo>
                  <a:cubicBezTo>
                    <a:pt x="87280" y="0"/>
                    <a:pt x="165772" y="0"/>
                    <a:pt x="254001" y="0"/>
                  </a:cubicBezTo>
                  <a:cubicBezTo>
                    <a:pt x="254001" y="76466"/>
                    <a:pt x="254001" y="154890"/>
                    <a:pt x="254001" y="249170"/>
                  </a:cubicBezTo>
                  <a:cubicBezTo>
                    <a:pt x="169107" y="249170"/>
                    <a:pt x="84555" y="249170"/>
                    <a:pt x="0" y="249178"/>
                  </a:cubicBezTo>
                  <a:cubicBezTo>
                    <a:pt x="-4" y="249186"/>
                    <a:pt x="4109" y="253305"/>
                    <a:pt x="4109" y="253305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DCDA2F6-822B-2F1B-8E44-EBDFD1E54E57}"/>
                </a:ext>
              </a:extLst>
            </p:cNvPr>
            <p:cNvSpPr/>
            <p:nvPr/>
          </p:nvSpPr>
          <p:spPr>
            <a:xfrm>
              <a:off x="4395959" y="2262688"/>
              <a:ext cx="265111" cy="253350"/>
            </a:xfrm>
            <a:custGeom>
              <a:avLst/>
              <a:gdLst>
                <a:gd name="connsiteX0" fmla="*/ 3978 w 265111"/>
                <a:gd name="connsiteY0" fmla="*/ 253350 h 253350"/>
                <a:gd name="connsiteX1" fmla="*/ 3978 w 265111"/>
                <a:gd name="connsiteY1" fmla="*/ 0 h 253350"/>
                <a:gd name="connsiteX2" fmla="*/ 261134 w 265111"/>
                <a:gd name="connsiteY2" fmla="*/ 0 h 253350"/>
                <a:gd name="connsiteX3" fmla="*/ 261134 w 265111"/>
                <a:gd name="connsiteY3" fmla="*/ 253350 h 253350"/>
                <a:gd name="connsiteX4" fmla="*/ 265111 w 265111"/>
                <a:gd name="connsiteY4" fmla="*/ 249091 h 253350"/>
                <a:gd name="connsiteX5" fmla="*/ 0 w 265111"/>
                <a:gd name="connsiteY5" fmla="*/ 249091 h 253350"/>
                <a:gd name="connsiteX6" fmla="*/ 3978 w 265111"/>
                <a:gd name="connsiteY6" fmla="*/ 253350 h 25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111" h="253350">
                  <a:moveTo>
                    <a:pt x="3978" y="253350"/>
                  </a:moveTo>
                  <a:cubicBezTo>
                    <a:pt x="3978" y="172200"/>
                    <a:pt x="3978" y="91049"/>
                    <a:pt x="3978" y="0"/>
                  </a:cubicBezTo>
                  <a:cubicBezTo>
                    <a:pt x="87733" y="0"/>
                    <a:pt x="166340" y="0"/>
                    <a:pt x="261134" y="0"/>
                  </a:cubicBezTo>
                  <a:cubicBezTo>
                    <a:pt x="261134" y="83868"/>
                    <a:pt x="261134" y="168609"/>
                    <a:pt x="261134" y="253350"/>
                  </a:cubicBezTo>
                  <a:cubicBezTo>
                    <a:pt x="261134" y="253351"/>
                    <a:pt x="265111" y="249091"/>
                    <a:pt x="265111" y="249091"/>
                  </a:cubicBezTo>
                  <a:cubicBezTo>
                    <a:pt x="176741" y="249091"/>
                    <a:pt x="88370" y="249091"/>
                    <a:pt x="0" y="249091"/>
                  </a:cubicBezTo>
                  <a:lnTo>
                    <a:pt x="3978" y="253350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B9E4475-D507-50D1-B307-816EA8FA3193}"/>
                </a:ext>
              </a:extLst>
            </p:cNvPr>
            <p:cNvSpPr/>
            <p:nvPr/>
          </p:nvSpPr>
          <p:spPr>
            <a:xfrm>
              <a:off x="4928383" y="1737600"/>
              <a:ext cx="241974" cy="248543"/>
            </a:xfrm>
            <a:custGeom>
              <a:avLst/>
              <a:gdLst>
                <a:gd name="connsiteX0" fmla="*/ 241975 w 241974"/>
                <a:gd name="connsiteY0" fmla="*/ 248544 h 248543"/>
                <a:gd name="connsiteX1" fmla="*/ 0 w 241974"/>
                <a:gd name="connsiteY1" fmla="*/ 248544 h 248543"/>
                <a:gd name="connsiteX2" fmla="*/ 0 w 241974"/>
                <a:gd name="connsiteY2" fmla="*/ 0 h 248543"/>
                <a:gd name="connsiteX3" fmla="*/ 241975 w 241974"/>
                <a:gd name="connsiteY3" fmla="*/ 0 h 248543"/>
                <a:gd name="connsiteX4" fmla="*/ 241975 w 241974"/>
                <a:gd name="connsiteY4" fmla="*/ 248544 h 24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974" h="248543">
                  <a:moveTo>
                    <a:pt x="241975" y="248544"/>
                  </a:moveTo>
                  <a:cubicBezTo>
                    <a:pt x="158784" y="248544"/>
                    <a:pt x="83505" y="248544"/>
                    <a:pt x="0" y="248544"/>
                  </a:cubicBezTo>
                  <a:cubicBezTo>
                    <a:pt x="0" y="164458"/>
                    <a:pt x="0" y="85777"/>
                    <a:pt x="0" y="0"/>
                  </a:cubicBezTo>
                  <a:cubicBezTo>
                    <a:pt x="80479" y="0"/>
                    <a:pt x="155782" y="0"/>
                    <a:pt x="241975" y="0"/>
                  </a:cubicBezTo>
                  <a:cubicBezTo>
                    <a:pt x="241975" y="77266"/>
                    <a:pt x="241975" y="155962"/>
                    <a:pt x="241975" y="248544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A6C1EB5-2345-651F-D715-B0DD42A1B113}"/>
                </a:ext>
              </a:extLst>
            </p:cNvPr>
            <p:cNvSpPr/>
            <p:nvPr/>
          </p:nvSpPr>
          <p:spPr>
            <a:xfrm>
              <a:off x="8062360" y="6166190"/>
              <a:ext cx="253995" cy="253306"/>
            </a:xfrm>
            <a:custGeom>
              <a:avLst/>
              <a:gdLst>
                <a:gd name="connsiteX0" fmla="*/ 249887 w 253995"/>
                <a:gd name="connsiteY0" fmla="*/ 0 h 253306"/>
                <a:gd name="connsiteX1" fmla="*/ 249887 w 253995"/>
                <a:gd name="connsiteY1" fmla="*/ 253306 h 253306"/>
                <a:gd name="connsiteX2" fmla="*/ 0 w 253995"/>
                <a:gd name="connsiteY2" fmla="*/ 253306 h 253306"/>
                <a:gd name="connsiteX3" fmla="*/ 0 w 253995"/>
                <a:gd name="connsiteY3" fmla="*/ 4136 h 253306"/>
                <a:gd name="connsiteX4" fmla="*/ 253995 w 253995"/>
                <a:gd name="connsiteY4" fmla="*/ 4128 h 253306"/>
                <a:gd name="connsiteX5" fmla="*/ 249887 w 253995"/>
                <a:gd name="connsiteY5" fmla="*/ 0 h 25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95" h="253306">
                  <a:moveTo>
                    <a:pt x="249887" y="0"/>
                  </a:moveTo>
                  <a:cubicBezTo>
                    <a:pt x="249887" y="81036"/>
                    <a:pt x="249887" y="162074"/>
                    <a:pt x="249887" y="253306"/>
                  </a:cubicBezTo>
                  <a:cubicBezTo>
                    <a:pt x="166723" y="253306"/>
                    <a:pt x="88231" y="253306"/>
                    <a:pt x="0" y="253306"/>
                  </a:cubicBezTo>
                  <a:cubicBezTo>
                    <a:pt x="0" y="176844"/>
                    <a:pt x="0" y="98420"/>
                    <a:pt x="0" y="4136"/>
                  </a:cubicBezTo>
                  <a:cubicBezTo>
                    <a:pt x="84889" y="4136"/>
                    <a:pt x="169440" y="4136"/>
                    <a:pt x="253995" y="4128"/>
                  </a:cubicBezTo>
                  <a:cubicBezTo>
                    <a:pt x="253999" y="4119"/>
                    <a:pt x="249887" y="0"/>
                    <a:pt x="249887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6B8A17A-9884-FEAC-753E-FF7B657B74EC}"/>
                </a:ext>
              </a:extLst>
            </p:cNvPr>
            <p:cNvSpPr/>
            <p:nvPr/>
          </p:nvSpPr>
          <p:spPr>
            <a:xfrm>
              <a:off x="4930401" y="173677"/>
              <a:ext cx="253307" cy="253995"/>
            </a:xfrm>
            <a:custGeom>
              <a:avLst/>
              <a:gdLst>
                <a:gd name="connsiteX0" fmla="*/ 253308 w 253307"/>
                <a:gd name="connsiteY0" fmla="*/ 249887 h 253995"/>
                <a:gd name="connsiteX1" fmla="*/ 0 w 253307"/>
                <a:gd name="connsiteY1" fmla="*/ 249887 h 253995"/>
                <a:gd name="connsiteX2" fmla="*/ 0 w 253307"/>
                <a:gd name="connsiteY2" fmla="*/ 0 h 253995"/>
                <a:gd name="connsiteX3" fmla="*/ 249172 w 253307"/>
                <a:gd name="connsiteY3" fmla="*/ 0 h 253995"/>
                <a:gd name="connsiteX4" fmla="*/ 249180 w 253307"/>
                <a:gd name="connsiteY4" fmla="*/ 253996 h 253995"/>
                <a:gd name="connsiteX5" fmla="*/ 253308 w 253307"/>
                <a:gd name="connsiteY5" fmla="*/ 249887 h 25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307" h="253995">
                  <a:moveTo>
                    <a:pt x="253308" y="249887"/>
                  </a:moveTo>
                  <a:cubicBezTo>
                    <a:pt x="172286" y="249887"/>
                    <a:pt x="91265" y="249887"/>
                    <a:pt x="0" y="249887"/>
                  </a:cubicBezTo>
                  <a:cubicBezTo>
                    <a:pt x="0" y="166723"/>
                    <a:pt x="0" y="88230"/>
                    <a:pt x="0" y="0"/>
                  </a:cubicBezTo>
                  <a:cubicBezTo>
                    <a:pt x="76506" y="0"/>
                    <a:pt x="154950" y="0"/>
                    <a:pt x="249172" y="0"/>
                  </a:cubicBezTo>
                  <a:cubicBezTo>
                    <a:pt x="249172" y="84889"/>
                    <a:pt x="249172" y="169441"/>
                    <a:pt x="249180" y="253996"/>
                  </a:cubicBezTo>
                  <a:cubicBezTo>
                    <a:pt x="249188" y="254000"/>
                    <a:pt x="253308" y="249887"/>
                    <a:pt x="253308" y="249887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1BD2EAA-F125-0BE7-7FF2-62A2D2371B01}"/>
                </a:ext>
              </a:extLst>
            </p:cNvPr>
            <p:cNvSpPr/>
            <p:nvPr/>
          </p:nvSpPr>
          <p:spPr>
            <a:xfrm>
              <a:off x="6484485" y="6427548"/>
              <a:ext cx="265106" cy="253349"/>
            </a:xfrm>
            <a:custGeom>
              <a:avLst/>
              <a:gdLst>
                <a:gd name="connsiteX0" fmla="*/ 261129 w 265106"/>
                <a:gd name="connsiteY0" fmla="*/ 0 h 253349"/>
                <a:gd name="connsiteX1" fmla="*/ 261129 w 265106"/>
                <a:gd name="connsiteY1" fmla="*/ 253350 h 253349"/>
                <a:gd name="connsiteX2" fmla="*/ 3978 w 265106"/>
                <a:gd name="connsiteY2" fmla="*/ 253350 h 253349"/>
                <a:gd name="connsiteX3" fmla="*/ 3978 w 265106"/>
                <a:gd name="connsiteY3" fmla="*/ 1 h 253349"/>
                <a:gd name="connsiteX4" fmla="*/ 0 w 265106"/>
                <a:gd name="connsiteY4" fmla="*/ 4260 h 253349"/>
                <a:gd name="connsiteX5" fmla="*/ 265106 w 265106"/>
                <a:gd name="connsiteY5" fmla="*/ 4260 h 253349"/>
                <a:gd name="connsiteX6" fmla="*/ 261129 w 265106"/>
                <a:gd name="connsiteY6" fmla="*/ 0 h 25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106" h="253349">
                  <a:moveTo>
                    <a:pt x="261129" y="0"/>
                  </a:moveTo>
                  <a:cubicBezTo>
                    <a:pt x="261129" y="81150"/>
                    <a:pt x="261129" y="162301"/>
                    <a:pt x="261129" y="253350"/>
                  </a:cubicBezTo>
                  <a:cubicBezTo>
                    <a:pt x="177334" y="253350"/>
                    <a:pt x="98689" y="253350"/>
                    <a:pt x="3978" y="253350"/>
                  </a:cubicBezTo>
                  <a:cubicBezTo>
                    <a:pt x="3978" y="169483"/>
                    <a:pt x="3978" y="84742"/>
                    <a:pt x="3978" y="1"/>
                  </a:cubicBezTo>
                  <a:cubicBezTo>
                    <a:pt x="3977" y="1"/>
                    <a:pt x="0" y="4260"/>
                    <a:pt x="0" y="4260"/>
                  </a:cubicBezTo>
                  <a:cubicBezTo>
                    <a:pt x="88369" y="4260"/>
                    <a:pt x="176738" y="4260"/>
                    <a:pt x="265106" y="4260"/>
                  </a:cubicBezTo>
                  <a:lnTo>
                    <a:pt x="261129" y="0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34F449F-FE9D-CB4C-B1F6-11B7C5CDDF15}"/>
                </a:ext>
              </a:extLst>
            </p:cNvPr>
            <p:cNvSpPr/>
            <p:nvPr/>
          </p:nvSpPr>
          <p:spPr>
            <a:xfrm>
              <a:off x="5451706" y="4338732"/>
              <a:ext cx="253994" cy="253306"/>
            </a:xfrm>
            <a:custGeom>
              <a:avLst/>
              <a:gdLst>
                <a:gd name="connsiteX0" fmla="*/ 249887 w 253994"/>
                <a:gd name="connsiteY0" fmla="*/ 0 h 253306"/>
                <a:gd name="connsiteX1" fmla="*/ 249887 w 253994"/>
                <a:gd name="connsiteY1" fmla="*/ 253306 h 253306"/>
                <a:gd name="connsiteX2" fmla="*/ 0 w 253994"/>
                <a:gd name="connsiteY2" fmla="*/ 253306 h 253306"/>
                <a:gd name="connsiteX3" fmla="*/ 0 w 253994"/>
                <a:gd name="connsiteY3" fmla="*/ 4136 h 253306"/>
                <a:gd name="connsiteX4" fmla="*/ 253995 w 253994"/>
                <a:gd name="connsiteY4" fmla="*/ 4128 h 253306"/>
                <a:gd name="connsiteX5" fmla="*/ 249887 w 253994"/>
                <a:gd name="connsiteY5" fmla="*/ 0 h 25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94" h="253306">
                  <a:moveTo>
                    <a:pt x="249887" y="0"/>
                  </a:moveTo>
                  <a:cubicBezTo>
                    <a:pt x="249887" y="81045"/>
                    <a:pt x="249887" y="162089"/>
                    <a:pt x="249887" y="253306"/>
                  </a:cubicBezTo>
                  <a:cubicBezTo>
                    <a:pt x="166723" y="253306"/>
                    <a:pt x="88230" y="253306"/>
                    <a:pt x="0" y="253306"/>
                  </a:cubicBezTo>
                  <a:cubicBezTo>
                    <a:pt x="0" y="176844"/>
                    <a:pt x="0" y="98420"/>
                    <a:pt x="0" y="4136"/>
                  </a:cubicBezTo>
                  <a:cubicBezTo>
                    <a:pt x="84889" y="4136"/>
                    <a:pt x="169440" y="4136"/>
                    <a:pt x="253995" y="4128"/>
                  </a:cubicBezTo>
                  <a:cubicBezTo>
                    <a:pt x="253999" y="4119"/>
                    <a:pt x="249887" y="0"/>
                    <a:pt x="249887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62D7BDD-AE22-DE36-7A97-EEC077678B2A}"/>
                </a:ext>
              </a:extLst>
            </p:cNvPr>
            <p:cNvSpPr/>
            <p:nvPr/>
          </p:nvSpPr>
          <p:spPr>
            <a:xfrm>
              <a:off x="6223416" y="5383501"/>
              <a:ext cx="526179" cy="265106"/>
            </a:xfrm>
            <a:custGeom>
              <a:avLst/>
              <a:gdLst>
                <a:gd name="connsiteX0" fmla="*/ 526179 w 526179"/>
                <a:gd name="connsiteY0" fmla="*/ 0 h 265106"/>
                <a:gd name="connsiteX1" fmla="*/ 526179 w 526179"/>
                <a:gd name="connsiteY1" fmla="*/ 265107 h 265106"/>
                <a:gd name="connsiteX2" fmla="*/ 1 w 526179"/>
                <a:gd name="connsiteY2" fmla="*/ 265107 h 265106"/>
                <a:gd name="connsiteX3" fmla="*/ 0 w 526179"/>
                <a:gd name="connsiteY3" fmla="*/ 0 h 265106"/>
                <a:gd name="connsiteX4" fmla="*/ 526179 w 526179"/>
                <a:gd name="connsiteY4" fmla="*/ 0 h 26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179" h="265106">
                  <a:moveTo>
                    <a:pt x="526179" y="0"/>
                  </a:moveTo>
                  <a:cubicBezTo>
                    <a:pt x="526179" y="88369"/>
                    <a:pt x="526179" y="176738"/>
                    <a:pt x="526179" y="265107"/>
                  </a:cubicBezTo>
                  <a:cubicBezTo>
                    <a:pt x="350786" y="265107"/>
                    <a:pt x="175394" y="265107"/>
                    <a:pt x="1" y="265107"/>
                  </a:cubicBezTo>
                  <a:cubicBezTo>
                    <a:pt x="0" y="183615"/>
                    <a:pt x="0" y="102123"/>
                    <a:pt x="0" y="0"/>
                  </a:cubicBezTo>
                  <a:cubicBezTo>
                    <a:pt x="182005" y="0"/>
                    <a:pt x="354093" y="0"/>
                    <a:pt x="526179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8AC7A4F-6B44-8730-C4E8-2C2A4109FF92}"/>
                </a:ext>
              </a:extLst>
            </p:cNvPr>
            <p:cNvSpPr/>
            <p:nvPr/>
          </p:nvSpPr>
          <p:spPr>
            <a:xfrm>
              <a:off x="7540498" y="4871841"/>
              <a:ext cx="244172" cy="246727"/>
            </a:xfrm>
            <a:custGeom>
              <a:avLst/>
              <a:gdLst>
                <a:gd name="connsiteX0" fmla="*/ 244173 w 244172"/>
                <a:gd name="connsiteY0" fmla="*/ 246728 h 246727"/>
                <a:gd name="connsiteX1" fmla="*/ 0 w 244172"/>
                <a:gd name="connsiteY1" fmla="*/ 246728 h 246727"/>
                <a:gd name="connsiteX2" fmla="*/ 0 w 244172"/>
                <a:gd name="connsiteY2" fmla="*/ 0 h 246727"/>
                <a:gd name="connsiteX3" fmla="*/ 244173 w 244172"/>
                <a:gd name="connsiteY3" fmla="*/ 0 h 246727"/>
                <a:gd name="connsiteX4" fmla="*/ 244173 w 244172"/>
                <a:gd name="connsiteY4" fmla="*/ 246728 h 24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72" h="246727">
                  <a:moveTo>
                    <a:pt x="244173" y="246728"/>
                  </a:moveTo>
                  <a:cubicBezTo>
                    <a:pt x="160330" y="246728"/>
                    <a:pt x="85081" y="246728"/>
                    <a:pt x="0" y="246728"/>
                  </a:cubicBezTo>
                  <a:cubicBezTo>
                    <a:pt x="0" y="166085"/>
                    <a:pt x="0" y="87395"/>
                    <a:pt x="0" y="0"/>
                  </a:cubicBezTo>
                  <a:cubicBezTo>
                    <a:pt x="79503" y="0"/>
                    <a:pt x="158193" y="0"/>
                    <a:pt x="244173" y="0"/>
                  </a:cubicBezTo>
                  <a:cubicBezTo>
                    <a:pt x="244173" y="79750"/>
                    <a:pt x="244173" y="155044"/>
                    <a:pt x="244173" y="246728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BEAE533-3A85-B5D2-5BB5-12DB8CE4E5DB}"/>
                </a:ext>
              </a:extLst>
            </p:cNvPr>
            <p:cNvSpPr/>
            <p:nvPr/>
          </p:nvSpPr>
          <p:spPr>
            <a:xfrm>
              <a:off x="8584952" y="5383499"/>
              <a:ext cx="253166" cy="265110"/>
            </a:xfrm>
            <a:custGeom>
              <a:avLst/>
              <a:gdLst>
                <a:gd name="connsiteX0" fmla="*/ 253166 w 253166"/>
                <a:gd name="connsiteY0" fmla="*/ 0 h 265110"/>
                <a:gd name="connsiteX1" fmla="*/ 253166 w 253166"/>
                <a:gd name="connsiteY1" fmla="*/ 265111 h 265110"/>
                <a:gd name="connsiteX2" fmla="*/ 0 w 253166"/>
                <a:gd name="connsiteY2" fmla="*/ 265111 h 265110"/>
                <a:gd name="connsiteX3" fmla="*/ 0 w 253166"/>
                <a:gd name="connsiteY3" fmla="*/ 0 h 265110"/>
                <a:gd name="connsiteX4" fmla="*/ 253166 w 253166"/>
                <a:gd name="connsiteY4" fmla="*/ 0 h 26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6" h="265110">
                  <a:moveTo>
                    <a:pt x="253166" y="0"/>
                  </a:moveTo>
                  <a:cubicBezTo>
                    <a:pt x="253166" y="88370"/>
                    <a:pt x="253166" y="176740"/>
                    <a:pt x="253166" y="265111"/>
                  </a:cubicBezTo>
                  <a:cubicBezTo>
                    <a:pt x="172062" y="265111"/>
                    <a:pt x="90958" y="265111"/>
                    <a:pt x="0" y="265111"/>
                  </a:cubicBezTo>
                  <a:cubicBezTo>
                    <a:pt x="0" y="177319"/>
                    <a:pt x="0" y="98704"/>
                    <a:pt x="0" y="0"/>
                  </a:cubicBezTo>
                  <a:cubicBezTo>
                    <a:pt x="83796" y="0"/>
                    <a:pt x="168481" y="0"/>
                    <a:pt x="253166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4905686-7A64-9E53-24F1-45EF48D968D7}"/>
                </a:ext>
              </a:extLst>
            </p:cNvPr>
            <p:cNvSpPr/>
            <p:nvPr/>
          </p:nvSpPr>
          <p:spPr>
            <a:xfrm>
              <a:off x="3361030" y="697492"/>
              <a:ext cx="770327" cy="763460"/>
            </a:xfrm>
            <a:custGeom>
              <a:avLst/>
              <a:gdLst>
                <a:gd name="connsiteX0" fmla="*/ 770327 w 770327"/>
                <a:gd name="connsiteY0" fmla="*/ 0 h 763460"/>
                <a:gd name="connsiteX1" fmla="*/ 770327 w 770327"/>
                <a:gd name="connsiteY1" fmla="*/ 763461 h 763460"/>
                <a:gd name="connsiteX2" fmla="*/ 0 w 770327"/>
                <a:gd name="connsiteY2" fmla="*/ 763461 h 763460"/>
                <a:gd name="connsiteX3" fmla="*/ 0 w 770327"/>
                <a:gd name="connsiteY3" fmla="*/ 0 h 763460"/>
                <a:gd name="connsiteX4" fmla="*/ 770327 w 770327"/>
                <a:gd name="connsiteY4" fmla="*/ 0 h 76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327" h="763460">
                  <a:moveTo>
                    <a:pt x="770327" y="0"/>
                  </a:moveTo>
                  <a:cubicBezTo>
                    <a:pt x="770327" y="256747"/>
                    <a:pt x="770327" y="505819"/>
                    <a:pt x="770327" y="763461"/>
                  </a:cubicBezTo>
                  <a:cubicBezTo>
                    <a:pt x="512350" y="763461"/>
                    <a:pt x="259855" y="763461"/>
                    <a:pt x="0" y="763461"/>
                  </a:cubicBezTo>
                  <a:cubicBezTo>
                    <a:pt x="0" y="509400"/>
                    <a:pt x="0" y="260309"/>
                    <a:pt x="0" y="0"/>
                  </a:cubicBezTo>
                  <a:cubicBezTo>
                    <a:pt x="250858" y="0"/>
                    <a:pt x="503424" y="0"/>
                    <a:pt x="770327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4A30B6C-FA33-97A7-EAEA-33B6B31A819D}"/>
                </a:ext>
              </a:extLst>
            </p:cNvPr>
            <p:cNvSpPr/>
            <p:nvPr/>
          </p:nvSpPr>
          <p:spPr>
            <a:xfrm>
              <a:off x="3365272" y="5395793"/>
              <a:ext cx="765211" cy="765211"/>
            </a:xfrm>
            <a:custGeom>
              <a:avLst/>
              <a:gdLst>
                <a:gd name="connsiteX0" fmla="*/ 765211 w 765211"/>
                <a:gd name="connsiteY0" fmla="*/ 0 h 765211"/>
                <a:gd name="connsiteX1" fmla="*/ 765211 w 765211"/>
                <a:gd name="connsiteY1" fmla="*/ 765211 h 765211"/>
                <a:gd name="connsiteX2" fmla="*/ 0 w 765211"/>
                <a:gd name="connsiteY2" fmla="*/ 765211 h 765211"/>
                <a:gd name="connsiteX3" fmla="*/ 0 w 765211"/>
                <a:gd name="connsiteY3" fmla="*/ 0 h 765211"/>
                <a:gd name="connsiteX4" fmla="*/ 765211 w 765211"/>
                <a:gd name="connsiteY4" fmla="*/ 0 h 76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211" h="765211">
                  <a:moveTo>
                    <a:pt x="765211" y="0"/>
                  </a:moveTo>
                  <a:cubicBezTo>
                    <a:pt x="765211" y="259405"/>
                    <a:pt x="765211" y="508489"/>
                    <a:pt x="765211" y="765211"/>
                  </a:cubicBezTo>
                  <a:cubicBezTo>
                    <a:pt x="509844" y="765211"/>
                    <a:pt x="260732" y="765211"/>
                    <a:pt x="0" y="765211"/>
                  </a:cubicBezTo>
                  <a:cubicBezTo>
                    <a:pt x="0" y="515596"/>
                    <a:pt x="0" y="263002"/>
                    <a:pt x="0" y="0"/>
                  </a:cubicBezTo>
                  <a:cubicBezTo>
                    <a:pt x="248465" y="0"/>
                    <a:pt x="501002" y="0"/>
                    <a:pt x="765211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52AC946-A1C2-917F-1D93-6672A26C44FB}"/>
                </a:ext>
              </a:extLst>
            </p:cNvPr>
            <p:cNvSpPr/>
            <p:nvPr/>
          </p:nvSpPr>
          <p:spPr>
            <a:xfrm>
              <a:off x="8060493" y="697778"/>
              <a:ext cx="770327" cy="762889"/>
            </a:xfrm>
            <a:custGeom>
              <a:avLst/>
              <a:gdLst>
                <a:gd name="connsiteX0" fmla="*/ 770327 w 770327"/>
                <a:gd name="connsiteY0" fmla="*/ 0 h 762889"/>
                <a:gd name="connsiteX1" fmla="*/ 770327 w 770327"/>
                <a:gd name="connsiteY1" fmla="*/ 762889 h 762889"/>
                <a:gd name="connsiteX2" fmla="*/ 0 w 770327"/>
                <a:gd name="connsiteY2" fmla="*/ 762889 h 762889"/>
                <a:gd name="connsiteX3" fmla="*/ 0 w 770327"/>
                <a:gd name="connsiteY3" fmla="*/ 0 h 762889"/>
                <a:gd name="connsiteX4" fmla="*/ 770327 w 770327"/>
                <a:gd name="connsiteY4" fmla="*/ 0 h 762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327" h="762889">
                  <a:moveTo>
                    <a:pt x="770327" y="0"/>
                  </a:moveTo>
                  <a:cubicBezTo>
                    <a:pt x="770327" y="255880"/>
                    <a:pt x="770327" y="504950"/>
                    <a:pt x="770327" y="762889"/>
                  </a:cubicBezTo>
                  <a:cubicBezTo>
                    <a:pt x="512658" y="762889"/>
                    <a:pt x="260160" y="762889"/>
                    <a:pt x="0" y="762889"/>
                  </a:cubicBezTo>
                  <a:cubicBezTo>
                    <a:pt x="0" y="509708"/>
                    <a:pt x="0" y="260606"/>
                    <a:pt x="0" y="0"/>
                  </a:cubicBezTo>
                  <a:cubicBezTo>
                    <a:pt x="249969" y="0"/>
                    <a:pt x="502545" y="0"/>
                    <a:pt x="770327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b="1" dirty="0">
                <a:latin typeface="Inter Display SemiBold" panose="02000503000000020004" pitchFamily="2" charset="0"/>
              </a:endParaRPr>
            </a:p>
          </p:txBody>
        </p:sp>
      </p:grp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0A9E40A3-B5A4-3ED5-10F4-9B7EA495E896}"/>
              </a:ext>
            </a:extLst>
          </p:cNvPr>
          <p:cNvSpPr txBox="1">
            <a:spLocks/>
          </p:cNvSpPr>
          <p:nvPr/>
        </p:nvSpPr>
        <p:spPr>
          <a:xfrm>
            <a:off x="3922242" y="4135811"/>
            <a:ext cx="18869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Мы в </a:t>
            </a:r>
            <a:r>
              <a:rPr lang="en-US" sz="1200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Telegram</a:t>
            </a:r>
            <a:endParaRPr lang="en-RU" sz="12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2FE4C6E6-7BE4-CAAE-52A5-F8DABCCE9AC6}"/>
              </a:ext>
            </a:extLst>
          </p:cNvPr>
          <p:cNvSpPr txBox="1">
            <a:spLocks/>
          </p:cNvSpPr>
          <p:nvPr/>
        </p:nvSpPr>
        <p:spPr>
          <a:xfrm>
            <a:off x="839932" y="4128619"/>
            <a:ext cx="1757362" cy="18466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Телефон</a:t>
            </a:r>
            <a:endParaRPr lang="en-RU" sz="12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F689D8B-D793-06CC-2D20-6D16D2308934}"/>
              </a:ext>
            </a:extLst>
          </p:cNvPr>
          <p:cNvSpPr txBox="1">
            <a:spLocks/>
          </p:cNvSpPr>
          <p:nvPr/>
        </p:nvSpPr>
        <p:spPr>
          <a:xfrm>
            <a:off x="839932" y="4399467"/>
            <a:ext cx="2174605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8 800 775 08 54</a:t>
            </a:r>
            <a:endParaRPr lang="en-RU" sz="1800" dirty="0">
              <a:solidFill>
                <a:schemeClr val="tx2"/>
              </a:solidFill>
              <a:latin typeface="Inter SemiBold" panose="02000503000000020004" pitchFamily="2" charset="0"/>
              <a:ea typeface="Inter SemiBold" panose="02000503000000020004" pitchFamily="2" charset="0"/>
            </a:endParaRP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E9324A6D-7F58-11CF-B6D9-99D5F1952EB0}"/>
              </a:ext>
            </a:extLst>
          </p:cNvPr>
          <p:cNvSpPr txBox="1">
            <a:spLocks/>
          </p:cNvSpPr>
          <p:nvPr/>
        </p:nvSpPr>
        <p:spPr>
          <a:xfrm>
            <a:off x="839932" y="4808778"/>
            <a:ext cx="1757362" cy="18466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Почта</a:t>
            </a:r>
            <a:endParaRPr lang="en-RU" sz="12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9C269601-6EC6-D2AD-885A-7BB5D77AC7F3}"/>
              </a:ext>
            </a:extLst>
          </p:cNvPr>
          <p:cNvSpPr txBox="1">
            <a:spLocks/>
          </p:cNvSpPr>
          <p:nvPr/>
        </p:nvSpPr>
        <p:spPr>
          <a:xfrm>
            <a:off x="839932" y="5045759"/>
            <a:ext cx="262722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r>
              <a:rPr lang="en-US" sz="1800" dirty="0" err="1">
                <a:solidFill>
                  <a:schemeClr val="tx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sales@edgecenter.ru</a:t>
            </a:r>
            <a:endParaRPr lang="en-RU" sz="1800" dirty="0">
              <a:solidFill>
                <a:schemeClr val="tx2"/>
              </a:solidFill>
              <a:latin typeface="Inter SemiBold" panose="02000503000000020004" pitchFamily="2" charset="0"/>
              <a:ea typeface="Inter SemiBold" panose="02000503000000020004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5409C7-924D-08FA-25AE-FC1B268A0E15}"/>
              </a:ext>
            </a:extLst>
          </p:cNvPr>
          <p:cNvGrpSpPr/>
          <p:nvPr/>
        </p:nvGrpSpPr>
        <p:grpSpPr>
          <a:xfrm>
            <a:off x="839933" y="5526421"/>
            <a:ext cx="2349191" cy="576000"/>
            <a:chOff x="2505307" y="5764309"/>
            <a:chExt cx="2349191" cy="576000"/>
          </a:xfrm>
        </p:grpSpPr>
        <p:sp>
          <p:nvSpPr>
            <p:cNvPr id="3" name="Rounded Rectangle 2">
              <a:hlinkClick r:id="rId4"/>
              <a:extLst>
                <a:ext uri="{FF2B5EF4-FFF2-40B4-BE49-F238E27FC236}">
                  <a16:creationId xmlns:a16="http://schemas.microsoft.com/office/drawing/2014/main" id="{514E9A1A-72C0-B01F-252F-7FD60946E23C}"/>
                </a:ext>
              </a:extLst>
            </p:cNvPr>
            <p:cNvSpPr>
              <a:spLocks/>
            </p:cNvSpPr>
            <p:nvPr/>
          </p:nvSpPr>
          <p:spPr>
            <a:xfrm>
              <a:off x="2505307" y="5764309"/>
              <a:ext cx="2349191" cy="5760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36000" rtlCol="0" anchor="ctr"/>
            <a:lstStyle/>
            <a:p>
              <a:r>
                <a:rPr lang="en-US" sz="1600" b="1" dirty="0" err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edgecenter.ru</a:t>
              </a:r>
              <a:endParaRPr lang="en-RU" sz="2800" b="1" dirty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339DB83-D92A-D552-6DCA-02EE8DA20A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08932" y="5800309"/>
              <a:ext cx="504000" cy="504000"/>
              <a:chOff x="6947046" y="1168296"/>
              <a:chExt cx="360000" cy="360000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78D5889-E6BD-3E5A-9149-6786E3E675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47046" y="1168296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  <p:sp>
            <p:nvSpPr>
              <p:cNvPr id="7" name="Graphic 95">
                <a:extLst>
                  <a:ext uri="{FF2B5EF4-FFF2-40B4-BE49-F238E27FC236}">
                    <a16:creationId xmlns:a16="http://schemas.microsoft.com/office/drawing/2014/main" id="{F890A0D0-A979-626B-F6F1-5CFFE12FE81A}"/>
                  </a:ext>
                </a:extLst>
              </p:cNvPr>
              <p:cNvSpPr/>
              <p:nvPr/>
            </p:nvSpPr>
            <p:spPr>
              <a:xfrm>
                <a:off x="7035557" y="1267691"/>
                <a:ext cx="176474" cy="154707"/>
              </a:xfrm>
              <a:custGeom>
                <a:avLst/>
                <a:gdLst>
                  <a:gd name="connsiteX0" fmla="*/ 576048 w 914109"/>
                  <a:gd name="connsiteY0" fmla="*/ 15937 h 801364"/>
                  <a:gd name="connsiteX1" fmla="*/ 899235 w 914109"/>
                  <a:gd name="connsiteY1" fmla="*/ 362208 h 801364"/>
                  <a:gd name="connsiteX2" fmla="*/ 899235 w 914109"/>
                  <a:gd name="connsiteY2" fmla="*/ 439157 h 801364"/>
                  <a:gd name="connsiteX3" fmla="*/ 576048 w 914109"/>
                  <a:gd name="connsiteY3" fmla="*/ 785428 h 801364"/>
                  <a:gd name="connsiteX4" fmla="*/ 504230 w 914109"/>
                  <a:gd name="connsiteY4" fmla="*/ 785428 h 801364"/>
                  <a:gd name="connsiteX5" fmla="*/ 504230 w 914109"/>
                  <a:gd name="connsiteY5" fmla="*/ 708479 h 801364"/>
                  <a:gd name="connsiteX6" fmla="*/ 740722 w 914109"/>
                  <a:gd name="connsiteY6" fmla="*/ 455094 h 801364"/>
                  <a:gd name="connsiteX7" fmla="*/ 50784 w 914109"/>
                  <a:gd name="connsiteY7" fmla="*/ 455094 h 801364"/>
                  <a:gd name="connsiteX8" fmla="*/ 0 w 914109"/>
                  <a:gd name="connsiteY8" fmla="*/ 400682 h 801364"/>
                  <a:gd name="connsiteX9" fmla="*/ 50784 w 914109"/>
                  <a:gd name="connsiteY9" fmla="*/ 346271 h 801364"/>
                  <a:gd name="connsiteX10" fmla="*/ 740722 w 914109"/>
                  <a:gd name="connsiteY10" fmla="*/ 346271 h 801364"/>
                  <a:gd name="connsiteX11" fmla="*/ 504230 w 914109"/>
                  <a:gd name="connsiteY11" fmla="*/ 92886 h 801364"/>
                  <a:gd name="connsiteX12" fmla="*/ 504230 w 914109"/>
                  <a:gd name="connsiteY12" fmla="*/ 15937 h 801364"/>
                  <a:gd name="connsiteX13" fmla="*/ 576048 w 914109"/>
                  <a:gd name="connsiteY13" fmla="*/ 15937 h 80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4109" h="801364">
                    <a:moveTo>
                      <a:pt x="576048" y="15937"/>
                    </a:moveTo>
                    <a:lnTo>
                      <a:pt x="899235" y="362208"/>
                    </a:lnTo>
                    <a:cubicBezTo>
                      <a:pt x="919068" y="383457"/>
                      <a:pt x="919068" y="417908"/>
                      <a:pt x="899235" y="439157"/>
                    </a:cubicBezTo>
                    <a:lnTo>
                      <a:pt x="576048" y="785428"/>
                    </a:lnTo>
                    <a:cubicBezTo>
                      <a:pt x="556216" y="806677"/>
                      <a:pt x="524062" y="806677"/>
                      <a:pt x="504230" y="785428"/>
                    </a:cubicBezTo>
                    <a:cubicBezTo>
                      <a:pt x="484397" y="764179"/>
                      <a:pt x="484397" y="729728"/>
                      <a:pt x="504230" y="708479"/>
                    </a:cubicBezTo>
                    <a:lnTo>
                      <a:pt x="740722" y="455094"/>
                    </a:lnTo>
                    <a:lnTo>
                      <a:pt x="50784" y="455094"/>
                    </a:lnTo>
                    <a:cubicBezTo>
                      <a:pt x="22737" y="455094"/>
                      <a:pt x="0" y="430733"/>
                      <a:pt x="0" y="400682"/>
                    </a:cubicBezTo>
                    <a:cubicBezTo>
                      <a:pt x="0" y="370632"/>
                      <a:pt x="22737" y="346271"/>
                      <a:pt x="50784" y="346271"/>
                    </a:cubicBezTo>
                    <a:lnTo>
                      <a:pt x="740722" y="346271"/>
                    </a:lnTo>
                    <a:lnTo>
                      <a:pt x="504230" y="92886"/>
                    </a:lnTo>
                    <a:cubicBezTo>
                      <a:pt x="484397" y="71637"/>
                      <a:pt x="484397" y="37186"/>
                      <a:pt x="504230" y="15937"/>
                    </a:cubicBezTo>
                    <a:cubicBezTo>
                      <a:pt x="524062" y="-5312"/>
                      <a:pt x="556216" y="-5312"/>
                      <a:pt x="576048" y="15937"/>
                    </a:cubicBezTo>
                    <a:close/>
                  </a:path>
                </a:pathLst>
              </a:custGeom>
              <a:solidFill>
                <a:schemeClr val="tx2"/>
              </a:solidFill>
              <a:ln w="100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 SemiBold" panose="02000503000000020004" pitchFamily="2" charset="0"/>
                </a:endParaRPr>
              </a:p>
            </p:txBody>
          </p:sp>
        </p:grp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D10B1EA-5661-D8A0-153A-1A8BA3EEFE19}"/>
              </a:ext>
            </a:extLst>
          </p:cNvPr>
          <p:cNvSpPr txBox="1">
            <a:spLocks/>
          </p:cNvSpPr>
          <p:nvPr/>
        </p:nvSpPr>
        <p:spPr>
          <a:xfrm>
            <a:off x="839932" y="859180"/>
            <a:ext cx="5256068" cy="24769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>
              <a:lnSpc>
                <a:spcPts val="3540"/>
              </a:lnSpc>
            </a:pPr>
            <a:r>
              <a:rPr lang="ru-RU" sz="2800" spc="-20" dirty="0" err="1">
                <a:latin typeface="Inter Display SemiBold" panose="02000503000000020004" pitchFamily="2" charset="0"/>
                <a:ea typeface="Inter Display SemiBold" panose="02000503000000020004" pitchFamily="2" charset="0"/>
              </a:rPr>
              <a:t>E</a:t>
            </a:r>
            <a:r>
              <a:rPr lang="en-GB" sz="2800" spc="-20" dirty="0" err="1">
                <a:latin typeface="Inter Display SemiBold" panose="02000503000000020004" pitchFamily="2" charset="0"/>
                <a:ea typeface="Inter Display SemiBold" panose="02000503000000020004" pitchFamily="2" charset="0"/>
              </a:rPr>
              <a:t>dgeCloud</a:t>
            </a:r>
            <a:r>
              <a:rPr lang="en-GB" sz="2800" spc="-20" dirty="0">
                <a:latin typeface="Inter Display SemiBold" panose="02000503000000020004" pitchFamily="2" charset="0"/>
                <a:ea typeface="Inter Display SemiBold" panose="02000503000000020004" pitchFamily="2" charset="0"/>
              </a:rPr>
              <a:t> </a:t>
            </a:r>
            <a:r>
              <a:rPr lang="en-GB" sz="2800" spc="-20" dirty="0" err="1">
                <a:solidFill>
                  <a:srgbClr val="196CFC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п</a:t>
            </a:r>
            <a:r>
              <a:rPr lang="ru-RU" sz="2800" spc="-20" dirty="0" err="1">
                <a:solidFill>
                  <a:srgbClr val="196CFC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оможет</a:t>
            </a:r>
            <a:r>
              <a:rPr lang="ru-RU" sz="2800" spc="-20" dirty="0">
                <a:latin typeface="Inter Display SemiBold" panose="02000503000000020004" pitchFamily="2" charset="0"/>
                <a:ea typeface="Inter Display SemiBold" panose="02000503000000020004" pitchFamily="2" charset="0"/>
              </a:rPr>
              <a:t> превратить крупные капитальные затраты</a:t>
            </a:r>
            <a:br>
              <a:rPr lang="ru-RU" sz="2800" spc="-20" dirty="0">
                <a:latin typeface="Inter Display SemiBold" panose="02000503000000020004" pitchFamily="2" charset="0"/>
                <a:ea typeface="Inter Display SemiBold" panose="02000503000000020004" pitchFamily="2" charset="0"/>
              </a:rPr>
            </a:br>
            <a:r>
              <a:rPr lang="ru-RU" sz="2800" spc="-20" dirty="0"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в управляемые эксплуатационные расходы</a:t>
            </a:r>
            <a:br>
              <a:rPr lang="ru-RU" sz="2800" spc="-20" dirty="0">
                <a:latin typeface="Inter Display SemiBold" panose="02000503000000020004" pitchFamily="2" charset="0"/>
                <a:ea typeface="Inter Display SemiBold" panose="02000503000000020004" pitchFamily="2" charset="0"/>
              </a:rPr>
            </a:br>
            <a:r>
              <a:rPr lang="ru-RU" sz="2800" spc="-20" dirty="0"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и расти быстрее. </a:t>
            </a:r>
          </a:p>
          <a:p>
            <a:pPr>
              <a:lnSpc>
                <a:spcPts val="3540"/>
              </a:lnSpc>
            </a:pPr>
            <a:endParaRPr lang="ru-RU" sz="2800" spc="-20" dirty="0"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8" name="Rounded Rectangle 5">
            <a:hlinkClick r:id="rId5"/>
            <a:extLst>
              <a:ext uri="{FF2B5EF4-FFF2-40B4-BE49-F238E27FC236}">
                <a16:creationId xmlns:a16="http://schemas.microsoft.com/office/drawing/2014/main" id="{FF1386F2-A11A-D4F2-CCC9-F40D72DD7039}"/>
              </a:ext>
            </a:extLst>
          </p:cNvPr>
          <p:cNvSpPr>
            <a:spLocks/>
          </p:cNvSpPr>
          <p:nvPr/>
        </p:nvSpPr>
        <p:spPr>
          <a:xfrm>
            <a:off x="3893667" y="3956041"/>
            <a:ext cx="1886998" cy="2146380"/>
          </a:xfrm>
          <a:prstGeom prst="roundRect">
            <a:avLst>
              <a:gd name="adj" fmla="val 10521"/>
            </a:avLst>
          </a:prstGeom>
          <a:solidFill>
            <a:schemeClr val="bg1">
              <a:alpha val="0"/>
            </a:schemeClr>
          </a:solidFill>
          <a:ln w="15875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28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сфера, синий, свет, размытие&#10;&#10;Автоматически созданное описание">
            <a:extLst>
              <a:ext uri="{FF2B5EF4-FFF2-40B4-BE49-F238E27FC236}">
                <a16:creationId xmlns:a16="http://schemas.microsoft.com/office/drawing/2014/main" id="{F0EA9BBC-C79C-CE1C-AE0E-898748D5E1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490" b="6285"/>
          <a:stretch>
            <a:fillRect/>
          </a:stretch>
        </p:blipFill>
        <p:spPr>
          <a:xfrm rot="16200000">
            <a:off x="6443782" y="1114640"/>
            <a:ext cx="6191251" cy="4628718"/>
          </a:xfrm>
          <a:custGeom>
            <a:avLst/>
            <a:gdLst>
              <a:gd name="connsiteX0" fmla="*/ 6191251 w 6191251"/>
              <a:gd name="connsiteY0" fmla="*/ 295034 h 4628718"/>
              <a:gd name="connsiteX1" fmla="*/ 6191251 w 6191251"/>
              <a:gd name="connsiteY1" fmla="*/ 4333684 h 4628718"/>
              <a:gd name="connsiteX2" fmla="*/ 5896217 w 6191251"/>
              <a:gd name="connsiteY2" fmla="*/ 4628718 h 4628718"/>
              <a:gd name="connsiteX3" fmla="*/ 295034 w 6191251"/>
              <a:gd name="connsiteY3" fmla="*/ 4628718 h 4628718"/>
              <a:gd name="connsiteX4" fmla="*/ 0 w 6191251"/>
              <a:gd name="connsiteY4" fmla="*/ 4333684 h 4628718"/>
              <a:gd name="connsiteX5" fmla="*/ 0 w 6191251"/>
              <a:gd name="connsiteY5" fmla="*/ 295034 h 4628718"/>
              <a:gd name="connsiteX6" fmla="*/ 295034 w 6191251"/>
              <a:gd name="connsiteY6" fmla="*/ 0 h 4628718"/>
              <a:gd name="connsiteX7" fmla="*/ 5896217 w 6191251"/>
              <a:gd name="connsiteY7" fmla="*/ 0 h 4628718"/>
              <a:gd name="connsiteX8" fmla="*/ 6191251 w 6191251"/>
              <a:gd name="connsiteY8" fmla="*/ 295034 h 462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91251" h="4628718">
                <a:moveTo>
                  <a:pt x="6191251" y="295034"/>
                </a:moveTo>
                <a:lnTo>
                  <a:pt x="6191251" y="4333684"/>
                </a:lnTo>
                <a:cubicBezTo>
                  <a:pt x="6191251" y="4496627"/>
                  <a:pt x="6059160" y="4628718"/>
                  <a:pt x="5896217" y="4628718"/>
                </a:cubicBezTo>
                <a:lnTo>
                  <a:pt x="295034" y="4628718"/>
                </a:lnTo>
                <a:cubicBezTo>
                  <a:pt x="132091" y="4628718"/>
                  <a:pt x="0" y="4496627"/>
                  <a:pt x="0" y="4333684"/>
                </a:cubicBezTo>
                <a:lnTo>
                  <a:pt x="0" y="295034"/>
                </a:lnTo>
                <a:cubicBezTo>
                  <a:pt x="0" y="132091"/>
                  <a:pt x="132091" y="0"/>
                  <a:pt x="295034" y="0"/>
                </a:cubicBezTo>
                <a:lnTo>
                  <a:pt x="5896217" y="0"/>
                </a:lnTo>
                <a:cubicBezTo>
                  <a:pt x="6059160" y="0"/>
                  <a:pt x="6191251" y="132091"/>
                  <a:pt x="6191251" y="295034"/>
                </a:cubicBez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4CAE09-9890-4A40-443A-587F247BCB63}"/>
              </a:ext>
            </a:extLst>
          </p:cNvPr>
          <p:cNvSpPr txBox="1">
            <a:spLocks/>
          </p:cNvSpPr>
          <p:nvPr/>
        </p:nvSpPr>
        <p:spPr>
          <a:xfrm>
            <a:off x="334964" y="828770"/>
            <a:ext cx="5650201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E</a:t>
            </a:r>
            <a:r>
              <a:rPr lang="en-GB" sz="32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dge</a:t>
            </a:r>
            <a:r>
              <a:rPr lang="ru-RU" sz="32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Сl</a:t>
            </a:r>
            <a:r>
              <a:rPr lang="en-GB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oud</a:t>
            </a: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32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</a:t>
            </a: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цифрах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31AC00-F425-23F6-C65F-4BD20B760A14}"/>
              </a:ext>
            </a:extLst>
          </p:cNvPr>
          <p:cNvSpPr txBox="1"/>
          <p:nvPr/>
        </p:nvSpPr>
        <p:spPr>
          <a:xfrm>
            <a:off x="7521833" y="4611128"/>
            <a:ext cx="2210752" cy="504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3200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До 1 Гбит/с</a:t>
            </a:r>
            <a:endParaRPr lang="en-RU" sz="3200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16B21D-68F8-E2EC-6EB1-62765689555E}"/>
              </a:ext>
            </a:extLst>
          </p:cNvPr>
          <p:cNvSpPr txBox="1"/>
          <p:nvPr/>
        </p:nvSpPr>
        <p:spPr>
          <a:xfrm>
            <a:off x="7521833" y="5282294"/>
            <a:ext cx="268590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2">
              <a:spcAft>
                <a:spcPts val="1000"/>
              </a:spcAft>
            </a:pPr>
            <a:r>
              <a:rPr lang="ru-RU" sz="1400" dirty="0">
                <a:solidFill>
                  <a:schemeClr val="bg1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Бесплатный интернет</a:t>
            </a:r>
            <a:endParaRPr lang="en-RU" sz="1400" dirty="0">
              <a:solidFill>
                <a:schemeClr val="bg1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130143-8882-3F82-CCCD-8AF65955AF75}"/>
              </a:ext>
            </a:extLst>
          </p:cNvPr>
          <p:cNvSpPr txBox="1"/>
          <p:nvPr/>
        </p:nvSpPr>
        <p:spPr>
          <a:xfrm>
            <a:off x="7521832" y="5820903"/>
            <a:ext cx="467016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Tier III </a:t>
            </a:r>
            <a:r>
              <a:rPr lang="ru-RU" sz="3200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дата-центры </a:t>
            </a:r>
          </a:p>
        </p:txBody>
      </p:sp>
      <p:sp>
        <p:nvSpPr>
          <p:cNvPr id="40" name="Rounded Rectangle 3">
            <a:extLst>
              <a:ext uri="{FF2B5EF4-FFF2-40B4-BE49-F238E27FC236}">
                <a16:creationId xmlns:a16="http://schemas.microsoft.com/office/drawing/2014/main" id="{444D8643-8EC3-ED45-D10A-8EA9FA72B748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316185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</a:t>
            </a:r>
            <a:r>
              <a:rPr lang="en-GB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 </a:t>
            </a:r>
            <a:r>
              <a:rPr lang="en-GB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пр</a:t>
            </a:r>
            <a:r>
              <a:rPr lang="ru-RU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одукте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41" name="Rounded Rectangle 9">
            <a:extLst>
              <a:ext uri="{FF2B5EF4-FFF2-40B4-BE49-F238E27FC236}">
                <a16:creationId xmlns:a16="http://schemas.microsoft.com/office/drawing/2014/main" id="{82BAD389-153D-E18F-3987-836918B4D0D2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800" b="1" dirty="0">
              <a:latin typeface="Inter Display SemiBold" panose="02000503000000020004" pitchFamily="2" charset="0"/>
            </a:endParaRPr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B90C4ABB-CAF5-0A3A-E3D4-7CFFE6BD68E0}"/>
              </a:ext>
            </a:extLst>
          </p:cNvPr>
          <p:cNvSpPr txBox="1">
            <a:spLocks/>
          </p:cNvSpPr>
          <p:nvPr/>
        </p:nvSpPr>
        <p:spPr>
          <a:xfrm>
            <a:off x="367031" y="364737"/>
            <a:ext cx="189204" cy="123111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2</a:t>
            </a:r>
            <a:endParaRPr lang="en-RU" sz="800" b="1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A0E4DE03-0BD7-E2CF-EEBB-8E93FD99E30F}"/>
              </a:ext>
            </a:extLst>
          </p:cNvPr>
          <p:cNvSpPr>
            <a:spLocks/>
          </p:cNvSpPr>
          <p:nvPr/>
        </p:nvSpPr>
        <p:spPr>
          <a:xfrm>
            <a:off x="334144" y="2241550"/>
            <a:ext cx="2520000" cy="1043253"/>
          </a:xfrm>
          <a:prstGeom prst="roundRect">
            <a:avLst>
              <a:gd name="adj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3200" spc="-100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67B289-3167-0501-C4BF-AC7D671FE62E}"/>
              </a:ext>
            </a:extLst>
          </p:cNvPr>
          <p:cNvSpPr txBox="1"/>
          <p:nvPr/>
        </p:nvSpPr>
        <p:spPr>
          <a:xfrm>
            <a:off x="490809" y="2543388"/>
            <a:ext cx="2206670" cy="504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 algn="ctr">
              <a:lnSpc>
                <a:spcPct val="110000"/>
              </a:lnSpc>
              <a:spcAft>
                <a:spcPts val="1000"/>
              </a:spcAft>
            </a:pPr>
            <a:r>
              <a:rPr lang="en-GB" sz="3200" b="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2 000+</a:t>
            </a:r>
            <a:endParaRPr lang="en-RU" sz="1600" b="1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B5EDE22D-1F2C-B321-BD32-1448069FCFAF}"/>
              </a:ext>
            </a:extLst>
          </p:cNvPr>
          <p:cNvSpPr>
            <a:spLocks/>
          </p:cNvSpPr>
          <p:nvPr/>
        </p:nvSpPr>
        <p:spPr>
          <a:xfrm>
            <a:off x="334144" y="3382700"/>
            <a:ext cx="2520000" cy="670862"/>
          </a:xfrm>
          <a:prstGeom prst="roundRect">
            <a:avLst>
              <a:gd name="adj" fmla="val 23530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68567-9086-385D-C6A1-09BF45371D01}"/>
              </a:ext>
            </a:extLst>
          </p:cNvPr>
          <p:cNvSpPr txBox="1"/>
          <p:nvPr/>
        </p:nvSpPr>
        <p:spPr>
          <a:xfrm>
            <a:off x="334963" y="3633980"/>
            <a:ext cx="2519181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2" algn="ctr">
              <a:spcAft>
                <a:spcPts val="1000"/>
              </a:spcAft>
            </a:pP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Физических</a:t>
            </a:r>
            <a:r>
              <a:rPr lang="en-GB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 </a:t>
            </a: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серверов</a:t>
            </a:r>
            <a:endParaRPr lang="en-RU" sz="1200" dirty="0">
              <a:latin typeface="Inter Display Medium" panose="02000503000000020004" pitchFamily="2" charset="0"/>
              <a:ea typeface="Inter Display Medium" panose="02000503000000020004" pitchFamily="2" charset="0"/>
              <a:cs typeface="Inter Display Medium" panose="02000503000000020004" pitchFamily="2" charset="0"/>
            </a:endParaRPr>
          </a:p>
        </p:txBody>
      </p:sp>
      <p:grpSp>
        <p:nvGrpSpPr>
          <p:cNvPr id="10" name="Group 69">
            <a:extLst>
              <a:ext uri="{FF2B5EF4-FFF2-40B4-BE49-F238E27FC236}">
                <a16:creationId xmlns:a16="http://schemas.microsoft.com/office/drawing/2014/main" id="{653C09BD-5A08-5366-2EF2-1A460A90B27B}"/>
              </a:ext>
            </a:extLst>
          </p:cNvPr>
          <p:cNvGrpSpPr/>
          <p:nvPr/>
        </p:nvGrpSpPr>
        <p:grpSpPr>
          <a:xfrm>
            <a:off x="1414144" y="3155946"/>
            <a:ext cx="360000" cy="360000"/>
            <a:chOff x="1414144" y="3884863"/>
            <a:chExt cx="360000" cy="360000"/>
          </a:xfrm>
        </p:grpSpPr>
        <p:sp>
          <p:nvSpPr>
            <p:cNvPr id="11" name="Rounded Rectangle 7">
              <a:extLst>
                <a:ext uri="{FF2B5EF4-FFF2-40B4-BE49-F238E27FC236}">
                  <a16:creationId xmlns:a16="http://schemas.microsoft.com/office/drawing/2014/main" id="{398DBB1A-7A80-F427-DFB0-B16000028EFF}"/>
                </a:ext>
              </a:extLst>
            </p:cNvPr>
            <p:cNvSpPr/>
            <p:nvPr/>
          </p:nvSpPr>
          <p:spPr>
            <a:xfrm>
              <a:off x="1414144" y="3884863"/>
              <a:ext cx="360000" cy="3600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" panose="02000503000000020004" pitchFamily="2" charset="0"/>
              </a:endParaRPr>
            </a:p>
          </p:txBody>
        </p:sp>
        <p:grpSp>
          <p:nvGrpSpPr>
            <p:cNvPr id="12" name="Group 62">
              <a:extLst>
                <a:ext uri="{FF2B5EF4-FFF2-40B4-BE49-F238E27FC236}">
                  <a16:creationId xmlns:a16="http://schemas.microsoft.com/office/drawing/2014/main" id="{605E34A1-5300-CF42-4895-B5F0FB10C627}"/>
                </a:ext>
              </a:extLst>
            </p:cNvPr>
            <p:cNvGrpSpPr/>
            <p:nvPr/>
          </p:nvGrpSpPr>
          <p:grpSpPr>
            <a:xfrm>
              <a:off x="1498942" y="3969661"/>
              <a:ext cx="190404" cy="190404"/>
              <a:chOff x="2889094" y="3847788"/>
              <a:chExt cx="190404" cy="190404"/>
            </a:xfrm>
          </p:grpSpPr>
          <p:sp>
            <p:nvSpPr>
              <p:cNvPr id="13" name="Freeform 54">
                <a:extLst>
                  <a:ext uri="{FF2B5EF4-FFF2-40B4-BE49-F238E27FC236}">
                    <a16:creationId xmlns:a16="http://schemas.microsoft.com/office/drawing/2014/main" id="{17598FA8-4F42-EE48-389E-294A4E99E847}"/>
                  </a:ext>
                </a:extLst>
              </p:cNvPr>
              <p:cNvSpPr/>
              <p:nvPr/>
            </p:nvSpPr>
            <p:spPr>
              <a:xfrm>
                <a:off x="2889094" y="3847788"/>
                <a:ext cx="190404" cy="76104"/>
              </a:xfrm>
              <a:custGeom>
                <a:avLst/>
                <a:gdLst>
                  <a:gd name="connsiteX0" fmla="*/ 164878 w 190404"/>
                  <a:gd name="connsiteY0" fmla="*/ 76105 h 76104"/>
                  <a:gd name="connsiteX1" fmla="*/ 25527 w 190404"/>
                  <a:gd name="connsiteY1" fmla="*/ 76105 h 76104"/>
                  <a:gd name="connsiteX2" fmla="*/ 0 w 190404"/>
                  <a:gd name="connsiteY2" fmla="*/ 50578 h 76104"/>
                  <a:gd name="connsiteX3" fmla="*/ 0 w 190404"/>
                  <a:gd name="connsiteY3" fmla="*/ 25527 h 76104"/>
                  <a:gd name="connsiteX4" fmla="*/ 25527 w 190404"/>
                  <a:gd name="connsiteY4" fmla="*/ 0 h 76104"/>
                  <a:gd name="connsiteX5" fmla="*/ 164878 w 190404"/>
                  <a:gd name="connsiteY5" fmla="*/ 0 h 76104"/>
                  <a:gd name="connsiteX6" fmla="*/ 190405 w 190404"/>
                  <a:gd name="connsiteY6" fmla="*/ 25527 h 76104"/>
                  <a:gd name="connsiteX7" fmla="*/ 190405 w 190404"/>
                  <a:gd name="connsiteY7" fmla="*/ 50578 h 76104"/>
                  <a:gd name="connsiteX8" fmla="*/ 164878 w 190404"/>
                  <a:gd name="connsiteY8" fmla="*/ 76105 h 7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404" h="76104">
                    <a:moveTo>
                      <a:pt x="164878" y="76105"/>
                    </a:moveTo>
                    <a:lnTo>
                      <a:pt x="25527" y="76105"/>
                    </a:lnTo>
                    <a:cubicBezTo>
                      <a:pt x="11430" y="76105"/>
                      <a:pt x="0" y="64580"/>
                      <a:pt x="0" y="50578"/>
                    </a:cubicBezTo>
                    <a:lnTo>
                      <a:pt x="0" y="25527"/>
                    </a:lnTo>
                    <a:cubicBezTo>
                      <a:pt x="0" y="11430"/>
                      <a:pt x="11525" y="0"/>
                      <a:pt x="25527" y="0"/>
                    </a:cubicBezTo>
                    <a:lnTo>
                      <a:pt x="164878" y="0"/>
                    </a:lnTo>
                    <a:cubicBezTo>
                      <a:pt x="178975" y="0"/>
                      <a:pt x="190405" y="11525"/>
                      <a:pt x="190405" y="25527"/>
                    </a:cubicBezTo>
                    <a:lnTo>
                      <a:pt x="190405" y="50578"/>
                    </a:lnTo>
                    <a:cubicBezTo>
                      <a:pt x="190405" y="64580"/>
                      <a:pt x="178879" y="76105"/>
                      <a:pt x="164878" y="76105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4" name="Freeform 55">
                <a:extLst>
                  <a:ext uri="{FF2B5EF4-FFF2-40B4-BE49-F238E27FC236}">
                    <a16:creationId xmlns:a16="http://schemas.microsoft.com/office/drawing/2014/main" id="{525258C0-8F54-C5C6-40B0-85E855BA2276}"/>
                  </a:ext>
                </a:extLst>
              </p:cNvPr>
              <p:cNvSpPr/>
              <p:nvPr/>
            </p:nvSpPr>
            <p:spPr>
              <a:xfrm>
                <a:off x="2889094" y="3962088"/>
                <a:ext cx="190404" cy="76104"/>
              </a:xfrm>
              <a:custGeom>
                <a:avLst/>
                <a:gdLst>
                  <a:gd name="connsiteX0" fmla="*/ 164878 w 190404"/>
                  <a:gd name="connsiteY0" fmla="*/ 76105 h 76104"/>
                  <a:gd name="connsiteX1" fmla="*/ 25527 w 190404"/>
                  <a:gd name="connsiteY1" fmla="*/ 76105 h 76104"/>
                  <a:gd name="connsiteX2" fmla="*/ 0 w 190404"/>
                  <a:gd name="connsiteY2" fmla="*/ 50578 h 76104"/>
                  <a:gd name="connsiteX3" fmla="*/ 0 w 190404"/>
                  <a:gd name="connsiteY3" fmla="*/ 25527 h 76104"/>
                  <a:gd name="connsiteX4" fmla="*/ 25527 w 190404"/>
                  <a:gd name="connsiteY4" fmla="*/ 0 h 76104"/>
                  <a:gd name="connsiteX5" fmla="*/ 164878 w 190404"/>
                  <a:gd name="connsiteY5" fmla="*/ 0 h 76104"/>
                  <a:gd name="connsiteX6" fmla="*/ 190405 w 190404"/>
                  <a:gd name="connsiteY6" fmla="*/ 25527 h 76104"/>
                  <a:gd name="connsiteX7" fmla="*/ 190405 w 190404"/>
                  <a:gd name="connsiteY7" fmla="*/ 50578 h 76104"/>
                  <a:gd name="connsiteX8" fmla="*/ 164878 w 190404"/>
                  <a:gd name="connsiteY8" fmla="*/ 76105 h 7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404" h="76104">
                    <a:moveTo>
                      <a:pt x="164878" y="76105"/>
                    </a:moveTo>
                    <a:lnTo>
                      <a:pt x="25527" y="76105"/>
                    </a:lnTo>
                    <a:cubicBezTo>
                      <a:pt x="11430" y="76105"/>
                      <a:pt x="0" y="64580"/>
                      <a:pt x="0" y="50578"/>
                    </a:cubicBezTo>
                    <a:lnTo>
                      <a:pt x="0" y="25527"/>
                    </a:lnTo>
                    <a:cubicBezTo>
                      <a:pt x="0" y="11430"/>
                      <a:pt x="11525" y="0"/>
                      <a:pt x="25527" y="0"/>
                    </a:cubicBezTo>
                    <a:lnTo>
                      <a:pt x="164878" y="0"/>
                    </a:lnTo>
                    <a:cubicBezTo>
                      <a:pt x="178975" y="0"/>
                      <a:pt x="190405" y="11525"/>
                      <a:pt x="190405" y="25527"/>
                    </a:cubicBezTo>
                    <a:lnTo>
                      <a:pt x="190405" y="50578"/>
                    </a:lnTo>
                    <a:cubicBezTo>
                      <a:pt x="190405" y="64580"/>
                      <a:pt x="178879" y="76105"/>
                      <a:pt x="164878" y="76105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5" name="Freeform 56">
                <a:extLst>
                  <a:ext uri="{FF2B5EF4-FFF2-40B4-BE49-F238E27FC236}">
                    <a16:creationId xmlns:a16="http://schemas.microsoft.com/office/drawing/2014/main" id="{36F44809-BD7E-A1E3-6D6B-2C6DE67A6262}"/>
                  </a:ext>
                </a:extLst>
              </p:cNvPr>
              <p:cNvSpPr/>
              <p:nvPr/>
            </p:nvSpPr>
            <p:spPr>
              <a:xfrm>
                <a:off x="2927099" y="3876268"/>
                <a:ext cx="9525" cy="19050"/>
              </a:xfrm>
              <a:custGeom>
                <a:avLst/>
                <a:gdLst>
                  <a:gd name="connsiteX0" fmla="*/ 0 w 9525"/>
                  <a:gd name="connsiteY0" fmla="*/ 0 h 19050"/>
                  <a:gd name="connsiteX1" fmla="*/ 0 w 9525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5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6" name="Freeform 57">
                <a:extLst>
                  <a:ext uri="{FF2B5EF4-FFF2-40B4-BE49-F238E27FC236}">
                    <a16:creationId xmlns:a16="http://schemas.microsoft.com/office/drawing/2014/main" id="{A8FE3D22-2560-A981-DCD4-AC8F529A023D}"/>
                  </a:ext>
                </a:extLst>
              </p:cNvPr>
              <p:cNvSpPr/>
              <p:nvPr/>
            </p:nvSpPr>
            <p:spPr>
              <a:xfrm>
                <a:off x="2965199" y="3876268"/>
                <a:ext cx="9525" cy="19050"/>
              </a:xfrm>
              <a:custGeom>
                <a:avLst/>
                <a:gdLst>
                  <a:gd name="connsiteX0" fmla="*/ 0 w 9525"/>
                  <a:gd name="connsiteY0" fmla="*/ 0 h 19050"/>
                  <a:gd name="connsiteX1" fmla="*/ 0 w 9525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5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7" name="Freeform 58">
                <a:extLst>
                  <a:ext uri="{FF2B5EF4-FFF2-40B4-BE49-F238E27FC236}">
                    <a16:creationId xmlns:a16="http://schemas.microsoft.com/office/drawing/2014/main" id="{7A2450FA-0BE5-F622-FB28-79CF151F9CC2}"/>
                  </a:ext>
                </a:extLst>
              </p:cNvPr>
              <p:cNvSpPr/>
              <p:nvPr/>
            </p:nvSpPr>
            <p:spPr>
              <a:xfrm>
                <a:off x="2927099" y="3990568"/>
                <a:ext cx="9525" cy="19050"/>
              </a:xfrm>
              <a:custGeom>
                <a:avLst/>
                <a:gdLst>
                  <a:gd name="connsiteX0" fmla="*/ 0 w 9525"/>
                  <a:gd name="connsiteY0" fmla="*/ 0 h 19050"/>
                  <a:gd name="connsiteX1" fmla="*/ 0 w 9525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5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9" name="Freeform 59">
                <a:extLst>
                  <a:ext uri="{FF2B5EF4-FFF2-40B4-BE49-F238E27FC236}">
                    <a16:creationId xmlns:a16="http://schemas.microsoft.com/office/drawing/2014/main" id="{82533932-CF9A-7D1A-B554-426446A1056B}"/>
                  </a:ext>
                </a:extLst>
              </p:cNvPr>
              <p:cNvSpPr/>
              <p:nvPr/>
            </p:nvSpPr>
            <p:spPr>
              <a:xfrm>
                <a:off x="2965199" y="3990568"/>
                <a:ext cx="9525" cy="19050"/>
              </a:xfrm>
              <a:custGeom>
                <a:avLst/>
                <a:gdLst>
                  <a:gd name="connsiteX0" fmla="*/ 0 w 9525"/>
                  <a:gd name="connsiteY0" fmla="*/ 0 h 19050"/>
                  <a:gd name="connsiteX1" fmla="*/ 0 w 9525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5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20" name="Freeform 60">
                <a:extLst>
                  <a:ext uri="{FF2B5EF4-FFF2-40B4-BE49-F238E27FC236}">
                    <a16:creationId xmlns:a16="http://schemas.microsoft.com/office/drawing/2014/main" id="{001B7D8B-6BF0-A3C6-5B39-EC2699239FB1}"/>
                  </a:ext>
                </a:extLst>
              </p:cNvPr>
              <p:cNvSpPr/>
              <p:nvPr/>
            </p:nvSpPr>
            <p:spPr>
              <a:xfrm>
                <a:off x="3003299" y="3885793"/>
                <a:ext cx="38100" cy="9525"/>
              </a:xfrm>
              <a:custGeom>
                <a:avLst/>
                <a:gdLst>
                  <a:gd name="connsiteX0" fmla="*/ 0 w 38100"/>
                  <a:gd name="connsiteY0" fmla="*/ 0 h 9525"/>
                  <a:gd name="connsiteX1" fmla="*/ 38100 w 381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9525">
                    <a:moveTo>
                      <a:pt x="0" y="0"/>
                    </a:moveTo>
                    <a:lnTo>
                      <a:pt x="3810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21" name="Freeform 61">
                <a:extLst>
                  <a:ext uri="{FF2B5EF4-FFF2-40B4-BE49-F238E27FC236}">
                    <a16:creationId xmlns:a16="http://schemas.microsoft.com/office/drawing/2014/main" id="{3D628E21-1F5B-8410-517A-37537A7668B4}"/>
                  </a:ext>
                </a:extLst>
              </p:cNvPr>
              <p:cNvSpPr/>
              <p:nvPr/>
            </p:nvSpPr>
            <p:spPr>
              <a:xfrm>
                <a:off x="3003299" y="4000093"/>
                <a:ext cx="38100" cy="9525"/>
              </a:xfrm>
              <a:custGeom>
                <a:avLst/>
                <a:gdLst>
                  <a:gd name="connsiteX0" fmla="*/ 0 w 38100"/>
                  <a:gd name="connsiteY0" fmla="*/ 0 h 9525"/>
                  <a:gd name="connsiteX1" fmla="*/ 38100 w 381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9525">
                    <a:moveTo>
                      <a:pt x="0" y="0"/>
                    </a:moveTo>
                    <a:lnTo>
                      <a:pt x="3810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</p:grp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501CE96-6C25-4527-56A7-ECA9DB3F7B35}"/>
              </a:ext>
            </a:extLst>
          </p:cNvPr>
          <p:cNvSpPr>
            <a:spLocks/>
          </p:cNvSpPr>
          <p:nvPr/>
        </p:nvSpPr>
        <p:spPr>
          <a:xfrm>
            <a:off x="3389861" y="2241550"/>
            <a:ext cx="2520000" cy="1043253"/>
          </a:xfrm>
          <a:prstGeom prst="roundRect">
            <a:avLst>
              <a:gd name="adj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3200" spc="-100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4121C2-B69F-D052-DB77-62FB398E009B}"/>
              </a:ext>
            </a:extLst>
          </p:cNvPr>
          <p:cNvSpPr txBox="1"/>
          <p:nvPr/>
        </p:nvSpPr>
        <p:spPr>
          <a:xfrm>
            <a:off x="3546526" y="2543388"/>
            <a:ext cx="2206670" cy="504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 algn="ctr">
              <a:lnSpc>
                <a:spcPct val="110000"/>
              </a:lnSpc>
              <a:spcAft>
                <a:spcPts val="1000"/>
              </a:spcAft>
            </a:pPr>
            <a:r>
              <a:rPr lang="en-GB" sz="3200" b="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99,</a:t>
            </a:r>
            <a:r>
              <a:rPr lang="ru-RU" sz="3200" b="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95%</a:t>
            </a:r>
            <a:endParaRPr lang="en-RU" sz="1600" b="1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id="{F073484D-1D9D-EFF2-00C9-42865BCD3C33}"/>
              </a:ext>
            </a:extLst>
          </p:cNvPr>
          <p:cNvSpPr>
            <a:spLocks/>
          </p:cNvSpPr>
          <p:nvPr/>
        </p:nvSpPr>
        <p:spPr>
          <a:xfrm>
            <a:off x="3389861" y="3382700"/>
            <a:ext cx="2520000" cy="670862"/>
          </a:xfrm>
          <a:prstGeom prst="roundRect">
            <a:avLst>
              <a:gd name="adj" fmla="val 21805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FFA8C4-72A7-4BBB-B9A5-71225CE1E6BB}"/>
              </a:ext>
            </a:extLst>
          </p:cNvPr>
          <p:cNvSpPr txBox="1"/>
          <p:nvPr/>
        </p:nvSpPr>
        <p:spPr>
          <a:xfrm>
            <a:off x="3389862" y="3628563"/>
            <a:ext cx="252000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2" algn="ctr">
              <a:spcAft>
                <a:spcPts val="1000"/>
              </a:spcAft>
            </a:pPr>
            <a:r>
              <a:rPr lang="ru-RU" sz="1200" dirty="0" err="1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S</a:t>
            </a:r>
            <a:r>
              <a:rPr lang="en-GB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LA</a:t>
            </a:r>
            <a:endParaRPr lang="en-RU" sz="1200" dirty="0">
              <a:latin typeface="Inter Display Medium" panose="02000503000000020004" pitchFamily="2" charset="0"/>
              <a:ea typeface="Inter Display Medium" panose="02000503000000020004" pitchFamily="2" charset="0"/>
              <a:cs typeface="Inter Display Medium" panose="02000503000000020004" pitchFamily="2" charset="0"/>
            </a:endParaRPr>
          </a:p>
        </p:txBody>
      </p:sp>
      <p:sp>
        <p:nvSpPr>
          <p:cNvPr id="82" name="Rounded Rectangle 21">
            <a:extLst>
              <a:ext uri="{FF2B5EF4-FFF2-40B4-BE49-F238E27FC236}">
                <a16:creationId xmlns:a16="http://schemas.microsoft.com/office/drawing/2014/main" id="{644E239F-A1DC-D598-305F-42CD4CB6464E}"/>
              </a:ext>
            </a:extLst>
          </p:cNvPr>
          <p:cNvSpPr>
            <a:spLocks/>
          </p:cNvSpPr>
          <p:nvPr/>
        </p:nvSpPr>
        <p:spPr>
          <a:xfrm>
            <a:off x="334144" y="4368744"/>
            <a:ext cx="2520000" cy="1043253"/>
          </a:xfrm>
          <a:prstGeom prst="roundRect">
            <a:avLst>
              <a:gd name="adj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3200" spc="-100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BC23164-771B-9FC9-339E-11E3D205CB20}"/>
              </a:ext>
            </a:extLst>
          </p:cNvPr>
          <p:cNvSpPr txBox="1"/>
          <p:nvPr/>
        </p:nvSpPr>
        <p:spPr>
          <a:xfrm>
            <a:off x="490809" y="4670582"/>
            <a:ext cx="2206670" cy="504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 algn="ctr">
              <a:lnSpc>
                <a:spcPct val="110000"/>
              </a:lnSpc>
              <a:spcAft>
                <a:spcPts val="1000"/>
              </a:spcAft>
            </a:pPr>
            <a:r>
              <a:rPr lang="en-GB" sz="3200" b="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5+</a:t>
            </a:r>
            <a:endParaRPr lang="en-RU" sz="1600" b="1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84" name="Rounded Rectangle 18">
            <a:extLst>
              <a:ext uri="{FF2B5EF4-FFF2-40B4-BE49-F238E27FC236}">
                <a16:creationId xmlns:a16="http://schemas.microsoft.com/office/drawing/2014/main" id="{06B7E856-2F16-D5D7-D609-2FF41D914309}"/>
              </a:ext>
            </a:extLst>
          </p:cNvPr>
          <p:cNvSpPr>
            <a:spLocks/>
          </p:cNvSpPr>
          <p:nvPr/>
        </p:nvSpPr>
        <p:spPr>
          <a:xfrm>
            <a:off x="334144" y="5509893"/>
            <a:ext cx="2520000" cy="1016320"/>
          </a:xfrm>
          <a:prstGeom prst="roundRect">
            <a:avLst>
              <a:gd name="adj" fmla="val 18974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6555D56-0119-8F45-9B06-B10B5CA5239C}"/>
              </a:ext>
            </a:extLst>
          </p:cNvPr>
          <p:cNvSpPr txBox="1"/>
          <p:nvPr/>
        </p:nvSpPr>
        <p:spPr>
          <a:xfrm>
            <a:off x="334145" y="5790837"/>
            <a:ext cx="2520000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RU"/>
            </a:defPPr>
            <a:lvl3pPr marL="0" lvl="2" algn="ctr">
              <a:spcAft>
                <a:spcPts val="1000"/>
              </a:spcAft>
              <a:defRPr sz="140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defRPr>
            </a:lvl3pPr>
          </a:lstStyle>
          <a:p>
            <a:pPr lvl="2"/>
            <a:r>
              <a:rPr lang="ru-RU" sz="1200" dirty="0"/>
              <a:t>Локаций по всей России </a:t>
            </a:r>
            <a:br>
              <a:rPr lang="en-GB" sz="1200" dirty="0"/>
            </a:br>
            <a:r>
              <a:rPr lang="ru-RU" sz="1200" dirty="0"/>
              <a:t>и партнёрские точки</a:t>
            </a:r>
            <a:br>
              <a:rPr lang="en-GB" sz="1200" dirty="0"/>
            </a:br>
            <a:r>
              <a:rPr lang="ru-RU" sz="1200" dirty="0"/>
              <a:t>за рубежом</a:t>
            </a:r>
            <a:endParaRPr lang="en-RU" sz="1200" dirty="0"/>
          </a:p>
        </p:txBody>
      </p:sp>
      <p:sp>
        <p:nvSpPr>
          <p:cNvPr id="97" name="Rounded Rectangle 21">
            <a:extLst>
              <a:ext uri="{FF2B5EF4-FFF2-40B4-BE49-F238E27FC236}">
                <a16:creationId xmlns:a16="http://schemas.microsoft.com/office/drawing/2014/main" id="{6FE630AA-B640-EF3E-9A1E-B468DB07B924}"/>
              </a:ext>
            </a:extLst>
          </p:cNvPr>
          <p:cNvSpPr>
            <a:spLocks/>
          </p:cNvSpPr>
          <p:nvPr/>
        </p:nvSpPr>
        <p:spPr>
          <a:xfrm>
            <a:off x="3389861" y="4368744"/>
            <a:ext cx="2520000" cy="1043253"/>
          </a:xfrm>
          <a:prstGeom prst="roundRect">
            <a:avLst>
              <a:gd name="adj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3200" spc="-100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4D2B427-5F25-6556-D6D3-562CA751B6BF}"/>
              </a:ext>
            </a:extLst>
          </p:cNvPr>
          <p:cNvSpPr txBox="1"/>
          <p:nvPr/>
        </p:nvSpPr>
        <p:spPr>
          <a:xfrm>
            <a:off x="3546526" y="4670582"/>
            <a:ext cx="2206670" cy="504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 algn="ctr">
              <a:lnSpc>
                <a:spcPct val="110000"/>
              </a:lnSpc>
              <a:spcAft>
                <a:spcPts val="1000"/>
              </a:spcAft>
            </a:pPr>
            <a:r>
              <a:rPr lang="en-GB" sz="3200" b="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100+</a:t>
            </a:r>
            <a:endParaRPr lang="en-RU" sz="1600" b="1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99" name="Rounded Rectangle 18">
            <a:extLst>
              <a:ext uri="{FF2B5EF4-FFF2-40B4-BE49-F238E27FC236}">
                <a16:creationId xmlns:a16="http://schemas.microsoft.com/office/drawing/2014/main" id="{9AD56FF3-E1B9-3E9A-79E1-8D12C094C6B0}"/>
              </a:ext>
            </a:extLst>
          </p:cNvPr>
          <p:cNvSpPr>
            <a:spLocks/>
          </p:cNvSpPr>
          <p:nvPr/>
        </p:nvSpPr>
        <p:spPr>
          <a:xfrm>
            <a:off x="3389861" y="5509893"/>
            <a:ext cx="2520000" cy="1016320"/>
          </a:xfrm>
          <a:prstGeom prst="roundRect">
            <a:avLst>
              <a:gd name="adj" fmla="val 13833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999F941-6414-AF02-A691-9682C965F156}"/>
              </a:ext>
            </a:extLst>
          </p:cNvPr>
          <p:cNvSpPr txBox="1"/>
          <p:nvPr/>
        </p:nvSpPr>
        <p:spPr>
          <a:xfrm>
            <a:off x="3389860" y="5882457"/>
            <a:ext cx="2520001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RU"/>
            </a:defPPr>
            <a:lvl3pPr marL="0" lvl="2" algn="ctr">
              <a:spcAft>
                <a:spcPts val="1000"/>
              </a:spcAft>
              <a:defRPr sz="140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defRPr>
            </a:lvl3pPr>
          </a:lstStyle>
          <a:p>
            <a:pPr lvl="2"/>
            <a:r>
              <a:rPr lang="ru-RU" sz="1200" dirty="0"/>
              <a:t>Общая ёмкость</a:t>
            </a:r>
            <a:br>
              <a:rPr lang="en-GB" sz="1200" dirty="0"/>
            </a:br>
            <a:r>
              <a:rPr lang="ru-RU" sz="1200" dirty="0"/>
              <a:t>канальной части</a:t>
            </a:r>
            <a:endParaRPr lang="en-RU" sz="1200" dirty="0"/>
          </a:p>
        </p:txBody>
      </p:sp>
      <p:grpSp>
        <p:nvGrpSpPr>
          <p:cNvPr id="101" name="Group 69">
            <a:extLst>
              <a:ext uri="{FF2B5EF4-FFF2-40B4-BE49-F238E27FC236}">
                <a16:creationId xmlns:a16="http://schemas.microsoft.com/office/drawing/2014/main" id="{31E1D463-2A3F-E552-2902-CBB7045DAC96}"/>
              </a:ext>
            </a:extLst>
          </p:cNvPr>
          <p:cNvGrpSpPr/>
          <p:nvPr/>
        </p:nvGrpSpPr>
        <p:grpSpPr>
          <a:xfrm>
            <a:off x="4469861" y="5283140"/>
            <a:ext cx="360000" cy="360000"/>
            <a:chOff x="1414144" y="3884863"/>
            <a:chExt cx="360000" cy="360000"/>
          </a:xfrm>
        </p:grpSpPr>
        <p:sp>
          <p:nvSpPr>
            <p:cNvPr id="102" name="Rounded Rectangle 7">
              <a:extLst>
                <a:ext uri="{FF2B5EF4-FFF2-40B4-BE49-F238E27FC236}">
                  <a16:creationId xmlns:a16="http://schemas.microsoft.com/office/drawing/2014/main" id="{1FA9E0B4-A04D-347C-FF77-19976859AB1D}"/>
                </a:ext>
              </a:extLst>
            </p:cNvPr>
            <p:cNvSpPr/>
            <p:nvPr/>
          </p:nvSpPr>
          <p:spPr>
            <a:xfrm>
              <a:off x="1414144" y="3884863"/>
              <a:ext cx="360000" cy="3600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" panose="02000503000000020004" pitchFamily="2" charset="0"/>
              </a:endParaRPr>
            </a:p>
          </p:txBody>
        </p:sp>
        <p:grpSp>
          <p:nvGrpSpPr>
            <p:cNvPr id="103" name="Group 62">
              <a:extLst>
                <a:ext uri="{FF2B5EF4-FFF2-40B4-BE49-F238E27FC236}">
                  <a16:creationId xmlns:a16="http://schemas.microsoft.com/office/drawing/2014/main" id="{B3A69E67-E9E1-60CA-902D-465FBDD5637C}"/>
                </a:ext>
              </a:extLst>
            </p:cNvPr>
            <p:cNvGrpSpPr/>
            <p:nvPr/>
          </p:nvGrpSpPr>
          <p:grpSpPr>
            <a:xfrm>
              <a:off x="1498942" y="3969661"/>
              <a:ext cx="190404" cy="190404"/>
              <a:chOff x="2889094" y="3847788"/>
              <a:chExt cx="190404" cy="190404"/>
            </a:xfrm>
          </p:grpSpPr>
          <p:sp>
            <p:nvSpPr>
              <p:cNvPr id="104" name="Freeform 54">
                <a:extLst>
                  <a:ext uri="{FF2B5EF4-FFF2-40B4-BE49-F238E27FC236}">
                    <a16:creationId xmlns:a16="http://schemas.microsoft.com/office/drawing/2014/main" id="{B24D4ADA-7CCC-8649-4688-DB0B93A6B5AD}"/>
                  </a:ext>
                </a:extLst>
              </p:cNvPr>
              <p:cNvSpPr/>
              <p:nvPr/>
            </p:nvSpPr>
            <p:spPr>
              <a:xfrm>
                <a:off x="2889094" y="3847788"/>
                <a:ext cx="190404" cy="76104"/>
              </a:xfrm>
              <a:custGeom>
                <a:avLst/>
                <a:gdLst>
                  <a:gd name="connsiteX0" fmla="*/ 164878 w 190404"/>
                  <a:gd name="connsiteY0" fmla="*/ 76105 h 76104"/>
                  <a:gd name="connsiteX1" fmla="*/ 25527 w 190404"/>
                  <a:gd name="connsiteY1" fmla="*/ 76105 h 76104"/>
                  <a:gd name="connsiteX2" fmla="*/ 0 w 190404"/>
                  <a:gd name="connsiteY2" fmla="*/ 50578 h 76104"/>
                  <a:gd name="connsiteX3" fmla="*/ 0 w 190404"/>
                  <a:gd name="connsiteY3" fmla="*/ 25527 h 76104"/>
                  <a:gd name="connsiteX4" fmla="*/ 25527 w 190404"/>
                  <a:gd name="connsiteY4" fmla="*/ 0 h 76104"/>
                  <a:gd name="connsiteX5" fmla="*/ 164878 w 190404"/>
                  <a:gd name="connsiteY5" fmla="*/ 0 h 76104"/>
                  <a:gd name="connsiteX6" fmla="*/ 190405 w 190404"/>
                  <a:gd name="connsiteY6" fmla="*/ 25527 h 76104"/>
                  <a:gd name="connsiteX7" fmla="*/ 190405 w 190404"/>
                  <a:gd name="connsiteY7" fmla="*/ 50578 h 76104"/>
                  <a:gd name="connsiteX8" fmla="*/ 164878 w 190404"/>
                  <a:gd name="connsiteY8" fmla="*/ 76105 h 7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404" h="76104">
                    <a:moveTo>
                      <a:pt x="164878" y="76105"/>
                    </a:moveTo>
                    <a:lnTo>
                      <a:pt x="25527" y="76105"/>
                    </a:lnTo>
                    <a:cubicBezTo>
                      <a:pt x="11430" y="76105"/>
                      <a:pt x="0" y="64580"/>
                      <a:pt x="0" y="50578"/>
                    </a:cubicBezTo>
                    <a:lnTo>
                      <a:pt x="0" y="25527"/>
                    </a:lnTo>
                    <a:cubicBezTo>
                      <a:pt x="0" y="11430"/>
                      <a:pt x="11525" y="0"/>
                      <a:pt x="25527" y="0"/>
                    </a:cubicBezTo>
                    <a:lnTo>
                      <a:pt x="164878" y="0"/>
                    </a:lnTo>
                    <a:cubicBezTo>
                      <a:pt x="178975" y="0"/>
                      <a:pt x="190405" y="11525"/>
                      <a:pt x="190405" y="25527"/>
                    </a:cubicBezTo>
                    <a:lnTo>
                      <a:pt x="190405" y="50578"/>
                    </a:lnTo>
                    <a:cubicBezTo>
                      <a:pt x="190405" y="64580"/>
                      <a:pt x="178879" y="76105"/>
                      <a:pt x="164878" y="76105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05" name="Freeform 55">
                <a:extLst>
                  <a:ext uri="{FF2B5EF4-FFF2-40B4-BE49-F238E27FC236}">
                    <a16:creationId xmlns:a16="http://schemas.microsoft.com/office/drawing/2014/main" id="{1EB7F8CF-F01C-FCEC-DE3F-5AC7A8A3768E}"/>
                  </a:ext>
                </a:extLst>
              </p:cNvPr>
              <p:cNvSpPr/>
              <p:nvPr/>
            </p:nvSpPr>
            <p:spPr>
              <a:xfrm>
                <a:off x="2889094" y="3962088"/>
                <a:ext cx="190404" cy="76104"/>
              </a:xfrm>
              <a:custGeom>
                <a:avLst/>
                <a:gdLst>
                  <a:gd name="connsiteX0" fmla="*/ 164878 w 190404"/>
                  <a:gd name="connsiteY0" fmla="*/ 76105 h 76104"/>
                  <a:gd name="connsiteX1" fmla="*/ 25527 w 190404"/>
                  <a:gd name="connsiteY1" fmla="*/ 76105 h 76104"/>
                  <a:gd name="connsiteX2" fmla="*/ 0 w 190404"/>
                  <a:gd name="connsiteY2" fmla="*/ 50578 h 76104"/>
                  <a:gd name="connsiteX3" fmla="*/ 0 w 190404"/>
                  <a:gd name="connsiteY3" fmla="*/ 25527 h 76104"/>
                  <a:gd name="connsiteX4" fmla="*/ 25527 w 190404"/>
                  <a:gd name="connsiteY4" fmla="*/ 0 h 76104"/>
                  <a:gd name="connsiteX5" fmla="*/ 164878 w 190404"/>
                  <a:gd name="connsiteY5" fmla="*/ 0 h 76104"/>
                  <a:gd name="connsiteX6" fmla="*/ 190405 w 190404"/>
                  <a:gd name="connsiteY6" fmla="*/ 25527 h 76104"/>
                  <a:gd name="connsiteX7" fmla="*/ 190405 w 190404"/>
                  <a:gd name="connsiteY7" fmla="*/ 50578 h 76104"/>
                  <a:gd name="connsiteX8" fmla="*/ 164878 w 190404"/>
                  <a:gd name="connsiteY8" fmla="*/ 76105 h 7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404" h="76104">
                    <a:moveTo>
                      <a:pt x="164878" y="76105"/>
                    </a:moveTo>
                    <a:lnTo>
                      <a:pt x="25527" y="76105"/>
                    </a:lnTo>
                    <a:cubicBezTo>
                      <a:pt x="11430" y="76105"/>
                      <a:pt x="0" y="64580"/>
                      <a:pt x="0" y="50578"/>
                    </a:cubicBezTo>
                    <a:lnTo>
                      <a:pt x="0" y="25527"/>
                    </a:lnTo>
                    <a:cubicBezTo>
                      <a:pt x="0" y="11430"/>
                      <a:pt x="11525" y="0"/>
                      <a:pt x="25527" y="0"/>
                    </a:cubicBezTo>
                    <a:lnTo>
                      <a:pt x="164878" y="0"/>
                    </a:lnTo>
                    <a:cubicBezTo>
                      <a:pt x="178975" y="0"/>
                      <a:pt x="190405" y="11525"/>
                      <a:pt x="190405" y="25527"/>
                    </a:cubicBezTo>
                    <a:lnTo>
                      <a:pt x="190405" y="50578"/>
                    </a:lnTo>
                    <a:cubicBezTo>
                      <a:pt x="190405" y="64580"/>
                      <a:pt x="178879" y="76105"/>
                      <a:pt x="164878" y="76105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06" name="Freeform 56">
                <a:extLst>
                  <a:ext uri="{FF2B5EF4-FFF2-40B4-BE49-F238E27FC236}">
                    <a16:creationId xmlns:a16="http://schemas.microsoft.com/office/drawing/2014/main" id="{E7DE0EE7-81BE-5479-81ED-5ADF21BB71EB}"/>
                  </a:ext>
                </a:extLst>
              </p:cNvPr>
              <p:cNvSpPr/>
              <p:nvPr/>
            </p:nvSpPr>
            <p:spPr>
              <a:xfrm>
                <a:off x="2927099" y="3876268"/>
                <a:ext cx="9525" cy="19050"/>
              </a:xfrm>
              <a:custGeom>
                <a:avLst/>
                <a:gdLst>
                  <a:gd name="connsiteX0" fmla="*/ 0 w 9525"/>
                  <a:gd name="connsiteY0" fmla="*/ 0 h 19050"/>
                  <a:gd name="connsiteX1" fmla="*/ 0 w 9525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5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07" name="Freeform 57">
                <a:extLst>
                  <a:ext uri="{FF2B5EF4-FFF2-40B4-BE49-F238E27FC236}">
                    <a16:creationId xmlns:a16="http://schemas.microsoft.com/office/drawing/2014/main" id="{4F1216DA-3E4C-1951-E10C-9DA295BC6CB9}"/>
                  </a:ext>
                </a:extLst>
              </p:cNvPr>
              <p:cNvSpPr/>
              <p:nvPr/>
            </p:nvSpPr>
            <p:spPr>
              <a:xfrm>
                <a:off x="2965199" y="3876268"/>
                <a:ext cx="9525" cy="19050"/>
              </a:xfrm>
              <a:custGeom>
                <a:avLst/>
                <a:gdLst>
                  <a:gd name="connsiteX0" fmla="*/ 0 w 9525"/>
                  <a:gd name="connsiteY0" fmla="*/ 0 h 19050"/>
                  <a:gd name="connsiteX1" fmla="*/ 0 w 9525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5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08" name="Freeform 58">
                <a:extLst>
                  <a:ext uri="{FF2B5EF4-FFF2-40B4-BE49-F238E27FC236}">
                    <a16:creationId xmlns:a16="http://schemas.microsoft.com/office/drawing/2014/main" id="{2D6ADFE6-A0CD-DE9C-42A5-90B235BAF936}"/>
                  </a:ext>
                </a:extLst>
              </p:cNvPr>
              <p:cNvSpPr/>
              <p:nvPr/>
            </p:nvSpPr>
            <p:spPr>
              <a:xfrm>
                <a:off x="2927099" y="3990568"/>
                <a:ext cx="9525" cy="19050"/>
              </a:xfrm>
              <a:custGeom>
                <a:avLst/>
                <a:gdLst>
                  <a:gd name="connsiteX0" fmla="*/ 0 w 9525"/>
                  <a:gd name="connsiteY0" fmla="*/ 0 h 19050"/>
                  <a:gd name="connsiteX1" fmla="*/ 0 w 9525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5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09" name="Freeform 59">
                <a:extLst>
                  <a:ext uri="{FF2B5EF4-FFF2-40B4-BE49-F238E27FC236}">
                    <a16:creationId xmlns:a16="http://schemas.microsoft.com/office/drawing/2014/main" id="{8F4F2DC2-F3AF-1FB9-CEF7-AC1306A6224F}"/>
                  </a:ext>
                </a:extLst>
              </p:cNvPr>
              <p:cNvSpPr/>
              <p:nvPr/>
            </p:nvSpPr>
            <p:spPr>
              <a:xfrm>
                <a:off x="2965199" y="3990568"/>
                <a:ext cx="9525" cy="19050"/>
              </a:xfrm>
              <a:custGeom>
                <a:avLst/>
                <a:gdLst>
                  <a:gd name="connsiteX0" fmla="*/ 0 w 9525"/>
                  <a:gd name="connsiteY0" fmla="*/ 0 h 19050"/>
                  <a:gd name="connsiteX1" fmla="*/ 0 w 9525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5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10" name="Freeform 60">
                <a:extLst>
                  <a:ext uri="{FF2B5EF4-FFF2-40B4-BE49-F238E27FC236}">
                    <a16:creationId xmlns:a16="http://schemas.microsoft.com/office/drawing/2014/main" id="{8039D65B-144F-D1F5-BC68-359DA3A9B5C0}"/>
                  </a:ext>
                </a:extLst>
              </p:cNvPr>
              <p:cNvSpPr/>
              <p:nvPr/>
            </p:nvSpPr>
            <p:spPr>
              <a:xfrm>
                <a:off x="3003299" y="3885793"/>
                <a:ext cx="38100" cy="9525"/>
              </a:xfrm>
              <a:custGeom>
                <a:avLst/>
                <a:gdLst>
                  <a:gd name="connsiteX0" fmla="*/ 0 w 38100"/>
                  <a:gd name="connsiteY0" fmla="*/ 0 h 9525"/>
                  <a:gd name="connsiteX1" fmla="*/ 38100 w 381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9525">
                    <a:moveTo>
                      <a:pt x="0" y="0"/>
                    </a:moveTo>
                    <a:lnTo>
                      <a:pt x="3810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11" name="Freeform 61">
                <a:extLst>
                  <a:ext uri="{FF2B5EF4-FFF2-40B4-BE49-F238E27FC236}">
                    <a16:creationId xmlns:a16="http://schemas.microsoft.com/office/drawing/2014/main" id="{366C492A-AA08-AA63-66B4-ADE4B9359929}"/>
                  </a:ext>
                </a:extLst>
              </p:cNvPr>
              <p:cNvSpPr/>
              <p:nvPr/>
            </p:nvSpPr>
            <p:spPr>
              <a:xfrm>
                <a:off x="3003299" y="4000093"/>
                <a:ext cx="38100" cy="9525"/>
              </a:xfrm>
              <a:custGeom>
                <a:avLst/>
                <a:gdLst>
                  <a:gd name="connsiteX0" fmla="*/ 0 w 38100"/>
                  <a:gd name="connsiteY0" fmla="*/ 0 h 9525"/>
                  <a:gd name="connsiteX1" fmla="*/ 38100 w 381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9525">
                    <a:moveTo>
                      <a:pt x="0" y="0"/>
                    </a:moveTo>
                    <a:lnTo>
                      <a:pt x="3810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</p:grpSp>
      </p:grpSp>
      <p:grpSp>
        <p:nvGrpSpPr>
          <p:cNvPr id="112" name="Group 68">
            <a:extLst>
              <a:ext uri="{FF2B5EF4-FFF2-40B4-BE49-F238E27FC236}">
                <a16:creationId xmlns:a16="http://schemas.microsoft.com/office/drawing/2014/main" id="{D649A07A-3D72-FA82-E789-BD8D8A0FCFD4}"/>
              </a:ext>
            </a:extLst>
          </p:cNvPr>
          <p:cNvGrpSpPr/>
          <p:nvPr/>
        </p:nvGrpSpPr>
        <p:grpSpPr>
          <a:xfrm>
            <a:off x="1383828" y="5283140"/>
            <a:ext cx="360000" cy="360000"/>
            <a:chOff x="4422955" y="3884863"/>
            <a:chExt cx="360000" cy="360000"/>
          </a:xfrm>
        </p:grpSpPr>
        <p:sp>
          <p:nvSpPr>
            <p:cNvPr id="113" name="Rounded Rectangle 13">
              <a:extLst>
                <a:ext uri="{FF2B5EF4-FFF2-40B4-BE49-F238E27FC236}">
                  <a16:creationId xmlns:a16="http://schemas.microsoft.com/office/drawing/2014/main" id="{D24A1E58-60E7-8A0A-551F-32F798475AF8}"/>
                </a:ext>
              </a:extLst>
            </p:cNvPr>
            <p:cNvSpPr/>
            <p:nvPr/>
          </p:nvSpPr>
          <p:spPr>
            <a:xfrm>
              <a:off x="4422955" y="3884863"/>
              <a:ext cx="360000" cy="3600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" panose="02000503000000020004" pitchFamily="2" charset="0"/>
              </a:endParaRPr>
            </a:p>
          </p:txBody>
        </p:sp>
        <p:grpSp>
          <p:nvGrpSpPr>
            <p:cNvPr id="114" name="Group 63">
              <a:extLst>
                <a:ext uri="{FF2B5EF4-FFF2-40B4-BE49-F238E27FC236}">
                  <a16:creationId xmlns:a16="http://schemas.microsoft.com/office/drawing/2014/main" id="{C5E5CBBA-8CCC-1D69-8AEA-4FA3A06E865B}"/>
                </a:ext>
              </a:extLst>
            </p:cNvPr>
            <p:cNvGrpSpPr/>
            <p:nvPr/>
          </p:nvGrpSpPr>
          <p:grpSpPr>
            <a:xfrm>
              <a:off x="4520824" y="3969637"/>
              <a:ext cx="164263" cy="190452"/>
              <a:chOff x="4103470" y="3755453"/>
              <a:chExt cx="164263" cy="190452"/>
            </a:xfrm>
          </p:grpSpPr>
          <p:sp>
            <p:nvSpPr>
              <p:cNvPr id="115" name="Freeform 51">
                <a:extLst>
                  <a:ext uri="{FF2B5EF4-FFF2-40B4-BE49-F238E27FC236}">
                    <a16:creationId xmlns:a16="http://schemas.microsoft.com/office/drawing/2014/main" id="{C0DE49B6-E264-46ED-F3F2-44CBF9272A33}"/>
                  </a:ext>
                </a:extLst>
              </p:cNvPr>
              <p:cNvSpPr/>
              <p:nvPr/>
            </p:nvSpPr>
            <p:spPr>
              <a:xfrm>
                <a:off x="4103470" y="3755453"/>
                <a:ext cx="164263" cy="190452"/>
              </a:xfrm>
              <a:custGeom>
                <a:avLst/>
                <a:gdLst>
                  <a:gd name="connsiteX0" fmla="*/ 2312 w 164263"/>
                  <a:gd name="connsiteY0" fmla="*/ 61817 h 190452"/>
                  <a:gd name="connsiteX1" fmla="*/ 161952 w 164263"/>
                  <a:gd name="connsiteY1" fmla="*/ 61913 h 190452"/>
                  <a:gd name="connsiteX2" fmla="*/ 116422 w 164263"/>
                  <a:gd name="connsiteY2" fmla="*/ 176594 h 190452"/>
                  <a:gd name="connsiteX3" fmla="*/ 47747 w 164263"/>
                  <a:gd name="connsiteY3" fmla="*/ 176594 h 190452"/>
                  <a:gd name="connsiteX4" fmla="*/ 2312 w 164263"/>
                  <a:gd name="connsiteY4" fmla="*/ 61817 h 19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63" h="190452">
                    <a:moveTo>
                      <a:pt x="2312" y="61817"/>
                    </a:moveTo>
                    <a:cubicBezTo>
                      <a:pt x="21077" y="-20669"/>
                      <a:pt x="143283" y="-20574"/>
                      <a:pt x="161952" y="61913"/>
                    </a:cubicBezTo>
                    <a:cubicBezTo>
                      <a:pt x="172905" y="110300"/>
                      <a:pt x="142806" y="151257"/>
                      <a:pt x="116422" y="176594"/>
                    </a:cubicBezTo>
                    <a:cubicBezTo>
                      <a:pt x="97277" y="195072"/>
                      <a:pt x="66987" y="195072"/>
                      <a:pt x="47747" y="176594"/>
                    </a:cubicBezTo>
                    <a:cubicBezTo>
                      <a:pt x="21458" y="151257"/>
                      <a:pt x="-8642" y="110204"/>
                      <a:pt x="2312" y="61817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16" name="Freeform 52">
                <a:extLst>
                  <a:ext uri="{FF2B5EF4-FFF2-40B4-BE49-F238E27FC236}">
                    <a16:creationId xmlns:a16="http://schemas.microsoft.com/office/drawing/2014/main" id="{6C449086-000B-244E-4D83-ECE2F0546C16}"/>
                  </a:ext>
                </a:extLst>
              </p:cNvPr>
              <p:cNvSpPr/>
              <p:nvPr/>
            </p:nvSpPr>
            <p:spPr>
              <a:xfrm>
                <a:off x="4159409" y="3822129"/>
                <a:ext cx="52387" cy="38100"/>
              </a:xfrm>
              <a:custGeom>
                <a:avLst/>
                <a:gdLst>
                  <a:gd name="connsiteX0" fmla="*/ 0 w 52387"/>
                  <a:gd name="connsiteY0" fmla="*/ 23813 h 38100"/>
                  <a:gd name="connsiteX1" fmla="*/ 14288 w 52387"/>
                  <a:gd name="connsiteY1" fmla="*/ 38100 h 38100"/>
                  <a:gd name="connsiteX2" fmla="*/ 52388 w 52387"/>
                  <a:gd name="connsiteY2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387" h="38100">
                    <a:moveTo>
                      <a:pt x="0" y="23813"/>
                    </a:moveTo>
                    <a:lnTo>
                      <a:pt x="14288" y="38100"/>
                    </a:lnTo>
                    <a:lnTo>
                      <a:pt x="52388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</p:grpSp>
      </p:grpSp>
      <p:grpSp>
        <p:nvGrpSpPr>
          <p:cNvPr id="122" name="Group 67">
            <a:extLst>
              <a:ext uri="{FF2B5EF4-FFF2-40B4-BE49-F238E27FC236}">
                <a16:creationId xmlns:a16="http://schemas.microsoft.com/office/drawing/2014/main" id="{ECA24DA1-9A8E-3F89-BEB1-37B94665F260}"/>
              </a:ext>
            </a:extLst>
          </p:cNvPr>
          <p:cNvGrpSpPr/>
          <p:nvPr/>
        </p:nvGrpSpPr>
        <p:grpSpPr>
          <a:xfrm>
            <a:off x="4450764" y="3160301"/>
            <a:ext cx="360000" cy="360000"/>
            <a:chOff x="10440579" y="3884863"/>
            <a:chExt cx="360000" cy="360000"/>
          </a:xfrm>
        </p:grpSpPr>
        <p:sp>
          <p:nvSpPr>
            <p:cNvPr id="123" name="Rounded Rectangle 15">
              <a:extLst>
                <a:ext uri="{FF2B5EF4-FFF2-40B4-BE49-F238E27FC236}">
                  <a16:creationId xmlns:a16="http://schemas.microsoft.com/office/drawing/2014/main" id="{54A6BC2D-3F4F-C952-220E-E345F0B668B0}"/>
                </a:ext>
              </a:extLst>
            </p:cNvPr>
            <p:cNvSpPr/>
            <p:nvPr/>
          </p:nvSpPr>
          <p:spPr>
            <a:xfrm>
              <a:off x="10440579" y="3884863"/>
              <a:ext cx="360000" cy="3600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" panose="02000503000000020004" pitchFamily="2" charset="0"/>
              </a:endParaRPr>
            </a:p>
          </p:txBody>
        </p:sp>
        <p:grpSp>
          <p:nvGrpSpPr>
            <p:cNvPr id="124" name="Group 64">
              <a:extLst>
                <a:ext uri="{FF2B5EF4-FFF2-40B4-BE49-F238E27FC236}">
                  <a16:creationId xmlns:a16="http://schemas.microsoft.com/office/drawing/2014/main" id="{A8013BAE-FCA5-405F-9E5B-B8B3B47A33A5}"/>
                </a:ext>
              </a:extLst>
            </p:cNvPr>
            <p:cNvGrpSpPr/>
            <p:nvPr/>
          </p:nvGrpSpPr>
          <p:grpSpPr>
            <a:xfrm>
              <a:off x="10542658" y="3969613"/>
              <a:ext cx="163829" cy="190476"/>
              <a:chOff x="6021800" y="3333726"/>
              <a:chExt cx="163829" cy="190476"/>
            </a:xfrm>
          </p:grpSpPr>
          <p:sp>
            <p:nvSpPr>
              <p:cNvPr id="125" name="Freeform 30">
                <a:extLst>
                  <a:ext uri="{FF2B5EF4-FFF2-40B4-BE49-F238E27FC236}">
                    <a16:creationId xmlns:a16="http://schemas.microsoft.com/office/drawing/2014/main" id="{E0243F22-C657-024B-7368-D24A059C7A39}"/>
                  </a:ext>
                </a:extLst>
              </p:cNvPr>
              <p:cNvSpPr/>
              <p:nvPr/>
            </p:nvSpPr>
            <p:spPr>
              <a:xfrm>
                <a:off x="6021800" y="3333726"/>
                <a:ext cx="163829" cy="190476"/>
              </a:xfrm>
              <a:custGeom>
                <a:avLst/>
                <a:gdLst>
                  <a:gd name="connsiteX0" fmla="*/ 67437 w 163829"/>
                  <a:gd name="connsiteY0" fmla="*/ 2215 h 190476"/>
                  <a:gd name="connsiteX1" fmla="*/ 19907 w 163829"/>
                  <a:gd name="connsiteY1" fmla="*/ 20122 h 190476"/>
                  <a:gd name="connsiteX2" fmla="*/ 0 w 163829"/>
                  <a:gd name="connsiteY2" fmla="*/ 48792 h 190476"/>
                  <a:gd name="connsiteX3" fmla="*/ 0 w 163829"/>
                  <a:gd name="connsiteY3" fmla="*/ 119563 h 190476"/>
                  <a:gd name="connsiteX4" fmla="*/ 16478 w 163829"/>
                  <a:gd name="connsiteY4" fmla="*/ 152329 h 190476"/>
                  <a:gd name="connsiteX5" fmla="*/ 57436 w 163829"/>
                  <a:gd name="connsiteY5" fmla="*/ 182904 h 190476"/>
                  <a:gd name="connsiteX6" fmla="*/ 106394 w 163829"/>
                  <a:gd name="connsiteY6" fmla="*/ 182904 h 190476"/>
                  <a:gd name="connsiteX7" fmla="*/ 147351 w 163829"/>
                  <a:gd name="connsiteY7" fmla="*/ 152329 h 190476"/>
                  <a:gd name="connsiteX8" fmla="*/ 163830 w 163829"/>
                  <a:gd name="connsiteY8" fmla="*/ 119563 h 190476"/>
                  <a:gd name="connsiteX9" fmla="*/ 163830 w 163829"/>
                  <a:gd name="connsiteY9" fmla="*/ 48792 h 190476"/>
                  <a:gd name="connsiteX10" fmla="*/ 143922 w 163829"/>
                  <a:gd name="connsiteY10" fmla="*/ 20026 h 190476"/>
                  <a:gd name="connsiteX11" fmla="*/ 96393 w 163829"/>
                  <a:gd name="connsiteY11" fmla="*/ 2215 h 190476"/>
                  <a:gd name="connsiteX12" fmla="*/ 67437 w 163829"/>
                  <a:gd name="connsiteY12" fmla="*/ 2215 h 190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829" h="190476">
                    <a:moveTo>
                      <a:pt x="67437" y="2215"/>
                    </a:moveTo>
                    <a:lnTo>
                      <a:pt x="19907" y="20122"/>
                    </a:lnTo>
                    <a:cubicBezTo>
                      <a:pt x="8954" y="24217"/>
                      <a:pt x="0" y="37171"/>
                      <a:pt x="0" y="48792"/>
                    </a:cubicBezTo>
                    <a:lnTo>
                      <a:pt x="0" y="119563"/>
                    </a:lnTo>
                    <a:cubicBezTo>
                      <a:pt x="0" y="130802"/>
                      <a:pt x="7430" y="145566"/>
                      <a:pt x="16478" y="152329"/>
                    </a:cubicBezTo>
                    <a:lnTo>
                      <a:pt x="57436" y="182904"/>
                    </a:lnTo>
                    <a:cubicBezTo>
                      <a:pt x="70866" y="193001"/>
                      <a:pt x="92964" y="193001"/>
                      <a:pt x="106394" y="182904"/>
                    </a:cubicBezTo>
                    <a:lnTo>
                      <a:pt x="147351" y="152329"/>
                    </a:lnTo>
                    <a:cubicBezTo>
                      <a:pt x="156400" y="145566"/>
                      <a:pt x="163830" y="130802"/>
                      <a:pt x="163830" y="119563"/>
                    </a:cubicBezTo>
                    <a:lnTo>
                      <a:pt x="163830" y="48792"/>
                    </a:lnTo>
                    <a:cubicBezTo>
                      <a:pt x="163830" y="37076"/>
                      <a:pt x="154876" y="24122"/>
                      <a:pt x="143922" y="20026"/>
                    </a:cubicBezTo>
                    <a:lnTo>
                      <a:pt x="96393" y="2215"/>
                    </a:lnTo>
                    <a:cubicBezTo>
                      <a:pt x="88296" y="-738"/>
                      <a:pt x="75342" y="-738"/>
                      <a:pt x="67437" y="2215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126" name="Freeform 34">
                <a:extLst>
                  <a:ext uri="{FF2B5EF4-FFF2-40B4-BE49-F238E27FC236}">
                    <a16:creationId xmlns:a16="http://schemas.microsoft.com/office/drawing/2014/main" id="{FDDCF614-5F98-2F57-40D4-23A8153F8863}"/>
                  </a:ext>
                </a:extLst>
              </p:cNvPr>
              <p:cNvSpPr/>
              <p:nvPr/>
            </p:nvSpPr>
            <p:spPr>
              <a:xfrm>
                <a:off x="6075521" y="3402139"/>
                <a:ext cx="56292" cy="40957"/>
              </a:xfrm>
              <a:custGeom>
                <a:avLst/>
                <a:gdLst>
                  <a:gd name="connsiteX0" fmla="*/ 0 w 56292"/>
                  <a:gd name="connsiteY0" fmla="*/ 25623 h 40957"/>
                  <a:gd name="connsiteX1" fmla="*/ 15335 w 56292"/>
                  <a:gd name="connsiteY1" fmla="*/ 40958 h 40957"/>
                  <a:gd name="connsiteX2" fmla="*/ 56292 w 56292"/>
                  <a:gd name="connsiteY2" fmla="*/ 0 h 4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92" h="40957">
                    <a:moveTo>
                      <a:pt x="0" y="25623"/>
                    </a:moveTo>
                    <a:lnTo>
                      <a:pt x="15335" y="40958"/>
                    </a:lnTo>
                    <a:lnTo>
                      <a:pt x="56292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6539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0AFFF7A4-3F42-24C9-AE93-B923FBB4D8E5}"/>
              </a:ext>
            </a:extLst>
          </p:cNvPr>
          <p:cNvSpPr>
            <a:spLocks/>
          </p:cNvSpPr>
          <p:nvPr/>
        </p:nvSpPr>
        <p:spPr>
          <a:xfrm>
            <a:off x="9538633" y="537725"/>
            <a:ext cx="2308114" cy="4537196"/>
          </a:xfrm>
          <a:prstGeom prst="roundRect">
            <a:avLst>
              <a:gd name="adj" fmla="val 6785"/>
            </a:avLst>
          </a:prstGeom>
          <a:gradFill>
            <a:gsLst>
              <a:gs pos="0">
                <a:schemeClr val="bg1">
                  <a:alpha val="44688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8EF81FC1-5B50-6D5A-6AC4-F9E63E7EC462}"/>
              </a:ext>
            </a:extLst>
          </p:cNvPr>
          <p:cNvSpPr>
            <a:spLocks/>
          </p:cNvSpPr>
          <p:nvPr/>
        </p:nvSpPr>
        <p:spPr>
          <a:xfrm>
            <a:off x="4785961" y="537725"/>
            <a:ext cx="4380490" cy="4537196"/>
          </a:xfrm>
          <a:prstGeom prst="roundRect">
            <a:avLst>
              <a:gd name="adj" fmla="val 3421"/>
            </a:avLst>
          </a:prstGeom>
          <a:gradFill>
            <a:gsLst>
              <a:gs pos="0">
                <a:schemeClr val="bg1">
                  <a:alpha val="44688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pic>
        <p:nvPicPr>
          <p:cNvPr id="87" name="Рисунок 86" descr="Изображение выглядит как Цвет электрик, синий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474A1605-46D6-CBBB-F1A7-79BEA18E1E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0" t="13527" r="84" b="53667"/>
          <a:stretch>
            <a:fillRect/>
          </a:stretch>
        </p:blipFill>
        <p:spPr>
          <a:xfrm>
            <a:off x="4785960" y="328435"/>
            <a:ext cx="7065073" cy="1314160"/>
          </a:xfrm>
          <a:custGeom>
            <a:avLst/>
            <a:gdLst>
              <a:gd name="connsiteX0" fmla="*/ 4913575 w 7065073"/>
              <a:gd name="connsiteY0" fmla="*/ 0 h 1314160"/>
              <a:gd name="connsiteX1" fmla="*/ 6896887 w 7065073"/>
              <a:gd name="connsiteY1" fmla="*/ 0 h 1314160"/>
              <a:gd name="connsiteX2" fmla="*/ 7065073 w 7065073"/>
              <a:gd name="connsiteY2" fmla="*/ 168186 h 1314160"/>
              <a:gd name="connsiteX3" fmla="*/ 7065073 w 7065073"/>
              <a:gd name="connsiteY3" fmla="*/ 1145974 h 1314160"/>
              <a:gd name="connsiteX4" fmla="*/ 6896887 w 7065073"/>
              <a:gd name="connsiteY4" fmla="*/ 1314160 h 1314160"/>
              <a:gd name="connsiteX5" fmla="*/ 4913575 w 7065073"/>
              <a:gd name="connsiteY5" fmla="*/ 1314160 h 1314160"/>
              <a:gd name="connsiteX6" fmla="*/ 4745389 w 7065073"/>
              <a:gd name="connsiteY6" fmla="*/ 1145974 h 1314160"/>
              <a:gd name="connsiteX7" fmla="*/ 4745389 w 7065073"/>
              <a:gd name="connsiteY7" fmla="*/ 168186 h 1314160"/>
              <a:gd name="connsiteX8" fmla="*/ 4913575 w 7065073"/>
              <a:gd name="connsiteY8" fmla="*/ 0 h 1314160"/>
              <a:gd name="connsiteX9" fmla="*/ 238533 w 7065073"/>
              <a:gd name="connsiteY9" fmla="*/ 0 h 1314160"/>
              <a:gd name="connsiteX10" fmla="*/ 4141956 w 7065073"/>
              <a:gd name="connsiteY10" fmla="*/ 0 h 1314160"/>
              <a:gd name="connsiteX11" fmla="*/ 4380489 w 7065073"/>
              <a:gd name="connsiteY11" fmla="*/ 238533 h 1314160"/>
              <a:gd name="connsiteX12" fmla="*/ 4380489 w 7065073"/>
              <a:gd name="connsiteY12" fmla="*/ 1075627 h 1314160"/>
              <a:gd name="connsiteX13" fmla="*/ 4141956 w 7065073"/>
              <a:gd name="connsiteY13" fmla="*/ 1314160 h 1314160"/>
              <a:gd name="connsiteX14" fmla="*/ 238533 w 7065073"/>
              <a:gd name="connsiteY14" fmla="*/ 1314160 h 1314160"/>
              <a:gd name="connsiteX15" fmla="*/ 0 w 7065073"/>
              <a:gd name="connsiteY15" fmla="*/ 1075627 h 1314160"/>
              <a:gd name="connsiteX16" fmla="*/ 0 w 7065073"/>
              <a:gd name="connsiteY16" fmla="*/ 238533 h 1314160"/>
              <a:gd name="connsiteX17" fmla="*/ 238533 w 7065073"/>
              <a:gd name="connsiteY17" fmla="*/ 0 h 131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65073" h="1314160">
                <a:moveTo>
                  <a:pt x="4913575" y="0"/>
                </a:moveTo>
                <a:lnTo>
                  <a:pt x="6896887" y="0"/>
                </a:lnTo>
                <a:cubicBezTo>
                  <a:pt x="6989774" y="0"/>
                  <a:pt x="7065073" y="75299"/>
                  <a:pt x="7065073" y="168186"/>
                </a:cubicBezTo>
                <a:lnTo>
                  <a:pt x="7065073" y="1145974"/>
                </a:lnTo>
                <a:cubicBezTo>
                  <a:pt x="7065073" y="1238861"/>
                  <a:pt x="6989774" y="1314160"/>
                  <a:pt x="6896887" y="1314160"/>
                </a:cubicBezTo>
                <a:lnTo>
                  <a:pt x="4913575" y="1314160"/>
                </a:lnTo>
                <a:cubicBezTo>
                  <a:pt x="4820688" y="1314160"/>
                  <a:pt x="4745389" y="1238861"/>
                  <a:pt x="4745389" y="1145974"/>
                </a:cubicBezTo>
                <a:lnTo>
                  <a:pt x="4745389" y="168186"/>
                </a:lnTo>
                <a:cubicBezTo>
                  <a:pt x="4745389" y="75299"/>
                  <a:pt x="4820688" y="0"/>
                  <a:pt x="4913575" y="0"/>
                </a:cubicBezTo>
                <a:close/>
                <a:moveTo>
                  <a:pt x="238533" y="0"/>
                </a:moveTo>
                <a:lnTo>
                  <a:pt x="4141956" y="0"/>
                </a:lnTo>
                <a:cubicBezTo>
                  <a:pt x="4273694" y="0"/>
                  <a:pt x="4380489" y="106795"/>
                  <a:pt x="4380489" y="238533"/>
                </a:cubicBezTo>
                <a:lnTo>
                  <a:pt x="4380489" y="1075627"/>
                </a:lnTo>
                <a:cubicBezTo>
                  <a:pt x="4380489" y="1207365"/>
                  <a:pt x="4273694" y="1314160"/>
                  <a:pt x="4141956" y="1314160"/>
                </a:cubicBezTo>
                <a:lnTo>
                  <a:pt x="238533" y="1314160"/>
                </a:lnTo>
                <a:cubicBezTo>
                  <a:pt x="106795" y="1314160"/>
                  <a:pt x="0" y="1207365"/>
                  <a:pt x="0" y="1075627"/>
                </a:cubicBezTo>
                <a:lnTo>
                  <a:pt x="0" y="238533"/>
                </a:lnTo>
                <a:cubicBezTo>
                  <a:pt x="0" y="106795"/>
                  <a:pt x="106795" y="0"/>
                  <a:pt x="238533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637490-24B5-DEDA-E965-9BD98FA58194}"/>
              </a:ext>
            </a:extLst>
          </p:cNvPr>
          <p:cNvSpPr txBox="1">
            <a:spLocks/>
          </p:cNvSpPr>
          <p:nvPr/>
        </p:nvSpPr>
        <p:spPr>
          <a:xfrm>
            <a:off x="334964" y="828770"/>
            <a:ext cx="3380509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Облачные сервисы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01FD8037-7B24-458C-B36E-E6EDCB229392}"/>
              </a:ext>
            </a:extLst>
          </p:cNvPr>
          <p:cNvSpPr txBox="1">
            <a:spLocks/>
          </p:cNvSpPr>
          <p:nvPr/>
        </p:nvSpPr>
        <p:spPr>
          <a:xfrm>
            <a:off x="334964" y="1809917"/>
            <a:ext cx="3380509" cy="33855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Поддерживаем все типы облаков: </a:t>
            </a:r>
            <a:r>
              <a:rPr lang="ru-RU" sz="1800" dirty="0">
                <a:solidFill>
                  <a:srgbClr val="196CFC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публичное, гибридное, приватное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E0A72D-18BB-BC3C-A148-901D7A1CC985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316185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</a:t>
            </a:r>
            <a:r>
              <a:rPr lang="en-GB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 </a:t>
            </a:r>
            <a:r>
              <a:rPr lang="en-GB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пр</a:t>
            </a:r>
            <a:r>
              <a:rPr lang="ru-RU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одукте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3D4562E5-7D3E-3E29-2B0F-3374466050CB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800" b="1" dirty="0">
              <a:latin typeface="Inter Display SemiBold" panose="02000503000000020004" pitchFamily="2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D08642D-AD78-DD5A-D244-0450E62F6884}"/>
              </a:ext>
            </a:extLst>
          </p:cNvPr>
          <p:cNvSpPr txBox="1">
            <a:spLocks/>
          </p:cNvSpPr>
          <p:nvPr/>
        </p:nvSpPr>
        <p:spPr>
          <a:xfrm>
            <a:off x="367031" y="364737"/>
            <a:ext cx="189204" cy="123111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3</a:t>
            </a:r>
            <a:endParaRPr lang="en-RU" sz="800" b="1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9DC9A-8C7B-1CA3-81C3-406D6A22A620}"/>
              </a:ext>
            </a:extLst>
          </p:cNvPr>
          <p:cNvSpPr txBox="1"/>
          <p:nvPr/>
        </p:nvSpPr>
        <p:spPr>
          <a:xfrm>
            <a:off x="5141864" y="1048200"/>
            <a:ext cx="2056944" cy="378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en-GB" sz="2400" b="1" dirty="0">
                <a:solidFill>
                  <a:schemeClr val="bg1"/>
                </a:solidFill>
                <a:latin typeface="Inter Display" panose="02000503000000020004" pitchFamily="2" charset="0"/>
                <a:ea typeface="Inter Display" panose="02000503000000020004" pitchFamily="2" charset="0"/>
              </a:rPr>
              <a:t>IaaS</a:t>
            </a:r>
            <a:endParaRPr lang="en-RU" sz="2400" b="1" dirty="0">
              <a:solidFill>
                <a:schemeClr val="bg1"/>
              </a:solidFill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E7AA30-3E85-0745-A36B-AA5B911E1DC8}"/>
              </a:ext>
            </a:extLst>
          </p:cNvPr>
          <p:cNvSpPr txBox="1"/>
          <p:nvPr/>
        </p:nvSpPr>
        <p:spPr>
          <a:xfrm>
            <a:off x="9794350" y="1048200"/>
            <a:ext cx="2056944" cy="378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en-GB" sz="2400" b="1" dirty="0">
                <a:solidFill>
                  <a:schemeClr val="bg1"/>
                </a:solidFill>
                <a:latin typeface="Inter Display" panose="02000503000000020004" pitchFamily="2" charset="0"/>
                <a:ea typeface="Inter Display" panose="02000503000000020004" pitchFamily="2" charset="0"/>
              </a:rPr>
              <a:t>PaaS</a:t>
            </a:r>
            <a:endParaRPr lang="en-RU" sz="2400" b="1" dirty="0">
              <a:solidFill>
                <a:schemeClr val="bg1"/>
              </a:solidFill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12" name="Rounded Rectangle 134">
            <a:extLst>
              <a:ext uri="{FF2B5EF4-FFF2-40B4-BE49-F238E27FC236}">
                <a16:creationId xmlns:a16="http://schemas.microsoft.com/office/drawing/2014/main" id="{0455F457-8439-7BD6-B8F1-86FEB9728ABA}"/>
              </a:ext>
            </a:extLst>
          </p:cNvPr>
          <p:cNvSpPr>
            <a:spLocks/>
          </p:cNvSpPr>
          <p:nvPr/>
        </p:nvSpPr>
        <p:spPr>
          <a:xfrm>
            <a:off x="5067229" y="1910691"/>
            <a:ext cx="1906275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08D2801D-5814-DEBD-8501-03468F5FFEB5}"/>
              </a:ext>
            </a:extLst>
          </p:cNvPr>
          <p:cNvSpPr txBox="1">
            <a:spLocks/>
          </p:cNvSpPr>
          <p:nvPr/>
        </p:nvSpPr>
        <p:spPr bwMode="auto">
          <a:xfrm>
            <a:off x="5310712" y="1904162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Виртуальные машины</a:t>
            </a:r>
          </a:p>
        </p:txBody>
      </p:sp>
      <p:sp>
        <p:nvSpPr>
          <p:cNvPr id="14" name="Rounded Rectangle 134">
            <a:extLst>
              <a:ext uri="{FF2B5EF4-FFF2-40B4-BE49-F238E27FC236}">
                <a16:creationId xmlns:a16="http://schemas.microsoft.com/office/drawing/2014/main" id="{BA20D0A6-0A86-EC0F-15CC-760145665A1E}"/>
              </a:ext>
            </a:extLst>
          </p:cNvPr>
          <p:cNvSpPr>
            <a:spLocks/>
          </p:cNvSpPr>
          <p:nvPr/>
        </p:nvSpPr>
        <p:spPr>
          <a:xfrm>
            <a:off x="7155769" y="4470754"/>
            <a:ext cx="1884698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4D0A0D3C-0AFE-CA51-DBD9-21D410A6E07D}"/>
              </a:ext>
            </a:extLst>
          </p:cNvPr>
          <p:cNvSpPr txBox="1">
            <a:spLocks/>
          </p:cNvSpPr>
          <p:nvPr/>
        </p:nvSpPr>
        <p:spPr bwMode="auto">
          <a:xfrm>
            <a:off x="7399251" y="4464225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Управление проектами</a:t>
            </a:r>
          </a:p>
        </p:txBody>
      </p:sp>
      <p:sp>
        <p:nvSpPr>
          <p:cNvPr id="16" name="Rounded Rectangle 134">
            <a:extLst>
              <a:ext uri="{FF2B5EF4-FFF2-40B4-BE49-F238E27FC236}">
                <a16:creationId xmlns:a16="http://schemas.microsoft.com/office/drawing/2014/main" id="{C4FDE552-F13D-943E-404E-7679D82A311C}"/>
              </a:ext>
            </a:extLst>
          </p:cNvPr>
          <p:cNvSpPr>
            <a:spLocks/>
          </p:cNvSpPr>
          <p:nvPr/>
        </p:nvSpPr>
        <p:spPr>
          <a:xfrm>
            <a:off x="5067229" y="2405020"/>
            <a:ext cx="1906275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6C42F2BD-FE05-9615-2E58-C8D5FACF4E94}"/>
              </a:ext>
            </a:extLst>
          </p:cNvPr>
          <p:cNvSpPr txBox="1">
            <a:spLocks/>
          </p:cNvSpPr>
          <p:nvPr/>
        </p:nvSpPr>
        <p:spPr bwMode="auto">
          <a:xfrm>
            <a:off x="5310712" y="2398491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</a:t>
            </a:r>
            <a:r>
              <a:rPr lang="en-GB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are </a:t>
            </a:r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M</a:t>
            </a:r>
            <a:r>
              <a:rPr lang="en-GB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etal</a:t>
            </a:r>
            <a:r>
              <a:rPr lang="en-GB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</a:t>
            </a:r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ерверы</a:t>
            </a:r>
            <a:endParaRPr lang="ru-RU" sz="9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8" name="Rounded Rectangle 134">
            <a:extLst>
              <a:ext uri="{FF2B5EF4-FFF2-40B4-BE49-F238E27FC236}">
                <a16:creationId xmlns:a16="http://schemas.microsoft.com/office/drawing/2014/main" id="{19F45EFE-6AF6-D42E-4CB8-DFE26762BEA8}"/>
              </a:ext>
            </a:extLst>
          </p:cNvPr>
          <p:cNvSpPr>
            <a:spLocks/>
          </p:cNvSpPr>
          <p:nvPr/>
        </p:nvSpPr>
        <p:spPr>
          <a:xfrm>
            <a:off x="5067229" y="2925559"/>
            <a:ext cx="1906275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77DEEE09-750F-2B83-5098-171F154BDF0D}"/>
              </a:ext>
            </a:extLst>
          </p:cNvPr>
          <p:cNvSpPr txBox="1">
            <a:spLocks/>
          </p:cNvSpPr>
          <p:nvPr/>
        </p:nvSpPr>
        <p:spPr bwMode="auto">
          <a:xfrm>
            <a:off x="5310712" y="2919030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Снапшоты</a:t>
            </a: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по расписанию</a:t>
            </a:r>
          </a:p>
        </p:txBody>
      </p:sp>
      <p:sp>
        <p:nvSpPr>
          <p:cNvPr id="20" name="Rounded Rectangle 134">
            <a:extLst>
              <a:ext uri="{FF2B5EF4-FFF2-40B4-BE49-F238E27FC236}">
                <a16:creationId xmlns:a16="http://schemas.microsoft.com/office/drawing/2014/main" id="{5BAD09E2-AAAE-F56F-7EC2-0030C70397E1}"/>
              </a:ext>
            </a:extLst>
          </p:cNvPr>
          <p:cNvSpPr>
            <a:spLocks/>
          </p:cNvSpPr>
          <p:nvPr/>
        </p:nvSpPr>
        <p:spPr>
          <a:xfrm>
            <a:off x="5067229" y="3444971"/>
            <a:ext cx="1906275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CBD75BCC-EE95-076D-59B5-ECC0612E9211}"/>
              </a:ext>
            </a:extLst>
          </p:cNvPr>
          <p:cNvSpPr txBox="1">
            <a:spLocks/>
          </p:cNvSpPr>
          <p:nvPr/>
        </p:nvSpPr>
        <p:spPr bwMode="auto">
          <a:xfrm>
            <a:off x="5310712" y="3438442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Управление секретами</a:t>
            </a:r>
          </a:p>
        </p:txBody>
      </p:sp>
      <p:sp>
        <p:nvSpPr>
          <p:cNvPr id="22" name="Rounded Rectangle 134">
            <a:extLst>
              <a:ext uri="{FF2B5EF4-FFF2-40B4-BE49-F238E27FC236}">
                <a16:creationId xmlns:a16="http://schemas.microsoft.com/office/drawing/2014/main" id="{E674B80F-87B7-9569-43E0-1731CA168001}"/>
              </a:ext>
            </a:extLst>
          </p:cNvPr>
          <p:cNvSpPr>
            <a:spLocks/>
          </p:cNvSpPr>
          <p:nvPr/>
        </p:nvSpPr>
        <p:spPr>
          <a:xfrm>
            <a:off x="5067229" y="3961713"/>
            <a:ext cx="1906275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71D7ACF0-3B46-8DA1-B1E6-790EE269D43A}"/>
              </a:ext>
            </a:extLst>
          </p:cNvPr>
          <p:cNvSpPr txBox="1">
            <a:spLocks/>
          </p:cNvSpPr>
          <p:nvPr/>
        </p:nvSpPr>
        <p:spPr bwMode="auto">
          <a:xfrm>
            <a:off x="5310712" y="3955184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Логирование действий</a:t>
            </a:r>
          </a:p>
        </p:txBody>
      </p:sp>
      <p:sp>
        <p:nvSpPr>
          <p:cNvPr id="24" name="Rounded Rectangle 134">
            <a:extLst>
              <a:ext uri="{FF2B5EF4-FFF2-40B4-BE49-F238E27FC236}">
                <a16:creationId xmlns:a16="http://schemas.microsoft.com/office/drawing/2014/main" id="{D8FF7EAD-292D-429A-5A44-DD832185ED56}"/>
              </a:ext>
            </a:extLst>
          </p:cNvPr>
          <p:cNvSpPr>
            <a:spLocks/>
          </p:cNvSpPr>
          <p:nvPr/>
        </p:nvSpPr>
        <p:spPr>
          <a:xfrm>
            <a:off x="5067229" y="4464226"/>
            <a:ext cx="1906275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2816E758-41AF-6AA0-BFDD-90B5E12A450A}"/>
              </a:ext>
            </a:extLst>
          </p:cNvPr>
          <p:cNvSpPr txBox="1">
            <a:spLocks/>
          </p:cNvSpPr>
          <p:nvPr/>
        </p:nvSpPr>
        <p:spPr bwMode="auto">
          <a:xfrm>
            <a:off x="5310712" y="4457697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Блочное хранилище</a:t>
            </a:r>
          </a:p>
        </p:txBody>
      </p:sp>
      <p:sp>
        <p:nvSpPr>
          <p:cNvPr id="26" name="Rounded Rectangle 134">
            <a:extLst>
              <a:ext uri="{FF2B5EF4-FFF2-40B4-BE49-F238E27FC236}">
                <a16:creationId xmlns:a16="http://schemas.microsoft.com/office/drawing/2014/main" id="{B3B471FE-D523-1540-E64B-B6973A0BEB92}"/>
              </a:ext>
            </a:extLst>
          </p:cNvPr>
          <p:cNvSpPr>
            <a:spLocks/>
          </p:cNvSpPr>
          <p:nvPr/>
        </p:nvSpPr>
        <p:spPr>
          <a:xfrm>
            <a:off x="7155769" y="1917220"/>
            <a:ext cx="1884698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E95071F6-17DE-405A-93FF-536393121605}"/>
              </a:ext>
            </a:extLst>
          </p:cNvPr>
          <p:cNvSpPr txBox="1">
            <a:spLocks/>
          </p:cNvSpPr>
          <p:nvPr/>
        </p:nvSpPr>
        <p:spPr bwMode="auto">
          <a:xfrm>
            <a:off x="7399251" y="1910691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Приватные сети</a:t>
            </a:r>
          </a:p>
        </p:txBody>
      </p:sp>
      <p:sp>
        <p:nvSpPr>
          <p:cNvPr id="28" name="Rounded Rectangle 134">
            <a:extLst>
              <a:ext uri="{FF2B5EF4-FFF2-40B4-BE49-F238E27FC236}">
                <a16:creationId xmlns:a16="http://schemas.microsoft.com/office/drawing/2014/main" id="{A5CD0146-CC11-D85E-F26F-EC3321D75A19}"/>
              </a:ext>
            </a:extLst>
          </p:cNvPr>
          <p:cNvSpPr>
            <a:spLocks/>
          </p:cNvSpPr>
          <p:nvPr/>
        </p:nvSpPr>
        <p:spPr>
          <a:xfrm>
            <a:off x="7155769" y="2411549"/>
            <a:ext cx="1884698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9" name="Текст 6">
            <a:extLst>
              <a:ext uri="{FF2B5EF4-FFF2-40B4-BE49-F238E27FC236}">
                <a16:creationId xmlns:a16="http://schemas.microsoft.com/office/drawing/2014/main" id="{E349AC20-413B-6727-E113-7E2FCFEAA5C3}"/>
              </a:ext>
            </a:extLst>
          </p:cNvPr>
          <p:cNvSpPr txBox="1">
            <a:spLocks/>
          </p:cNvSpPr>
          <p:nvPr/>
        </p:nvSpPr>
        <p:spPr bwMode="auto">
          <a:xfrm>
            <a:off x="7399251" y="2405020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Балансировщики нагрузки</a:t>
            </a:r>
          </a:p>
        </p:txBody>
      </p:sp>
      <p:sp>
        <p:nvSpPr>
          <p:cNvPr id="30" name="Rounded Rectangle 134">
            <a:extLst>
              <a:ext uri="{FF2B5EF4-FFF2-40B4-BE49-F238E27FC236}">
                <a16:creationId xmlns:a16="http://schemas.microsoft.com/office/drawing/2014/main" id="{2B74C702-B17D-3471-8CD6-7CA1CA41F311}"/>
              </a:ext>
            </a:extLst>
          </p:cNvPr>
          <p:cNvSpPr>
            <a:spLocks/>
          </p:cNvSpPr>
          <p:nvPr/>
        </p:nvSpPr>
        <p:spPr>
          <a:xfrm>
            <a:off x="7155769" y="2932088"/>
            <a:ext cx="1884698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1" name="Текст 6">
            <a:extLst>
              <a:ext uri="{FF2B5EF4-FFF2-40B4-BE49-F238E27FC236}">
                <a16:creationId xmlns:a16="http://schemas.microsoft.com/office/drawing/2014/main" id="{FBC9F04E-13BC-355C-9809-01BE036E2E1E}"/>
              </a:ext>
            </a:extLst>
          </p:cNvPr>
          <p:cNvSpPr txBox="1">
            <a:spLocks/>
          </p:cNvSpPr>
          <p:nvPr/>
        </p:nvSpPr>
        <p:spPr bwMode="auto">
          <a:xfrm>
            <a:off x="7399251" y="2925559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Direct Connect</a:t>
            </a:r>
            <a:endParaRPr lang="ru-RU" sz="9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2" name="Rounded Rectangle 134">
            <a:extLst>
              <a:ext uri="{FF2B5EF4-FFF2-40B4-BE49-F238E27FC236}">
                <a16:creationId xmlns:a16="http://schemas.microsoft.com/office/drawing/2014/main" id="{42F8F225-E783-A2E1-0D27-2ADFD60806DB}"/>
              </a:ext>
            </a:extLst>
          </p:cNvPr>
          <p:cNvSpPr>
            <a:spLocks/>
          </p:cNvSpPr>
          <p:nvPr/>
        </p:nvSpPr>
        <p:spPr>
          <a:xfrm>
            <a:off x="7155769" y="3451500"/>
            <a:ext cx="1884698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EDFC12E7-E86C-F5DE-A23C-740BF5FC1E0B}"/>
              </a:ext>
            </a:extLst>
          </p:cNvPr>
          <p:cNvSpPr txBox="1">
            <a:spLocks/>
          </p:cNvSpPr>
          <p:nvPr/>
        </p:nvSpPr>
        <p:spPr bwMode="auto">
          <a:xfrm>
            <a:off x="7399251" y="3444971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Г</a:t>
            </a:r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руппы</a:t>
            </a: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размещения</a:t>
            </a:r>
          </a:p>
        </p:txBody>
      </p:sp>
      <p:sp>
        <p:nvSpPr>
          <p:cNvPr id="34" name="Rounded Rectangle 134">
            <a:extLst>
              <a:ext uri="{FF2B5EF4-FFF2-40B4-BE49-F238E27FC236}">
                <a16:creationId xmlns:a16="http://schemas.microsoft.com/office/drawing/2014/main" id="{737EADEC-BC08-6DF5-7C66-FA5E8D851879}"/>
              </a:ext>
            </a:extLst>
          </p:cNvPr>
          <p:cNvSpPr>
            <a:spLocks/>
          </p:cNvSpPr>
          <p:nvPr/>
        </p:nvSpPr>
        <p:spPr>
          <a:xfrm>
            <a:off x="7155769" y="3968242"/>
            <a:ext cx="1884698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id="{0263A6C6-D63A-754D-361B-E2D5B944B32D}"/>
              </a:ext>
            </a:extLst>
          </p:cNvPr>
          <p:cNvSpPr txBox="1">
            <a:spLocks/>
          </p:cNvSpPr>
          <p:nvPr/>
        </p:nvSpPr>
        <p:spPr bwMode="auto">
          <a:xfrm>
            <a:off x="7399251" y="3961713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Зарезервированные</a:t>
            </a:r>
            <a:br>
              <a:rPr lang="en-GB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эластичные I</a:t>
            </a:r>
            <a:r>
              <a:rPr lang="en-GB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P</a:t>
            </a:r>
            <a:endParaRPr lang="ru-RU" sz="9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6" name="Rounded Rectangle 134">
            <a:extLst>
              <a:ext uri="{FF2B5EF4-FFF2-40B4-BE49-F238E27FC236}">
                <a16:creationId xmlns:a16="http://schemas.microsoft.com/office/drawing/2014/main" id="{120B2CB7-1A97-80C3-A8CF-7C31900B9A9C}"/>
              </a:ext>
            </a:extLst>
          </p:cNvPr>
          <p:cNvSpPr>
            <a:spLocks/>
          </p:cNvSpPr>
          <p:nvPr/>
        </p:nvSpPr>
        <p:spPr>
          <a:xfrm>
            <a:off x="9692773" y="1929988"/>
            <a:ext cx="1986197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7" name="Текст 6">
            <a:extLst>
              <a:ext uri="{FF2B5EF4-FFF2-40B4-BE49-F238E27FC236}">
                <a16:creationId xmlns:a16="http://schemas.microsoft.com/office/drawing/2014/main" id="{6AA55F2C-F0F6-EEE1-0233-EA0AC9DED255}"/>
              </a:ext>
            </a:extLst>
          </p:cNvPr>
          <p:cNvSpPr txBox="1">
            <a:spLocks/>
          </p:cNvSpPr>
          <p:nvPr/>
        </p:nvSpPr>
        <p:spPr bwMode="auto">
          <a:xfrm>
            <a:off x="9936256" y="1923459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M</a:t>
            </a:r>
            <a:r>
              <a:rPr lang="en-GB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anaged</a:t>
            </a:r>
            <a:r>
              <a:rPr lang="en-GB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K</a:t>
            </a:r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u</a:t>
            </a:r>
            <a:r>
              <a:rPr lang="en-GB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bernetes</a:t>
            </a:r>
            <a:endParaRPr lang="ru-RU" sz="9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8" name="Rounded Rectangle 134">
            <a:extLst>
              <a:ext uri="{FF2B5EF4-FFF2-40B4-BE49-F238E27FC236}">
                <a16:creationId xmlns:a16="http://schemas.microsoft.com/office/drawing/2014/main" id="{C79E556A-A977-06D5-E3CC-797660881CA4}"/>
              </a:ext>
            </a:extLst>
          </p:cNvPr>
          <p:cNvSpPr>
            <a:spLocks/>
          </p:cNvSpPr>
          <p:nvPr/>
        </p:nvSpPr>
        <p:spPr>
          <a:xfrm>
            <a:off x="9692773" y="2401250"/>
            <a:ext cx="1986197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B6B18657-08C7-A9F2-F1EF-31B47F7C7877}"/>
              </a:ext>
            </a:extLst>
          </p:cNvPr>
          <p:cNvSpPr txBox="1">
            <a:spLocks/>
          </p:cNvSpPr>
          <p:nvPr/>
        </p:nvSpPr>
        <p:spPr bwMode="auto">
          <a:xfrm>
            <a:off x="9936256" y="2394721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</a:t>
            </a:r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аталог</a:t>
            </a: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приложений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1C0D797-1908-926C-5721-8F0169667BB4}"/>
              </a:ext>
            </a:extLst>
          </p:cNvPr>
          <p:cNvGrpSpPr/>
          <p:nvPr/>
        </p:nvGrpSpPr>
        <p:grpSpPr>
          <a:xfrm>
            <a:off x="5110538" y="1948034"/>
            <a:ext cx="216690" cy="216690"/>
            <a:chOff x="7760691" y="1899928"/>
            <a:chExt cx="216690" cy="216690"/>
          </a:xfrm>
        </p:grpSpPr>
        <p:sp>
          <p:nvSpPr>
            <p:cNvPr id="41" name="Rounded Rectangle 136">
              <a:extLst>
                <a:ext uri="{FF2B5EF4-FFF2-40B4-BE49-F238E27FC236}">
                  <a16:creationId xmlns:a16="http://schemas.microsoft.com/office/drawing/2014/main" id="{5AEB1259-544E-4E6A-D506-5457B3189B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" name="Рисунок 41">
              <a:extLst>
                <a:ext uri="{FF2B5EF4-FFF2-40B4-BE49-F238E27FC236}">
                  <a16:creationId xmlns:a16="http://schemas.microsoft.com/office/drawing/2014/main" id="{41AD7EE1-BC14-B7AC-D65A-93D714C8B765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16B2FA25-6620-DF3C-9204-5EA37480B357}"/>
              </a:ext>
            </a:extLst>
          </p:cNvPr>
          <p:cNvGrpSpPr/>
          <p:nvPr/>
        </p:nvGrpSpPr>
        <p:grpSpPr>
          <a:xfrm>
            <a:off x="5110538" y="2444792"/>
            <a:ext cx="216690" cy="216690"/>
            <a:chOff x="7760691" y="1899928"/>
            <a:chExt cx="216690" cy="216690"/>
          </a:xfrm>
        </p:grpSpPr>
        <p:sp>
          <p:nvSpPr>
            <p:cNvPr id="44" name="Rounded Rectangle 136">
              <a:extLst>
                <a:ext uri="{FF2B5EF4-FFF2-40B4-BE49-F238E27FC236}">
                  <a16:creationId xmlns:a16="http://schemas.microsoft.com/office/drawing/2014/main" id="{D89977C2-63FB-FACB-5042-0BDBF3E9F6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83" name="Рисунок 44">
              <a:extLst>
                <a:ext uri="{FF2B5EF4-FFF2-40B4-BE49-F238E27FC236}">
                  <a16:creationId xmlns:a16="http://schemas.microsoft.com/office/drawing/2014/main" id="{C6815A4C-4CF3-B365-FAD7-C86E8397611C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B32B3BF3-C82E-EE44-52F0-201622C8FC6E}"/>
              </a:ext>
            </a:extLst>
          </p:cNvPr>
          <p:cNvGrpSpPr/>
          <p:nvPr/>
        </p:nvGrpSpPr>
        <p:grpSpPr>
          <a:xfrm>
            <a:off x="5110538" y="2962317"/>
            <a:ext cx="216690" cy="216690"/>
            <a:chOff x="7760691" y="1899928"/>
            <a:chExt cx="216690" cy="216690"/>
          </a:xfrm>
        </p:grpSpPr>
        <p:sp>
          <p:nvSpPr>
            <p:cNvPr id="47" name="Rounded Rectangle 136">
              <a:extLst>
                <a:ext uri="{FF2B5EF4-FFF2-40B4-BE49-F238E27FC236}">
                  <a16:creationId xmlns:a16="http://schemas.microsoft.com/office/drawing/2014/main" id="{D86BEBFA-B17A-9CEF-80DB-FA0B5F19B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84" name="Рисунок 47">
              <a:extLst>
                <a:ext uri="{FF2B5EF4-FFF2-40B4-BE49-F238E27FC236}">
                  <a16:creationId xmlns:a16="http://schemas.microsoft.com/office/drawing/2014/main" id="{31DD3518-480E-1DDF-4C17-814A1D863283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B27E865-F5D5-8B0A-89CE-7FD8DD3879B4}"/>
              </a:ext>
            </a:extLst>
          </p:cNvPr>
          <p:cNvGrpSpPr/>
          <p:nvPr/>
        </p:nvGrpSpPr>
        <p:grpSpPr>
          <a:xfrm>
            <a:off x="5110538" y="3484158"/>
            <a:ext cx="216690" cy="216690"/>
            <a:chOff x="7760691" y="1899928"/>
            <a:chExt cx="216690" cy="216690"/>
          </a:xfrm>
        </p:grpSpPr>
        <p:sp>
          <p:nvSpPr>
            <p:cNvPr id="50" name="Rounded Rectangle 136">
              <a:extLst>
                <a:ext uri="{FF2B5EF4-FFF2-40B4-BE49-F238E27FC236}">
                  <a16:creationId xmlns:a16="http://schemas.microsoft.com/office/drawing/2014/main" id="{2CD4FCDE-CBDB-5776-492C-A9DA556107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85" name="Рисунок 50">
              <a:extLst>
                <a:ext uri="{FF2B5EF4-FFF2-40B4-BE49-F238E27FC236}">
                  <a16:creationId xmlns:a16="http://schemas.microsoft.com/office/drawing/2014/main" id="{34194F90-5EDC-F0D2-E3E3-3DB7F755FB19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3EE8C67-2140-9FBE-42CE-06E486607138}"/>
              </a:ext>
            </a:extLst>
          </p:cNvPr>
          <p:cNvGrpSpPr/>
          <p:nvPr/>
        </p:nvGrpSpPr>
        <p:grpSpPr>
          <a:xfrm>
            <a:off x="5110538" y="4003329"/>
            <a:ext cx="216690" cy="216690"/>
            <a:chOff x="7760691" y="1899928"/>
            <a:chExt cx="216690" cy="216690"/>
          </a:xfrm>
        </p:grpSpPr>
        <p:sp>
          <p:nvSpPr>
            <p:cNvPr id="53" name="Rounded Rectangle 136">
              <a:extLst>
                <a:ext uri="{FF2B5EF4-FFF2-40B4-BE49-F238E27FC236}">
                  <a16:creationId xmlns:a16="http://schemas.microsoft.com/office/drawing/2014/main" id="{84FABC82-55B0-C4BC-7AE4-48C6A2641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86" name="Рисунок 53">
              <a:extLst>
                <a:ext uri="{FF2B5EF4-FFF2-40B4-BE49-F238E27FC236}">
                  <a16:creationId xmlns:a16="http://schemas.microsoft.com/office/drawing/2014/main" id="{18E55C4B-75B5-D355-EADA-947CA91C6D44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FE205FC7-1388-7096-5BFD-CEEB919E38B6}"/>
              </a:ext>
            </a:extLst>
          </p:cNvPr>
          <p:cNvGrpSpPr/>
          <p:nvPr/>
        </p:nvGrpSpPr>
        <p:grpSpPr>
          <a:xfrm>
            <a:off x="5110538" y="4508271"/>
            <a:ext cx="216690" cy="216690"/>
            <a:chOff x="7760691" y="1899928"/>
            <a:chExt cx="216690" cy="216690"/>
          </a:xfrm>
        </p:grpSpPr>
        <p:sp>
          <p:nvSpPr>
            <p:cNvPr id="56" name="Rounded Rectangle 136">
              <a:extLst>
                <a:ext uri="{FF2B5EF4-FFF2-40B4-BE49-F238E27FC236}">
                  <a16:creationId xmlns:a16="http://schemas.microsoft.com/office/drawing/2014/main" id="{695905F9-2FED-C652-C40A-16549A3CB7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88" name="Рисунок 56">
              <a:extLst>
                <a:ext uri="{FF2B5EF4-FFF2-40B4-BE49-F238E27FC236}">
                  <a16:creationId xmlns:a16="http://schemas.microsoft.com/office/drawing/2014/main" id="{F7F40489-626B-83A2-6A2E-D6F4FFB882EE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1175BD77-88C1-3ED7-5CB6-D4A40FDD2A7B}"/>
              </a:ext>
            </a:extLst>
          </p:cNvPr>
          <p:cNvGrpSpPr/>
          <p:nvPr/>
        </p:nvGrpSpPr>
        <p:grpSpPr>
          <a:xfrm>
            <a:off x="7199077" y="1963694"/>
            <a:ext cx="216690" cy="216690"/>
            <a:chOff x="7760691" y="1899928"/>
            <a:chExt cx="216690" cy="216690"/>
          </a:xfrm>
        </p:grpSpPr>
        <p:sp>
          <p:nvSpPr>
            <p:cNvPr id="59" name="Rounded Rectangle 136">
              <a:extLst>
                <a:ext uri="{FF2B5EF4-FFF2-40B4-BE49-F238E27FC236}">
                  <a16:creationId xmlns:a16="http://schemas.microsoft.com/office/drawing/2014/main" id="{D5A7619A-4642-833B-213A-6545B6C087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89" name="Рисунок 59">
              <a:extLst>
                <a:ext uri="{FF2B5EF4-FFF2-40B4-BE49-F238E27FC236}">
                  <a16:creationId xmlns:a16="http://schemas.microsoft.com/office/drawing/2014/main" id="{37A568A6-3E53-F1F1-EFAB-BD758D2EF828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99512B74-728A-3E18-7F58-2C6C98D27264}"/>
              </a:ext>
            </a:extLst>
          </p:cNvPr>
          <p:cNvGrpSpPr/>
          <p:nvPr/>
        </p:nvGrpSpPr>
        <p:grpSpPr>
          <a:xfrm>
            <a:off x="7199077" y="2449566"/>
            <a:ext cx="216690" cy="216690"/>
            <a:chOff x="7760691" y="1899928"/>
            <a:chExt cx="216690" cy="216690"/>
          </a:xfrm>
        </p:grpSpPr>
        <p:sp>
          <p:nvSpPr>
            <p:cNvPr id="62" name="Rounded Rectangle 136">
              <a:extLst>
                <a:ext uri="{FF2B5EF4-FFF2-40B4-BE49-F238E27FC236}">
                  <a16:creationId xmlns:a16="http://schemas.microsoft.com/office/drawing/2014/main" id="{ED5E6099-555B-70FD-3C58-37775DF109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0" name="Рисунок 62">
              <a:extLst>
                <a:ext uri="{FF2B5EF4-FFF2-40B4-BE49-F238E27FC236}">
                  <a16:creationId xmlns:a16="http://schemas.microsoft.com/office/drawing/2014/main" id="{869318FD-AEAD-4B6E-CC32-C15EE570E704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8A36C46C-A71C-A1A8-F766-12FA76F11FD6}"/>
              </a:ext>
            </a:extLst>
          </p:cNvPr>
          <p:cNvGrpSpPr/>
          <p:nvPr/>
        </p:nvGrpSpPr>
        <p:grpSpPr>
          <a:xfrm>
            <a:off x="7199077" y="2972534"/>
            <a:ext cx="216690" cy="216690"/>
            <a:chOff x="7760691" y="1899928"/>
            <a:chExt cx="216690" cy="216690"/>
          </a:xfrm>
        </p:grpSpPr>
        <p:sp>
          <p:nvSpPr>
            <p:cNvPr id="65" name="Rounded Rectangle 136">
              <a:extLst>
                <a:ext uri="{FF2B5EF4-FFF2-40B4-BE49-F238E27FC236}">
                  <a16:creationId xmlns:a16="http://schemas.microsoft.com/office/drawing/2014/main" id="{EF14FACB-5871-6F77-820C-9B52340597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1" name="Рисунок 65">
              <a:extLst>
                <a:ext uri="{FF2B5EF4-FFF2-40B4-BE49-F238E27FC236}">
                  <a16:creationId xmlns:a16="http://schemas.microsoft.com/office/drawing/2014/main" id="{C9CEEF2F-E420-A23D-4B19-35C8A6674CB7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AF0F8DA0-6547-52B5-A0E5-6F08EDBA5E60}"/>
              </a:ext>
            </a:extLst>
          </p:cNvPr>
          <p:cNvGrpSpPr/>
          <p:nvPr/>
        </p:nvGrpSpPr>
        <p:grpSpPr>
          <a:xfrm>
            <a:off x="7199077" y="3494375"/>
            <a:ext cx="216690" cy="216690"/>
            <a:chOff x="7760691" y="1899928"/>
            <a:chExt cx="216690" cy="216690"/>
          </a:xfrm>
        </p:grpSpPr>
        <p:sp>
          <p:nvSpPr>
            <p:cNvPr id="68" name="Rounded Rectangle 136">
              <a:extLst>
                <a:ext uri="{FF2B5EF4-FFF2-40B4-BE49-F238E27FC236}">
                  <a16:creationId xmlns:a16="http://schemas.microsoft.com/office/drawing/2014/main" id="{25730241-2B51-0E31-5636-40B2369417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2" name="Рисунок 68">
              <a:extLst>
                <a:ext uri="{FF2B5EF4-FFF2-40B4-BE49-F238E27FC236}">
                  <a16:creationId xmlns:a16="http://schemas.microsoft.com/office/drawing/2014/main" id="{1E41E913-55CF-EFBC-3D23-0BA454305CB8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239CDB89-1F7F-AE89-BA90-ED354FF47AF3}"/>
              </a:ext>
            </a:extLst>
          </p:cNvPr>
          <p:cNvGrpSpPr/>
          <p:nvPr/>
        </p:nvGrpSpPr>
        <p:grpSpPr>
          <a:xfrm>
            <a:off x="7199077" y="4008103"/>
            <a:ext cx="216690" cy="216690"/>
            <a:chOff x="7760691" y="1899928"/>
            <a:chExt cx="216690" cy="216690"/>
          </a:xfrm>
        </p:grpSpPr>
        <p:sp>
          <p:nvSpPr>
            <p:cNvPr id="71" name="Rounded Rectangle 136">
              <a:extLst>
                <a:ext uri="{FF2B5EF4-FFF2-40B4-BE49-F238E27FC236}">
                  <a16:creationId xmlns:a16="http://schemas.microsoft.com/office/drawing/2014/main" id="{C8A81C0E-C126-7ED8-B03A-F08959616E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3" name="Рисунок 71">
              <a:extLst>
                <a:ext uri="{FF2B5EF4-FFF2-40B4-BE49-F238E27FC236}">
                  <a16:creationId xmlns:a16="http://schemas.microsoft.com/office/drawing/2014/main" id="{B77032EB-D42F-0E3A-F4B4-6618FC3E46AE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71819196-CB49-16ED-E46E-B422315C339D}"/>
              </a:ext>
            </a:extLst>
          </p:cNvPr>
          <p:cNvGrpSpPr/>
          <p:nvPr/>
        </p:nvGrpSpPr>
        <p:grpSpPr>
          <a:xfrm>
            <a:off x="7199077" y="4502159"/>
            <a:ext cx="216690" cy="216690"/>
            <a:chOff x="7760691" y="1899928"/>
            <a:chExt cx="216690" cy="216690"/>
          </a:xfrm>
        </p:grpSpPr>
        <p:sp>
          <p:nvSpPr>
            <p:cNvPr id="74" name="Rounded Rectangle 136">
              <a:extLst>
                <a:ext uri="{FF2B5EF4-FFF2-40B4-BE49-F238E27FC236}">
                  <a16:creationId xmlns:a16="http://schemas.microsoft.com/office/drawing/2014/main" id="{CE074481-2D6C-4EEC-6878-6DF13D4648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4" name="Рисунок 74">
              <a:extLst>
                <a:ext uri="{FF2B5EF4-FFF2-40B4-BE49-F238E27FC236}">
                  <a16:creationId xmlns:a16="http://schemas.microsoft.com/office/drawing/2014/main" id="{AF18AFA5-1D4B-1CA3-EC69-C40A0A8872FD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49A5C8AA-6350-BEB3-9581-FED409DB9494}"/>
              </a:ext>
            </a:extLst>
          </p:cNvPr>
          <p:cNvGrpSpPr/>
          <p:nvPr/>
        </p:nvGrpSpPr>
        <p:grpSpPr>
          <a:xfrm>
            <a:off x="9749587" y="1967331"/>
            <a:ext cx="216690" cy="216690"/>
            <a:chOff x="7760691" y="1899928"/>
            <a:chExt cx="216690" cy="216690"/>
          </a:xfrm>
        </p:grpSpPr>
        <p:sp>
          <p:nvSpPr>
            <p:cNvPr id="77" name="Rounded Rectangle 136">
              <a:extLst>
                <a:ext uri="{FF2B5EF4-FFF2-40B4-BE49-F238E27FC236}">
                  <a16:creationId xmlns:a16="http://schemas.microsoft.com/office/drawing/2014/main" id="{89FE0331-D026-DBB7-BDEF-587957AFF8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5" name="Рисунок 77">
              <a:extLst>
                <a:ext uri="{FF2B5EF4-FFF2-40B4-BE49-F238E27FC236}">
                  <a16:creationId xmlns:a16="http://schemas.microsoft.com/office/drawing/2014/main" id="{345060D4-548E-E871-A53F-57052B0FA15C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B302856B-841E-0099-7CB4-6D0350DD3919}"/>
              </a:ext>
            </a:extLst>
          </p:cNvPr>
          <p:cNvGrpSpPr/>
          <p:nvPr/>
        </p:nvGrpSpPr>
        <p:grpSpPr>
          <a:xfrm>
            <a:off x="9749587" y="2441022"/>
            <a:ext cx="216690" cy="216690"/>
            <a:chOff x="7760691" y="1899928"/>
            <a:chExt cx="216690" cy="216690"/>
          </a:xfrm>
        </p:grpSpPr>
        <p:sp>
          <p:nvSpPr>
            <p:cNvPr id="80" name="Rounded Rectangle 136">
              <a:extLst>
                <a:ext uri="{FF2B5EF4-FFF2-40B4-BE49-F238E27FC236}">
                  <a16:creationId xmlns:a16="http://schemas.microsoft.com/office/drawing/2014/main" id="{A3105115-65BD-F585-5C14-D53C296BF6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6" name="Рисунок 80">
              <a:extLst>
                <a:ext uri="{FF2B5EF4-FFF2-40B4-BE49-F238E27FC236}">
                  <a16:creationId xmlns:a16="http://schemas.microsoft.com/office/drawing/2014/main" id="{EE7E31D1-DABF-80EA-6DCB-73CD2283D64C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82" name="Picture 19">
            <a:extLst>
              <a:ext uri="{FF2B5EF4-FFF2-40B4-BE49-F238E27FC236}">
                <a16:creationId xmlns:a16="http://schemas.microsoft.com/office/drawing/2014/main" id="{0BB1676D-C472-C351-AB09-3BBC68362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38977">
            <a:off x="-695841" y="4121708"/>
            <a:ext cx="5064538" cy="224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9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-side Corner of Rectangle 1">
            <a:extLst>
              <a:ext uri="{FF2B5EF4-FFF2-40B4-BE49-F238E27FC236}">
                <a16:creationId xmlns:a16="http://schemas.microsoft.com/office/drawing/2014/main" id="{B6E04C16-CE50-9259-872D-30DFD0B4DE4B}"/>
              </a:ext>
            </a:extLst>
          </p:cNvPr>
          <p:cNvSpPr>
            <a:spLocks/>
          </p:cNvSpPr>
          <p:nvPr/>
        </p:nvSpPr>
        <p:spPr>
          <a:xfrm rot="16200000">
            <a:off x="5946904" y="623067"/>
            <a:ext cx="6858000" cy="5613072"/>
          </a:xfrm>
          <a:prstGeom prst="round2SameRect">
            <a:avLst>
              <a:gd name="adj1" fmla="val 5706"/>
              <a:gd name="adj2" fmla="val 0"/>
            </a:avLst>
          </a:prstGeom>
          <a:gradFill>
            <a:gsLst>
              <a:gs pos="0">
                <a:schemeClr val="bg1">
                  <a:alpha val="45687"/>
                </a:schemeClr>
              </a:gs>
              <a:gs pos="100000">
                <a:schemeClr val="bg1">
                  <a:alpha val="23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pic>
        <p:nvPicPr>
          <p:cNvPr id="3" name="Рисунок 2" descr="Изображение выглядит как Кобальтовая синь, Цвет Majorelle blue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DC6CE30-ACEF-47C6-E4F5-0961DDED24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" t="10375" r="67" b="42101"/>
          <a:stretch>
            <a:fillRect/>
          </a:stretch>
        </p:blipFill>
        <p:spPr>
          <a:xfrm>
            <a:off x="6992418" y="345336"/>
            <a:ext cx="4861348" cy="1301106"/>
          </a:xfrm>
          <a:custGeom>
            <a:avLst/>
            <a:gdLst>
              <a:gd name="connsiteX0" fmla="*/ 185538 w 4861348"/>
              <a:gd name="connsiteY0" fmla="*/ 0 h 1301106"/>
              <a:gd name="connsiteX1" fmla="*/ 4675810 w 4861348"/>
              <a:gd name="connsiteY1" fmla="*/ 0 h 1301106"/>
              <a:gd name="connsiteX2" fmla="*/ 4861348 w 4861348"/>
              <a:gd name="connsiteY2" fmla="*/ 185538 h 1301106"/>
              <a:gd name="connsiteX3" fmla="*/ 4861348 w 4861348"/>
              <a:gd name="connsiteY3" fmla="*/ 1115568 h 1301106"/>
              <a:gd name="connsiteX4" fmla="*/ 4675810 w 4861348"/>
              <a:gd name="connsiteY4" fmla="*/ 1301106 h 1301106"/>
              <a:gd name="connsiteX5" fmla="*/ 185538 w 4861348"/>
              <a:gd name="connsiteY5" fmla="*/ 1301106 h 1301106"/>
              <a:gd name="connsiteX6" fmla="*/ 0 w 4861348"/>
              <a:gd name="connsiteY6" fmla="*/ 1115568 h 1301106"/>
              <a:gd name="connsiteX7" fmla="*/ 0 w 4861348"/>
              <a:gd name="connsiteY7" fmla="*/ 185538 h 1301106"/>
              <a:gd name="connsiteX8" fmla="*/ 185538 w 4861348"/>
              <a:gd name="connsiteY8" fmla="*/ 0 h 130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1348" h="1301106">
                <a:moveTo>
                  <a:pt x="185538" y="0"/>
                </a:moveTo>
                <a:lnTo>
                  <a:pt x="4675810" y="0"/>
                </a:lnTo>
                <a:cubicBezTo>
                  <a:pt x="4778280" y="0"/>
                  <a:pt x="4861348" y="83068"/>
                  <a:pt x="4861348" y="185538"/>
                </a:cubicBezTo>
                <a:lnTo>
                  <a:pt x="4861348" y="1115568"/>
                </a:lnTo>
                <a:cubicBezTo>
                  <a:pt x="4861348" y="1218038"/>
                  <a:pt x="4778280" y="1301106"/>
                  <a:pt x="4675810" y="1301106"/>
                </a:cubicBezTo>
                <a:lnTo>
                  <a:pt x="185538" y="1301106"/>
                </a:lnTo>
                <a:cubicBezTo>
                  <a:pt x="83068" y="1301106"/>
                  <a:pt x="0" y="1218038"/>
                  <a:pt x="0" y="1115568"/>
                </a:cubicBezTo>
                <a:lnTo>
                  <a:pt x="0" y="185538"/>
                </a:lnTo>
                <a:cubicBezTo>
                  <a:pt x="0" y="83068"/>
                  <a:pt x="83068" y="0"/>
                  <a:pt x="185538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73784D-9C27-DEFB-0FF3-45E9D8DAF40C}"/>
              </a:ext>
            </a:extLst>
          </p:cNvPr>
          <p:cNvSpPr txBox="1"/>
          <p:nvPr/>
        </p:nvSpPr>
        <p:spPr>
          <a:xfrm>
            <a:off x="7278190" y="1048200"/>
            <a:ext cx="4487089" cy="378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Типы виртуальных машин:</a:t>
            </a:r>
            <a:endParaRPr lang="en-RU" sz="2400" b="1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1A6C5B-3181-BAA4-F108-4B775A51D9DF}"/>
              </a:ext>
            </a:extLst>
          </p:cNvPr>
          <p:cNvSpPr txBox="1">
            <a:spLocks/>
          </p:cNvSpPr>
          <p:nvPr/>
        </p:nvSpPr>
        <p:spPr>
          <a:xfrm>
            <a:off x="334964" y="828770"/>
            <a:ext cx="5650201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Виртуальные машины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4A393EBC-AC1C-5E11-221A-02F3A4795FFB}"/>
              </a:ext>
            </a:extLst>
          </p:cNvPr>
          <p:cNvSpPr txBox="1">
            <a:spLocks/>
          </p:cNvSpPr>
          <p:nvPr/>
        </p:nvSpPr>
        <p:spPr>
          <a:xfrm>
            <a:off x="334964" y="1952155"/>
            <a:ext cx="5151436" cy="80894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ОС: </a:t>
            </a:r>
            <a:r>
              <a:rPr lang="en-GB" sz="14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Linux</a:t>
            </a:r>
            <a:b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Гипервизор: </a:t>
            </a:r>
            <a:r>
              <a:rPr lang="en-GB" sz="14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KVM</a:t>
            </a:r>
            <a:b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sz="1400" b="1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Мульти-интерфейс</a:t>
            </a: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: </a:t>
            </a:r>
            <a:r>
              <a:rPr lang="ru-RU" sz="14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вы можете использовать несколько сетевых </a:t>
            </a:r>
            <a:r>
              <a:rPr lang="ru-RU" sz="14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интерфейсов</a:t>
            </a:r>
            <a:r>
              <a:rPr lang="ru-RU" sz="14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на </a:t>
            </a:r>
            <a:r>
              <a:rPr lang="ru-RU" sz="14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однои</a:t>
            </a:r>
            <a:r>
              <a:rPr lang="ru-RU" sz="14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ВМ 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C84A043-AEDE-A618-A48C-61A7BD8B2B43}"/>
              </a:ext>
            </a:extLst>
          </p:cNvPr>
          <p:cNvSpPr/>
          <p:nvPr/>
        </p:nvSpPr>
        <p:spPr>
          <a:xfrm>
            <a:off x="338235" y="3065180"/>
            <a:ext cx="3319366" cy="1693720"/>
          </a:xfrm>
          <a:prstGeom prst="roundRect">
            <a:avLst>
              <a:gd name="adj" fmla="val 638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1F585-91C1-2C21-6D43-A7679E401C7E}"/>
              </a:ext>
            </a:extLst>
          </p:cNvPr>
          <p:cNvSpPr txBox="1"/>
          <p:nvPr/>
        </p:nvSpPr>
        <p:spPr>
          <a:xfrm>
            <a:off x="664888" y="3375990"/>
            <a:ext cx="31585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Процессоры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168F63-86FF-2C17-0488-B227DBA703D1}"/>
              </a:ext>
            </a:extLst>
          </p:cNvPr>
          <p:cNvSpPr txBox="1"/>
          <p:nvPr/>
        </p:nvSpPr>
        <p:spPr>
          <a:xfrm>
            <a:off x="664889" y="3705949"/>
            <a:ext cx="291226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Intel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Xeon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(Cascade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Lake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6252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/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5220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R)</a:t>
            </a: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>
              <a:buClr>
                <a:srgbClr val="196CFC"/>
              </a:buClr>
            </a:pPr>
            <a:endParaRPr lang="en-GB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2.2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ГГц (по умолчанию) или 3.7 ГГц (высокочастотные) на 1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vCPU </a:t>
            </a: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64F9D7C0-AF7F-57D2-8850-7B6BDA87A385}"/>
              </a:ext>
            </a:extLst>
          </p:cNvPr>
          <p:cNvSpPr/>
          <p:nvPr/>
        </p:nvSpPr>
        <p:spPr>
          <a:xfrm>
            <a:off x="338234" y="4999443"/>
            <a:ext cx="5757765" cy="1513221"/>
          </a:xfrm>
          <a:prstGeom prst="roundRect">
            <a:avLst>
              <a:gd name="adj" fmla="val 638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8B40CD59-FCAB-7C6F-E1CA-68574361CF5A}"/>
              </a:ext>
            </a:extLst>
          </p:cNvPr>
          <p:cNvSpPr/>
          <p:nvPr/>
        </p:nvSpPr>
        <p:spPr>
          <a:xfrm>
            <a:off x="3894235" y="3065180"/>
            <a:ext cx="2201764" cy="1693720"/>
          </a:xfrm>
          <a:prstGeom prst="roundRect">
            <a:avLst>
              <a:gd name="adj" fmla="val 638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7F16EC-0462-9FFA-54CC-72DA264E1021}"/>
              </a:ext>
            </a:extLst>
          </p:cNvPr>
          <p:cNvSpPr txBox="1"/>
          <p:nvPr/>
        </p:nvSpPr>
        <p:spPr>
          <a:xfrm>
            <a:off x="4251368" y="3375990"/>
            <a:ext cx="20104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Память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9D9B1D-A881-4DCD-5852-7C5C47870E73}"/>
              </a:ext>
            </a:extLst>
          </p:cNvPr>
          <p:cNvSpPr txBox="1"/>
          <p:nvPr/>
        </p:nvSpPr>
        <p:spPr>
          <a:xfrm>
            <a:off x="4251370" y="3705949"/>
            <a:ext cx="149815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От 1 до 256 ГБ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на ВМ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C97EAD-9686-EA66-2365-AD33E0B44689}"/>
              </a:ext>
            </a:extLst>
          </p:cNvPr>
          <p:cNvSpPr txBox="1"/>
          <p:nvPr/>
        </p:nvSpPr>
        <p:spPr>
          <a:xfrm>
            <a:off x="664888" y="5303751"/>
            <a:ext cx="31585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Хранилища данных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1B8091-C4AB-BE52-08ED-D486D0E2905D}"/>
              </a:ext>
            </a:extLst>
          </p:cNvPr>
          <p:cNvSpPr txBox="1"/>
          <p:nvPr/>
        </p:nvSpPr>
        <p:spPr>
          <a:xfrm>
            <a:off x="664889" y="5633710"/>
            <a:ext cx="2912263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Sata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Cold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(1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IOPS/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ГБ)</a:t>
            </a: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SSD Standard (6 IOPS/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ГБ)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1D2CDC-6F06-4947-3760-0DAA6E4A270D}"/>
              </a:ext>
            </a:extLst>
          </p:cNvPr>
          <p:cNvSpPr txBox="1"/>
          <p:nvPr/>
        </p:nvSpPr>
        <p:spPr>
          <a:xfrm>
            <a:off x="2987028" y="5633710"/>
            <a:ext cx="2912263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SSD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High-IOPS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(60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IOPS/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ГБ)</a:t>
            </a:r>
          </a:p>
          <a:p>
            <a:pPr>
              <a:buClr>
                <a:srgbClr val="196CFC"/>
              </a:buClr>
            </a:pPr>
            <a:endParaRPr lang="ru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Ultra (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хранилища для общих ВМ)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25B8EB-7DB7-FED9-EC0F-474EDAC3126F}"/>
              </a:ext>
            </a:extLst>
          </p:cNvPr>
          <p:cNvSpPr txBox="1"/>
          <p:nvPr/>
        </p:nvSpPr>
        <p:spPr>
          <a:xfrm>
            <a:off x="6995022" y="2225221"/>
            <a:ext cx="449773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для широкого спектра задач и предсказуемо</a:t>
            </a:r>
            <a:r>
              <a:rPr lang="en-GB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й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производительности.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5CBB-F6FF-73DF-2FA8-20B7D89D58C8}"/>
              </a:ext>
            </a:extLst>
          </p:cNvPr>
          <p:cNvSpPr txBox="1"/>
          <p:nvPr/>
        </p:nvSpPr>
        <p:spPr>
          <a:xfrm>
            <a:off x="6995022" y="3072145"/>
            <a:ext cx="449773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для задач, где требуется тактовая частота процессора 3,7+ ГГц.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2F16A-6A38-B3D6-609F-BE106573113D}"/>
              </a:ext>
            </a:extLst>
          </p:cNvPr>
          <p:cNvSpPr txBox="1"/>
          <p:nvPr/>
        </p:nvSpPr>
        <p:spPr>
          <a:xfrm>
            <a:off x="6995022" y="3965074"/>
            <a:ext cx="449773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для задач с интенсивным использованием памяти.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949270-DDEA-AD99-CE06-0F4BF615910A}"/>
              </a:ext>
            </a:extLst>
          </p:cNvPr>
          <p:cNvSpPr txBox="1"/>
          <p:nvPr/>
        </p:nvSpPr>
        <p:spPr>
          <a:xfrm>
            <a:off x="6995022" y="4902460"/>
            <a:ext cx="449773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для высоких нагрузок с интенсивным использованием процессора.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C66BF8-DE24-EF87-56C5-DFEA09034A3B}"/>
              </a:ext>
            </a:extLst>
          </p:cNvPr>
          <p:cNvSpPr txBox="1"/>
          <p:nvPr/>
        </p:nvSpPr>
        <p:spPr>
          <a:xfrm>
            <a:off x="6995021" y="5756404"/>
            <a:ext cx="519697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err="1">
                <a:solidFill>
                  <a:schemeClr val="bg1">
                    <a:lumMod val="65000"/>
                  </a:schemeClr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Высокии</a:t>
            </a:r>
            <a:r>
              <a:rPr lang="ru-RU" sz="1400" b="1" dirty="0">
                <a:solidFill>
                  <a:schemeClr val="bg1">
                    <a:lumMod val="65000"/>
                  </a:schemeClr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̆ коэффициент переподписки, низкая цена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441A2-99C2-564F-8424-522EC1D3F149}"/>
              </a:ext>
            </a:extLst>
          </p:cNvPr>
          <p:cNvSpPr txBox="1"/>
          <p:nvPr/>
        </p:nvSpPr>
        <p:spPr>
          <a:xfrm>
            <a:off x="6995022" y="6013005"/>
            <a:ext cx="477025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для </a:t>
            </a:r>
            <a:r>
              <a:rPr lang="ru-RU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стандартнои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производительности с частичным использованием ядра. </a:t>
            </a: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0BC1AD74-27CD-AA53-4666-D197028820DA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316185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</a:t>
            </a:r>
            <a:r>
              <a:rPr lang="en-GB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 </a:t>
            </a:r>
            <a:r>
              <a:rPr lang="en-GB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пр</a:t>
            </a:r>
            <a:r>
              <a:rPr lang="ru-RU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одукте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CBDAA250-BD2C-C361-6740-755288F2EE00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800" b="1" dirty="0">
              <a:latin typeface="Inter Display SemiBold" panose="02000503000000020004" pitchFamily="2" charset="0"/>
            </a:endParaRP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C5D57655-F4A7-8D22-D196-079C096FC31A}"/>
              </a:ext>
            </a:extLst>
          </p:cNvPr>
          <p:cNvSpPr txBox="1">
            <a:spLocks/>
          </p:cNvSpPr>
          <p:nvPr/>
        </p:nvSpPr>
        <p:spPr>
          <a:xfrm>
            <a:off x="367031" y="364737"/>
            <a:ext cx="189204" cy="123111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4</a:t>
            </a:r>
            <a:endParaRPr lang="en-RU" sz="800" b="1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B0F54BA-845C-D862-E94A-80487A1E243B}"/>
              </a:ext>
            </a:extLst>
          </p:cNvPr>
          <p:cNvGrpSpPr/>
          <p:nvPr/>
        </p:nvGrpSpPr>
        <p:grpSpPr>
          <a:xfrm>
            <a:off x="5527130" y="6005903"/>
            <a:ext cx="414115" cy="401204"/>
            <a:chOff x="5527130" y="6005903"/>
            <a:chExt cx="414115" cy="401204"/>
          </a:xfrm>
        </p:grpSpPr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DBCEE8B0-E370-11CB-8AA5-644A33FBE3E7}"/>
                </a:ext>
              </a:extLst>
            </p:cNvPr>
            <p:cNvSpPr/>
            <p:nvPr/>
          </p:nvSpPr>
          <p:spPr>
            <a:xfrm>
              <a:off x="5629556" y="6197924"/>
              <a:ext cx="209181" cy="209183"/>
            </a:xfrm>
            <a:custGeom>
              <a:avLst/>
              <a:gdLst>
                <a:gd name="connsiteX0" fmla="*/ 104591 w 209181"/>
                <a:gd name="connsiteY0" fmla="*/ 0 h 209183"/>
                <a:gd name="connsiteX1" fmla="*/ 0 w 209181"/>
                <a:gd name="connsiteY1" fmla="*/ 104593 h 209183"/>
                <a:gd name="connsiteX2" fmla="*/ 9622 w 209181"/>
                <a:gd name="connsiteY2" fmla="*/ 147684 h 209183"/>
                <a:gd name="connsiteX3" fmla="*/ 15270 w 209181"/>
                <a:gd name="connsiteY3" fmla="*/ 158353 h 209183"/>
                <a:gd name="connsiteX4" fmla="*/ 104591 w 209181"/>
                <a:gd name="connsiteY4" fmla="*/ 209184 h 209183"/>
                <a:gd name="connsiteX5" fmla="*/ 193911 w 209181"/>
                <a:gd name="connsiteY5" fmla="*/ 158353 h 209183"/>
                <a:gd name="connsiteX6" fmla="*/ 199559 w 209181"/>
                <a:gd name="connsiteY6" fmla="*/ 147684 h 209183"/>
                <a:gd name="connsiteX7" fmla="*/ 209182 w 209181"/>
                <a:gd name="connsiteY7" fmla="*/ 104593 h 209183"/>
                <a:gd name="connsiteX8" fmla="*/ 104591 w 209181"/>
                <a:gd name="connsiteY8" fmla="*/ 0 h 209183"/>
                <a:gd name="connsiteX9" fmla="*/ 147891 w 209181"/>
                <a:gd name="connsiteY9" fmla="*/ 95598 h 209183"/>
                <a:gd name="connsiteX10" fmla="*/ 103336 w 209181"/>
                <a:gd name="connsiteY10" fmla="*/ 136805 h 209183"/>
                <a:gd name="connsiteX11" fmla="*/ 92667 w 209181"/>
                <a:gd name="connsiteY11" fmla="*/ 140991 h 209183"/>
                <a:gd name="connsiteX12" fmla="*/ 81581 w 209181"/>
                <a:gd name="connsiteY12" fmla="*/ 136386 h 209183"/>
                <a:gd name="connsiteX13" fmla="*/ 60872 w 209181"/>
                <a:gd name="connsiteY13" fmla="*/ 115677 h 209183"/>
                <a:gd name="connsiteX14" fmla="*/ 60872 w 209181"/>
                <a:gd name="connsiteY14" fmla="*/ 93506 h 209183"/>
                <a:gd name="connsiteX15" fmla="*/ 83045 w 209181"/>
                <a:gd name="connsiteY15" fmla="*/ 93506 h 209183"/>
                <a:gd name="connsiteX16" fmla="*/ 93086 w 209181"/>
                <a:gd name="connsiteY16" fmla="*/ 103545 h 209183"/>
                <a:gd name="connsiteX17" fmla="*/ 126555 w 209181"/>
                <a:gd name="connsiteY17" fmla="*/ 72588 h 209183"/>
                <a:gd name="connsiteX18" fmla="*/ 148728 w 209181"/>
                <a:gd name="connsiteY18" fmla="*/ 73425 h 209183"/>
                <a:gd name="connsiteX19" fmla="*/ 147891 w 209181"/>
                <a:gd name="connsiteY19" fmla="*/ 95598 h 20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181" h="209183">
                  <a:moveTo>
                    <a:pt x="104591" y="0"/>
                  </a:moveTo>
                  <a:cubicBezTo>
                    <a:pt x="46857" y="0"/>
                    <a:pt x="0" y="46859"/>
                    <a:pt x="0" y="104593"/>
                  </a:cubicBezTo>
                  <a:cubicBezTo>
                    <a:pt x="0" y="120072"/>
                    <a:pt x="3347" y="134715"/>
                    <a:pt x="9622" y="147684"/>
                  </a:cubicBezTo>
                  <a:cubicBezTo>
                    <a:pt x="11296" y="151450"/>
                    <a:pt x="13178" y="155006"/>
                    <a:pt x="15270" y="158353"/>
                  </a:cubicBezTo>
                  <a:cubicBezTo>
                    <a:pt x="33260" y="188684"/>
                    <a:pt x="66520" y="209184"/>
                    <a:pt x="104591" y="209184"/>
                  </a:cubicBezTo>
                  <a:cubicBezTo>
                    <a:pt x="142662" y="209184"/>
                    <a:pt x="175922" y="188684"/>
                    <a:pt x="193911" y="158353"/>
                  </a:cubicBezTo>
                  <a:cubicBezTo>
                    <a:pt x="196003" y="155006"/>
                    <a:pt x="197886" y="151450"/>
                    <a:pt x="199559" y="147684"/>
                  </a:cubicBezTo>
                  <a:cubicBezTo>
                    <a:pt x="205835" y="134715"/>
                    <a:pt x="209182" y="120072"/>
                    <a:pt x="209182" y="104593"/>
                  </a:cubicBezTo>
                  <a:cubicBezTo>
                    <a:pt x="209182" y="46859"/>
                    <a:pt x="162325" y="0"/>
                    <a:pt x="104591" y="0"/>
                  </a:cubicBezTo>
                  <a:close/>
                  <a:moveTo>
                    <a:pt x="147891" y="95598"/>
                  </a:moveTo>
                  <a:lnTo>
                    <a:pt x="103336" y="136805"/>
                  </a:lnTo>
                  <a:cubicBezTo>
                    <a:pt x="100407" y="139526"/>
                    <a:pt x="96433" y="140991"/>
                    <a:pt x="92667" y="140991"/>
                  </a:cubicBezTo>
                  <a:cubicBezTo>
                    <a:pt x="88693" y="140991"/>
                    <a:pt x="84719" y="139524"/>
                    <a:pt x="81581" y="136386"/>
                  </a:cubicBezTo>
                  <a:lnTo>
                    <a:pt x="60872" y="115677"/>
                  </a:lnTo>
                  <a:cubicBezTo>
                    <a:pt x="54806" y="109611"/>
                    <a:pt x="54806" y="99573"/>
                    <a:pt x="60872" y="93506"/>
                  </a:cubicBezTo>
                  <a:cubicBezTo>
                    <a:pt x="66938" y="87440"/>
                    <a:pt x="76979" y="87440"/>
                    <a:pt x="83045" y="93506"/>
                  </a:cubicBezTo>
                  <a:lnTo>
                    <a:pt x="93086" y="103545"/>
                  </a:lnTo>
                  <a:lnTo>
                    <a:pt x="126555" y="72588"/>
                  </a:lnTo>
                  <a:cubicBezTo>
                    <a:pt x="133040" y="66731"/>
                    <a:pt x="142871" y="67149"/>
                    <a:pt x="148728" y="73425"/>
                  </a:cubicBezTo>
                  <a:cubicBezTo>
                    <a:pt x="154585" y="79700"/>
                    <a:pt x="154167" y="89532"/>
                    <a:pt x="147891" y="95598"/>
                  </a:cubicBezTo>
                  <a:close/>
                </a:path>
              </a:pathLst>
            </a:custGeom>
            <a:solidFill>
              <a:srgbClr val="F0F0F6"/>
            </a:solidFill>
            <a:ln w="20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E37E5F01-7601-979A-9F2A-9021BC0A7894}"/>
                </a:ext>
              </a:extLst>
            </p:cNvPr>
            <p:cNvSpPr/>
            <p:nvPr/>
          </p:nvSpPr>
          <p:spPr>
            <a:xfrm>
              <a:off x="5527130" y="6005903"/>
              <a:ext cx="414115" cy="334988"/>
            </a:xfrm>
            <a:custGeom>
              <a:avLst/>
              <a:gdLst>
                <a:gd name="connsiteX0" fmla="*/ 378531 w 414115"/>
                <a:gd name="connsiteY0" fmla="*/ 307914 h 334988"/>
                <a:gd name="connsiteX1" fmla="*/ 354056 w 414115"/>
                <a:gd name="connsiteY1" fmla="*/ 324858 h 334988"/>
                <a:gd name="connsiteX2" fmla="*/ 340250 w 414115"/>
                <a:gd name="connsiteY2" fmla="*/ 312935 h 334988"/>
                <a:gd name="connsiteX3" fmla="*/ 341505 w 414115"/>
                <a:gd name="connsiteY3" fmla="*/ 294108 h 334988"/>
                <a:gd name="connsiteX4" fmla="*/ 205537 w 414115"/>
                <a:gd name="connsiteY4" fmla="*/ 158140 h 334988"/>
                <a:gd name="connsiteX5" fmla="*/ 69570 w 414115"/>
                <a:gd name="connsiteY5" fmla="*/ 294108 h 334988"/>
                <a:gd name="connsiteX6" fmla="*/ 72499 w 414115"/>
                <a:gd name="connsiteY6" fmla="*/ 321929 h 334988"/>
                <a:gd name="connsiteX7" fmla="*/ 60994 w 414115"/>
                <a:gd name="connsiteY7" fmla="*/ 334689 h 334988"/>
                <a:gd name="connsiteX8" fmla="*/ 70407 w 414115"/>
                <a:gd name="connsiteY8" fmla="*/ 180941 h 334988"/>
                <a:gd name="connsiteX9" fmla="*/ 71453 w 414115"/>
                <a:gd name="connsiteY9" fmla="*/ 180941 h 334988"/>
                <a:gd name="connsiteX10" fmla="*/ 319960 w 414115"/>
                <a:gd name="connsiteY10" fmla="*/ 115676 h 334988"/>
                <a:gd name="connsiteX11" fmla="*/ 378531 w 414115"/>
                <a:gd name="connsiteY11" fmla="*/ 307914 h 33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4115" h="334988">
                  <a:moveTo>
                    <a:pt x="378531" y="307914"/>
                  </a:moveTo>
                  <a:cubicBezTo>
                    <a:pt x="371000" y="314608"/>
                    <a:pt x="362842" y="320256"/>
                    <a:pt x="354056" y="324858"/>
                  </a:cubicBezTo>
                  <a:cubicBezTo>
                    <a:pt x="346526" y="328623"/>
                    <a:pt x="338995" y="321302"/>
                    <a:pt x="340250" y="312935"/>
                  </a:cubicBezTo>
                  <a:cubicBezTo>
                    <a:pt x="341087" y="306868"/>
                    <a:pt x="341505" y="300593"/>
                    <a:pt x="341505" y="294108"/>
                  </a:cubicBezTo>
                  <a:cubicBezTo>
                    <a:pt x="341505" y="219221"/>
                    <a:pt x="280424" y="158140"/>
                    <a:pt x="205537" y="158140"/>
                  </a:cubicBezTo>
                  <a:cubicBezTo>
                    <a:pt x="130651" y="158140"/>
                    <a:pt x="69570" y="219221"/>
                    <a:pt x="69570" y="294108"/>
                  </a:cubicBezTo>
                  <a:cubicBezTo>
                    <a:pt x="69570" y="303731"/>
                    <a:pt x="70616" y="312935"/>
                    <a:pt x="72499" y="321929"/>
                  </a:cubicBezTo>
                  <a:cubicBezTo>
                    <a:pt x="73963" y="329251"/>
                    <a:pt x="68315" y="336572"/>
                    <a:pt x="60994" y="334689"/>
                  </a:cubicBezTo>
                  <a:cubicBezTo>
                    <a:pt x="-21633" y="314608"/>
                    <a:pt x="-22051" y="187425"/>
                    <a:pt x="70407" y="180941"/>
                  </a:cubicBezTo>
                  <a:lnTo>
                    <a:pt x="71453" y="180941"/>
                  </a:lnTo>
                  <a:cubicBezTo>
                    <a:pt x="4305" y="-5859"/>
                    <a:pt x="287537" y="-80536"/>
                    <a:pt x="319960" y="115676"/>
                  </a:cubicBezTo>
                  <a:cubicBezTo>
                    <a:pt x="410535" y="127181"/>
                    <a:pt x="447142" y="247879"/>
                    <a:pt x="378531" y="307914"/>
                  </a:cubicBezTo>
                  <a:close/>
                </a:path>
              </a:pathLst>
            </a:custGeom>
            <a:solidFill>
              <a:srgbClr val="F0F0F6"/>
            </a:solidFill>
            <a:ln w="20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81AB2BF-FA47-2B39-03F8-0CA9D549E75C}"/>
              </a:ext>
            </a:extLst>
          </p:cNvPr>
          <p:cNvGrpSpPr/>
          <p:nvPr/>
        </p:nvGrpSpPr>
        <p:grpSpPr>
          <a:xfrm>
            <a:off x="3121632" y="4206591"/>
            <a:ext cx="374805" cy="374805"/>
            <a:chOff x="3121632" y="4206591"/>
            <a:chExt cx="374805" cy="374805"/>
          </a:xfrm>
        </p:grpSpPr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C9740E66-2835-4EE3-E740-6E67F33BCCE3}"/>
                </a:ext>
              </a:extLst>
            </p:cNvPr>
            <p:cNvSpPr/>
            <p:nvPr/>
          </p:nvSpPr>
          <p:spPr>
            <a:xfrm>
              <a:off x="3121632" y="4206591"/>
              <a:ext cx="374805" cy="173347"/>
            </a:xfrm>
            <a:custGeom>
              <a:avLst/>
              <a:gdLst>
                <a:gd name="connsiteX0" fmla="*/ 265925 w 374805"/>
                <a:gd name="connsiteY0" fmla="*/ 0 h 173347"/>
                <a:gd name="connsiteX1" fmla="*/ 108881 w 374805"/>
                <a:gd name="connsiteY1" fmla="*/ 0 h 173347"/>
                <a:gd name="connsiteX2" fmla="*/ 0 w 374805"/>
                <a:gd name="connsiteY2" fmla="*/ 108881 h 173347"/>
                <a:gd name="connsiteX3" fmla="*/ 0 w 374805"/>
                <a:gd name="connsiteY3" fmla="*/ 154607 h 173347"/>
                <a:gd name="connsiteX4" fmla="*/ 18740 w 374805"/>
                <a:gd name="connsiteY4" fmla="*/ 173348 h 173347"/>
                <a:gd name="connsiteX5" fmla="*/ 356066 w 374805"/>
                <a:gd name="connsiteY5" fmla="*/ 173348 h 173347"/>
                <a:gd name="connsiteX6" fmla="*/ 374806 w 374805"/>
                <a:gd name="connsiteY6" fmla="*/ 154607 h 173347"/>
                <a:gd name="connsiteX7" fmla="*/ 374806 w 374805"/>
                <a:gd name="connsiteY7" fmla="*/ 108881 h 173347"/>
                <a:gd name="connsiteX8" fmla="*/ 265925 w 374805"/>
                <a:gd name="connsiteY8" fmla="*/ 0 h 173347"/>
                <a:gd name="connsiteX9" fmla="*/ 89016 w 374805"/>
                <a:gd name="connsiteY9" fmla="*/ 117127 h 173347"/>
                <a:gd name="connsiteX10" fmla="*/ 74961 w 374805"/>
                <a:gd name="connsiteY10" fmla="*/ 131182 h 173347"/>
                <a:gd name="connsiteX11" fmla="*/ 60906 w 374805"/>
                <a:gd name="connsiteY11" fmla="*/ 117127 h 173347"/>
                <a:gd name="connsiteX12" fmla="*/ 60906 w 374805"/>
                <a:gd name="connsiteY12" fmla="*/ 79646 h 173347"/>
                <a:gd name="connsiteX13" fmla="*/ 74961 w 374805"/>
                <a:gd name="connsiteY13" fmla="*/ 65591 h 173347"/>
                <a:gd name="connsiteX14" fmla="*/ 89016 w 374805"/>
                <a:gd name="connsiteY14" fmla="*/ 79646 h 173347"/>
                <a:gd name="connsiteX15" fmla="*/ 89016 w 374805"/>
                <a:gd name="connsiteY15" fmla="*/ 117127 h 173347"/>
                <a:gd name="connsiteX16" fmla="*/ 163978 w 374805"/>
                <a:gd name="connsiteY16" fmla="*/ 117127 h 173347"/>
                <a:gd name="connsiteX17" fmla="*/ 149922 w 374805"/>
                <a:gd name="connsiteY17" fmla="*/ 131182 h 173347"/>
                <a:gd name="connsiteX18" fmla="*/ 135867 w 374805"/>
                <a:gd name="connsiteY18" fmla="*/ 117127 h 173347"/>
                <a:gd name="connsiteX19" fmla="*/ 135867 w 374805"/>
                <a:gd name="connsiteY19" fmla="*/ 79646 h 173347"/>
                <a:gd name="connsiteX20" fmla="*/ 149922 w 374805"/>
                <a:gd name="connsiteY20" fmla="*/ 65591 h 173347"/>
                <a:gd name="connsiteX21" fmla="*/ 163978 w 374805"/>
                <a:gd name="connsiteY21" fmla="*/ 79646 h 173347"/>
                <a:gd name="connsiteX22" fmla="*/ 163978 w 374805"/>
                <a:gd name="connsiteY22" fmla="*/ 117127 h 173347"/>
                <a:gd name="connsiteX23" fmla="*/ 299845 w 374805"/>
                <a:gd name="connsiteY23" fmla="*/ 112442 h 173347"/>
                <a:gd name="connsiteX24" fmla="*/ 224884 w 374805"/>
                <a:gd name="connsiteY24" fmla="*/ 112442 h 173347"/>
                <a:gd name="connsiteX25" fmla="*/ 210828 w 374805"/>
                <a:gd name="connsiteY25" fmla="*/ 98387 h 173347"/>
                <a:gd name="connsiteX26" fmla="*/ 224884 w 374805"/>
                <a:gd name="connsiteY26" fmla="*/ 84331 h 173347"/>
                <a:gd name="connsiteX27" fmla="*/ 299845 w 374805"/>
                <a:gd name="connsiteY27" fmla="*/ 84331 h 173347"/>
                <a:gd name="connsiteX28" fmla="*/ 313900 w 374805"/>
                <a:gd name="connsiteY28" fmla="*/ 98387 h 173347"/>
                <a:gd name="connsiteX29" fmla="*/ 299845 w 374805"/>
                <a:gd name="connsiteY29" fmla="*/ 112442 h 17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4805" h="173347">
                  <a:moveTo>
                    <a:pt x="265925" y="0"/>
                  </a:moveTo>
                  <a:lnTo>
                    <a:pt x="108881" y="0"/>
                  </a:lnTo>
                  <a:cubicBezTo>
                    <a:pt x="48725" y="0"/>
                    <a:pt x="0" y="48725"/>
                    <a:pt x="0" y="108881"/>
                  </a:cubicBezTo>
                  <a:lnTo>
                    <a:pt x="0" y="154607"/>
                  </a:lnTo>
                  <a:cubicBezTo>
                    <a:pt x="0" y="164915"/>
                    <a:pt x="8433" y="173348"/>
                    <a:pt x="18740" y="173348"/>
                  </a:cubicBezTo>
                  <a:lnTo>
                    <a:pt x="356066" y="173348"/>
                  </a:lnTo>
                  <a:cubicBezTo>
                    <a:pt x="366373" y="173348"/>
                    <a:pt x="374806" y="164915"/>
                    <a:pt x="374806" y="154607"/>
                  </a:cubicBezTo>
                  <a:lnTo>
                    <a:pt x="374806" y="108881"/>
                  </a:lnTo>
                  <a:cubicBezTo>
                    <a:pt x="374806" y="48725"/>
                    <a:pt x="326081" y="0"/>
                    <a:pt x="265925" y="0"/>
                  </a:cubicBezTo>
                  <a:close/>
                  <a:moveTo>
                    <a:pt x="89016" y="117127"/>
                  </a:moveTo>
                  <a:cubicBezTo>
                    <a:pt x="89016" y="124810"/>
                    <a:pt x="82645" y="131182"/>
                    <a:pt x="74961" y="131182"/>
                  </a:cubicBezTo>
                  <a:cubicBezTo>
                    <a:pt x="67278" y="131182"/>
                    <a:pt x="60906" y="124810"/>
                    <a:pt x="60906" y="117127"/>
                  </a:cubicBezTo>
                  <a:lnTo>
                    <a:pt x="60906" y="79646"/>
                  </a:lnTo>
                  <a:cubicBezTo>
                    <a:pt x="60906" y="71963"/>
                    <a:pt x="67278" y="65591"/>
                    <a:pt x="74961" y="65591"/>
                  </a:cubicBezTo>
                  <a:cubicBezTo>
                    <a:pt x="82645" y="65591"/>
                    <a:pt x="89016" y="71963"/>
                    <a:pt x="89016" y="79646"/>
                  </a:cubicBezTo>
                  <a:lnTo>
                    <a:pt x="89016" y="117127"/>
                  </a:lnTo>
                  <a:close/>
                  <a:moveTo>
                    <a:pt x="163978" y="117127"/>
                  </a:moveTo>
                  <a:cubicBezTo>
                    <a:pt x="163978" y="124810"/>
                    <a:pt x="157606" y="131182"/>
                    <a:pt x="149922" y="131182"/>
                  </a:cubicBezTo>
                  <a:cubicBezTo>
                    <a:pt x="142239" y="131182"/>
                    <a:pt x="135867" y="124810"/>
                    <a:pt x="135867" y="117127"/>
                  </a:cubicBezTo>
                  <a:lnTo>
                    <a:pt x="135867" y="79646"/>
                  </a:lnTo>
                  <a:cubicBezTo>
                    <a:pt x="135867" y="71963"/>
                    <a:pt x="142239" y="65591"/>
                    <a:pt x="149922" y="65591"/>
                  </a:cubicBezTo>
                  <a:cubicBezTo>
                    <a:pt x="157606" y="65591"/>
                    <a:pt x="163978" y="71963"/>
                    <a:pt x="163978" y="79646"/>
                  </a:cubicBezTo>
                  <a:lnTo>
                    <a:pt x="163978" y="117127"/>
                  </a:lnTo>
                  <a:close/>
                  <a:moveTo>
                    <a:pt x="299845" y="112442"/>
                  </a:moveTo>
                  <a:lnTo>
                    <a:pt x="224884" y="112442"/>
                  </a:lnTo>
                  <a:cubicBezTo>
                    <a:pt x="217200" y="112442"/>
                    <a:pt x="210828" y="106070"/>
                    <a:pt x="210828" y="98387"/>
                  </a:cubicBezTo>
                  <a:cubicBezTo>
                    <a:pt x="210828" y="90703"/>
                    <a:pt x="217200" y="84331"/>
                    <a:pt x="224884" y="84331"/>
                  </a:cubicBezTo>
                  <a:lnTo>
                    <a:pt x="299845" y="84331"/>
                  </a:lnTo>
                  <a:cubicBezTo>
                    <a:pt x="307528" y="84331"/>
                    <a:pt x="313900" y="90703"/>
                    <a:pt x="313900" y="98387"/>
                  </a:cubicBezTo>
                  <a:cubicBezTo>
                    <a:pt x="313900" y="106070"/>
                    <a:pt x="307528" y="112442"/>
                    <a:pt x="299845" y="112442"/>
                  </a:cubicBezTo>
                  <a:close/>
                </a:path>
              </a:pathLst>
            </a:custGeom>
            <a:solidFill>
              <a:srgbClr val="F0F0F6"/>
            </a:solidFill>
            <a:ln w="1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0BCA8FFE-E661-58AA-DE5D-4208867B6F5C}"/>
                </a:ext>
              </a:extLst>
            </p:cNvPr>
            <p:cNvSpPr/>
            <p:nvPr/>
          </p:nvSpPr>
          <p:spPr>
            <a:xfrm>
              <a:off x="3121632" y="4408049"/>
              <a:ext cx="374805" cy="173347"/>
            </a:xfrm>
            <a:custGeom>
              <a:avLst/>
              <a:gdLst>
                <a:gd name="connsiteX0" fmla="*/ 0 w 374805"/>
                <a:gd name="connsiteY0" fmla="*/ 64467 h 173347"/>
                <a:gd name="connsiteX1" fmla="*/ 108881 w 374805"/>
                <a:gd name="connsiteY1" fmla="*/ 173348 h 173347"/>
                <a:gd name="connsiteX2" fmla="*/ 265737 w 374805"/>
                <a:gd name="connsiteY2" fmla="*/ 173348 h 173347"/>
                <a:gd name="connsiteX3" fmla="*/ 374806 w 374805"/>
                <a:gd name="connsiteY3" fmla="*/ 64467 h 173347"/>
                <a:gd name="connsiteX4" fmla="*/ 374806 w 374805"/>
                <a:gd name="connsiteY4" fmla="*/ 18740 h 173347"/>
                <a:gd name="connsiteX5" fmla="*/ 356066 w 374805"/>
                <a:gd name="connsiteY5" fmla="*/ 0 h 173347"/>
                <a:gd name="connsiteX6" fmla="*/ 18740 w 374805"/>
                <a:gd name="connsiteY6" fmla="*/ 0 h 173347"/>
                <a:gd name="connsiteX7" fmla="*/ 0 w 374805"/>
                <a:gd name="connsiteY7" fmla="*/ 18740 h 173347"/>
                <a:gd name="connsiteX8" fmla="*/ 0 w 374805"/>
                <a:gd name="connsiteY8" fmla="*/ 64467 h 173347"/>
                <a:gd name="connsiteX9" fmla="*/ 224884 w 374805"/>
                <a:gd name="connsiteY9" fmla="*/ 65591 h 173347"/>
                <a:gd name="connsiteX10" fmla="*/ 299845 w 374805"/>
                <a:gd name="connsiteY10" fmla="*/ 65591 h 173347"/>
                <a:gd name="connsiteX11" fmla="*/ 313900 w 374805"/>
                <a:gd name="connsiteY11" fmla="*/ 79646 h 173347"/>
                <a:gd name="connsiteX12" fmla="*/ 299845 w 374805"/>
                <a:gd name="connsiteY12" fmla="*/ 93701 h 173347"/>
                <a:gd name="connsiteX13" fmla="*/ 224884 w 374805"/>
                <a:gd name="connsiteY13" fmla="*/ 93701 h 173347"/>
                <a:gd name="connsiteX14" fmla="*/ 210828 w 374805"/>
                <a:gd name="connsiteY14" fmla="*/ 79646 h 173347"/>
                <a:gd name="connsiteX15" fmla="*/ 224884 w 374805"/>
                <a:gd name="connsiteY15" fmla="*/ 65591 h 173347"/>
                <a:gd name="connsiteX16" fmla="*/ 135867 w 374805"/>
                <a:gd name="connsiteY16" fmla="*/ 60906 h 173347"/>
                <a:gd name="connsiteX17" fmla="*/ 149922 w 374805"/>
                <a:gd name="connsiteY17" fmla="*/ 46851 h 173347"/>
                <a:gd name="connsiteX18" fmla="*/ 163978 w 374805"/>
                <a:gd name="connsiteY18" fmla="*/ 60906 h 173347"/>
                <a:gd name="connsiteX19" fmla="*/ 163978 w 374805"/>
                <a:gd name="connsiteY19" fmla="*/ 98387 h 173347"/>
                <a:gd name="connsiteX20" fmla="*/ 149922 w 374805"/>
                <a:gd name="connsiteY20" fmla="*/ 112442 h 173347"/>
                <a:gd name="connsiteX21" fmla="*/ 135867 w 374805"/>
                <a:gd name="connsiteY21" fmla="*/ 98387 h 173347"/>
                <a:gd name="connsiteX22" fmla="*/ 135867 w 374805"/>
                <a:gd name="connsiteY22" fmla="*/ 60906 h 173347"/>
                <a:gd name="connsiteX23" fmla="*/ 60906 w 374805"/>
                <a:gd name="connsiteY23" fmla="*/ 60906 h 173347"/>
                <a:gd name="connsiteX24" fmla="*/ 74961 w 374805"/>
                <a:gd name="connsiteY24" fmla="*/ 46851 h 173347"/>
                <a:gd name="connsiteX25" fmla="*/ 89016 w 374805"/>
                <a:gd name="connsiteY25" fmla="*/ 60906 h 173347"/>
                <a:gd name="connsiteX26" fmla="*/ 89016 w 374805"/>
                <a:gd name="connsiteY26" fmla="*/ 98387 h 173347"/>
                <a:gd name="connsiteX27" fmla="*/ 74961 w 374805"/>
                <a:gd name="connsiteY27" fmla="*/ 112442 h 173347"/>
                <a:gd name="connsiteX28" fmla="*/ 60906 w 374805"/>
                <a:gd name="connsiteY28" fmla="*/ 98387 h 173347"/>
                <a:gd name="connsiteX29" fmla="*/ 60906 w 374805"/>
                <a:gd name="connsiteY29" fmla="*/ 60906 h 17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4805" h="173347">
                  <a:moveTo>
                    <a:pt x="0" y="64467"/>
                  </a:moveTo>
                  <a:cubicBezTo>
                    <a:pt x="0" y="124623"/>
                    <a:pt x="48725" y="173348"/>
                    <a:pt x="108881" y="173348"/>
                  </a:cubicBezTo>
                  <a:lnTo>
                    <a:pt x="265737" y="173348"/>
                  </a:lnTo>
                  <a:cubicBezTo>
                    <a:pt x="326081" y="173348"/>
                    <a:pt x="374806" y="124623"/>
                    <a:pt x="374806" y="64467"/>
                  </a:cubicBezTo>
                  <a:lnTo>
                    <a:pt x="374806" y="18740"/>
                  </a:lnTo>
                  <a:cubicBezTo>
                    <a:pt x="374806" y="8433"/>
                    <a:pt x="366373" y="0"/>
                    <a:pt x="356066" y="0"/>
                  </a:cubicBezTo>
                  <a:lnTo>
                    <a:pt x="18740" y="0"/>
                  </a:lnTo>
                  <a:cubicBezTo>
                    <a:pt x="8433" y="0"/>
                    <a:pt x="0" y="8433"/>
                    <a:pt x="0" y="18740"/>
                  </a:cubicBezTo>
                  <a:lnTo>
                    <a:pt x="0" y="64467"/>
                  </a:lnTo>
                  <a:close/>
                  <a:moveTo>
                    <a:pt x="224884" y="65591"/>
                  </a:moveTo>
                  <a:lnTo>
                    <a:pt x="299845" y="65591"/>
                  </a:lnTo>
                  <a:cubicBezTo>
                    <a:pt x="307528" y="65591"/>
                    <a:pt x="313900" y="71963"/>
                    <a:pt x="313900" y="79646"/>
                  </a:cubicBezTo>
                  <a:cubicBezTo>
                    <a:pt x="313900" y="87330"/>
                    <a:pt x="307528" y="93701"/>
                    <a:pt x="299845" y="93701"/>
                  </a:cubicBezTo>
                  <a:lnTo>
                    <a:pt x="224884" y="93701"/>
                  </a:lnTo>
                  <a:cubicBezTo>
                    <a:pt x="217200" y="93701"/>
                    <a:pt x="210828" y="87330"/>
                    <a:pt x="210828" y="79646"/>
                  </a:cubicBezTo>
                  <a:cubicBezTo>
                    <a:pt x="210828" y="71963"/>
                    <a:pt x="217200" y="65591"/>
                    <a:pt x="224884" y="65591"/>
                  </a:cubicBezTo>
                  <a:close/>
                  <a:moveTo>
                    <a:pt x="135867" y="60906"/>
                  </a:moveTo>
                  <a:cubicBezTo>
                    <a:pt x="135867" y="53222"/>
                    <a:pt x="142239" y="46851"/>
                    <a:pt x="149922" y="46851"/>
                  </a:cubicBezTo>
                  <a:cubicBezTo>
                    <a:pt x="157606" y="46851"/>
                    <a:pt x="163978" y="53222"/>
                    <a:pt x="163978" y="60906"/>
                  </a:cubicBezTo>
                  <a:lnTo>
                    <a:pt x="163978" y="98387"/>
                  </a:lnTo>
                  <a:cubicBezTo>
                    <a:pt x="163978" y="106070"/>
                    <a:pt x="157606" y="112442"/>
                    <a:pt x="149922" y="112442"/>
                  </a:cubicBezTo>
                  <a:cubicBezTo>
                    <a:pt x="142239" y="112442"/>
                    <a:pt x="135867" y="106070"/>
                    <a:pt x="135867" y="98387"/>
                  </a:cubicBezTo>
                  <a:lnTo>
                    <a:pt x="135867" y="60906"/>
                  </a:lnTo>
                  <a:close/>
                  <a:moveTo>
                    <a:pt x="60906" y="60906"/>
                  </a:moveTo>
                  <a:cubicBezTo>
                    <a:pt x="60906" y="53222"/>
                    <a:pt x="67278" y="46851"/>
                    <a:pt x="74961" y="46851"/>
                  </a:cubicBezTo>
                  <a:cubicBezTo>
                    <a:pt x="82645" y="46851"/>
                    <a:pt x="89016" y="53222"/>
                    <a:pt x="89016" y="60906"/>
                  </a:cubicBezTo>
                  <a:lnTo>
                    <a:pt x="89016" y="98387"/>
                  </a:lnTo>
                  <a:cubicBezTo>
                    <a:pt x="89016" y="106070"/>
                    <a:pt x="82645" y="112442"/>
                    <a:pt x="74961" y="112442"/>
                  </a:cubicBezTo>
                  <a:cubicBezTo>
                    <a:pt x="67278" y="112442"/>
                    <a:pt x="60906" y="106070"/>
                    <a:pt x="60906" y="98387"/>
                  </a:cubicBezTo>
                  <a:lnTo>
                    <a:pt x="60906" y="60906"/>
                  </a:lnTo>
                  <a:close/>
                </a:path>
              </a:pathLst>
            </a:custGeom>
            <a:solidFill>
              <a:srgbClr val="F0F0F6"/>
            </a:solidFill>
            <a:ln w="1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4E0406E6-E93D-571B-9439-835DAFDF5C3D}"/>
              </a:ext>
            </a:extLst>
          </p:cNvPr>
          <p:cNvGrpSpPr/>
          <p:nvPr/>
        </p:nvGrpSpPr>
        <p:grpSpPr>
          <a:xfrm>
            <a:off x="5515118" y="4209008"/>
            <a:ext cx="398970" cy="398975"/>
            <a:chOff x="5515118" y="4209008"/>
            <a:chExt cx="398970" cy="398975"/>
          </a:xfrm>
        </p:grpSpPr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8996CB67-47ED-7920-F2EC-A3B31C0F6976}"/>
                </a:ext>
              </a:extLst>
            </p:cNvPr>
            <p:cNvSpPr/>
            <p:nvPr/>
          </p:nvSpPr>
          <p:spPr>
            <a:xfrm>
              <a:off x="5515118" y="4308752"/>
              <a:ext cx="284269" cy="299231"/>
            </a:xfrm>
            <a:custGeom>
              <a:avLst/>
              <a:gdLst>
                <a:gd name="connsiteX0" fmla="*/ 269308 w 284269"/>
                <a:gd name="connsiteY0" fmla="*/ 122685 h 299231"/>
                <a:gd name="connsiteX1" fmla="*/ 226019 w 284269"/>
                <a:gd name="connsiteY1" fmla="*/ 122685 h 299231"/>
                <a:gd name="connsiteX2" fmla="*/ 161585 w 284269"/>
                <a:gd name="connsiteY2" fmla="*/ 58250 h 299231"/>
                <a:gd name="connsiteX3" fmla="*/ 161585 w 284269"/>
                <a:gd name="connsiteY3" fmla="*/ 14962 h 299231"/>
                <a:gd name="connsiteX4" fmla="*/ 146623 w 284269"/>
                <a:gd name="connsiteY4" fmla="*/ 0 h 299231"/>
                <a:gd name="connsiteX5" fmla="*/ 83386 w 284269"/>
                <a:gd name="connsiteY5" fmla="*/ 0 h 299231"/>
                <a:gd name="connsiteX6" fmla="*/ 0 w 284269"/>
                <a:gd name="connsiteY6" fmla="*/ 83386 h 299231"/>
                <a:gd name="connsiteX7" fmla="*/ 0 w 284269"/>
                <a:gd name="connsiteY7" fmla="*/ 215845 h 299231"/>
                <a:gd name="connsiteX8" fmla="*/ 83386 w 284269"/>
                <a:gd name="connsiteY8" fmla="*/ 299231 h 299231"/>
                <a:gd name="connsiteX9" fmla="*/ 200884 w 284269"/>
                <a:gd name="connsiteY9" fmla="*/ 299231 h 299231"/>
                <a:gd name="connsiteX10" fmla="*/ 284270 w 284269"/>
                <a:gd name="connsiteY10" fmla="*/ 215845 h 299231"/>
                <a:gd name="connsiteX11" fmla="*/ 284270 w 284269"/>
                <a:gd name="connsiteY11" fmla="*/ 137646 h 299231"/>
                <a:gd name="connsiteX12" fmla="*/ 269308 w 284269"/>
                <a:gd name="connsiteY12" fmla="*/ 122685 h 29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4269" h="299231">
                  <a:moveTo>
                    <a:pt x="269308" y="122685"/>
                  </a:moveTo>
                  <a:lnTo>
                    <a:pt x="226019" y="122685"/>
                  </a:lnTo>
                  <a:cubicBezTo>
                    <a:pt x="190511" y="122685"/>
                    <a:pt x="161585" y="93959"/>
                    <a:pt x="161585" y="58250"/>
                  </a:cubicBezTo>
                  <a:lnTo>
                    <a:pt x="161585" y="14962"/>
                  </a:lnTo>
                  <a:cubicBezTo>
                    <a:pt x="161585" y="6783"/>
                    <a:pt x="155002" y="0"/>
                    <a:pt x="146623" y="0"/>
                  </a:cubicBezTo>
                  <a:lnTo>
                    <a:pt x="83386" y="0"/>
                  </a:lnTo>
                  <a:cubicBezTo>
                    <a:pt x="37304" y="0"/>
                    <a:pt x="0" y="29923"/>
                    <a:pt x="0" y="83386"/>
                  </a:cubicBezTo>
                  <a:lnTo>
                    <a:pt x="0" y="215845"/>
                  </a:lnTo>
                  <a:cubicBezTo>
                    <a:pt x="0" y="269308"/>
                    <a:pt x="37304" y="299231"/>
                    <a:pt x="83386" y="299231"/>
                  </a:cubicBezTo>
                  <a:lnTo>
                    <a:pt x="200884" y="299231"/>
                  </a:lnTo>
                  <a:cubicBezTo>
                    <a:pt x="246966" y="299231"/>
                    <a:pt x="284270" y="269308"/>
                    <a:pt x="284270" y="215845"/>
                  </a:cubicBezTo>
                  <a:lnTo>
                    <a:pt x="284270" y="137646"/>
                  </a:lnTo>
                  <a:cubicBezTo>
                    <a:pt x="284270" y="129268"/>
                    <a:pt x="277487" y="122685"/>
                    <a:pt x="269308" y="122685"/>
                  </a:cubicBezTo>
                  <a:close/>
                </a:path>
              </a:pathLst>
            </a:custGeom>
            <a:solidFill>
              <a:srgbClr val="F0F0F6"/>
            </a:solidFill>
            <a:ln w="198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01ACE288-6CD3-8F5D-87AD-A8FC26B07902}"/>
                </a:ext>
              </a:extLst>
            </p:cNvPr>
            <p:cNvSpPr/>
            <p:nvPr/>
          </p:nvSpPr>
          <p:spPr>
            <a:xfrm>
              <a:off x="5630018" y="4209008"/>
              <a:ext cx="284070" cy="299031"/>
            </a:xfrm>
            <a:custGeom>
              <a:avLst/>
              <a:gdLst>
                <a:gd name="connsiteX0" fmla="*/ 200685 w 284070"/>
                <a:gd name="connsiteY0" fmla="*/ 0 h 299031"/>
                <a:gd name="connsiteX1" fmla="*/ 161386 w 284070"/>
                <a:gd name="connsiteY1" fmla="*/ 0 h 299031"/>
                <a:gd name="connsiteX2" fmla="*/ 139642 w 284070"/>
                <a:gd name="connsiteY2" fmla="*/ 0 h 299031"/>
                <a:gd name="connsiteX3" fmla="*/ 83187 w 284070"/>
                <a:gd name="connsiteY3" fmla="*/ 0 h 299031"/>
                <a:gd name="connsiteX4" fmla="*/ 0 w 284070"/>
                <a:gd name="connsiteY4" fmla="*/ 79994 h 299031"/>
                <a:gd name="connsiteX5" fmla="*/ 3391 w 284070"/>
                <a:gd name="connsiteY5" fmla="*/ 79795 h 299031"/>
                <a:gd name="connsiteX6" fmla="*/ 59847 w 284070"/>
                <a:gd name="connsiteY6" fmla="*/ 79795 h 299031"/>
                <a:gd name="connsiteX7" fmla="*/ 81591 w 284070"/>
                <a:gd name="connsiteY7" fmla="*/ 79795 h 299031"/>
                <a:gd name="connsiteX8" fmla="*/ 120890 w 284070"/>
                <a:gd name="connsiteY8" fmla="*/ 79795 h 299031"/>
                <a:gd name="connsiteX9" fmla="*/ 204276 w 284070"/>
                <a:gd name="connsiteY9" fmla="*/ 163181 h 299031"/>
                <a:gd name="connsiteX10" fmla="*/ 204276 w 284070"/>
                <a:gd name="connsiteY10" fmla="*/ 202480 h 299031"/>
                <a:gd name="connsiteX11" fmla="*/ 204276 w 284070"/>
                <a:gd name="connsiteY11" fmla="*/ 256541 h 299031"/>
                <a:gd name="connsiteX12" fmla="*/ 204276 w 284070"/>
                <a:gd name="connsiteY12" fmla="*/ 295840 h 299031"/>
                <a:gd name="connsiteX13" fmla="*/ 204076 w 284070"/>
                <a:gd name="connsiteY13" fmla="*/ 299032 h 299031"/>
                <a:gd name="connsiteX14" fmla="*/ 284071 w 284070"/>
                <a:gd name="connsiteY14" fmla="*/ 216045 h 299031"/>
                <a:gd name="connsiteX15" fmla="*/ 284071 w 284070"/>
                <a:gd name="connsiteY15" fmla="*/ 176746 h 299031"/>
                <a:gd name="connsiteX16" fmla="*/ 284071 w 284070"/>
                <a:gd name="connsiteY16" fmla="*/ 122685 h 299031"/>
                <a:gd name="connsiteX17" fmla="*/ 284071 w 284070"/>
                <a:gd name="connsiteY17" fmla="*/ 83386 h 299031"/>
                <a:gd name="connsiteX18" fmla="*/ 200685 w 284070"/>
                <a:gd name="connsiteY18" fmla="*/ 0 h 29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4070" h="299031">
                  <a:moveTo>
                    <a:pt x="200685" y="0"/>
                  </a:moveTo>
                  <a:lnTo>
                    <a:pt x="161386" y="0"/>
                  </a:lnTo>
                  <a:lnTo>
                    <a:pt x="139642" y="0"/>
                  </a:lnTo>
                  <a:lnTo>
                    <a:pt x="83187" y="0"/>
                  </a:lnTo>
                  <a:cubicBezTo>
                    <a:pt x="38102" y="0"/>
                    <a:pt x="1596" y="28726"/>
                    <a:pt x="0" y="79994"/>
                  </a:cubicBezTo>
                  <a:cubicBezTo>
                    <a:pt x="1197" y="79994"/>
                    <a:pt x="2194" y="79795"/>
                    <a:pt x="3391" y="79795"/>
                  </a:cubicBezTo>
                  <a:lnTo>
                    <a:pt x="59847" y="79795"/>
                  </a:lnTo>
                  <a:lnTo>
                    <a:pt x="81591" y="79795"/>
                  </a:lnTo>
                  <a:lnTo>
                    <a:pt x="120890" y="79795"/>
                  </a:lnTo>
                  <a:cubicBezTo>
                    <a:pt x="166972" y="79795"/>
                    <a:pt x="204276" y="109718"/>
                    <a:pt x="204276" y="163181"/>
                  </a:cubicBezTo>
                  <a:lnTo>
                    <a:pt x="204276" y="202480"/>
                  </a:lnTo>
                  <a:lnTo>
                    <a:pt x="204276" y="256541"/>
                  </a:lnTo>
                  <a:lnTo>
                    <a:pt x="204276" y="295840"/>
                  </a:lnTo>
                  <a:cubicBezTo>
                    <a:pt x="204276" y="297037"/>
                    <a:pt x="204076" y="298034"/>
                    <a:pt x="204076" y="299032"/>
                  </a:cubicBezTo>
                  <a:cubicBezTo>
                    <a:pt x="248562" y="297635"/>
                    <a:pt x="284071" y="268111"/>
                    <a:pt x="284071" y="216045"/>
                  </a:cubicBezTo>
                  <a:lnTo>
                    <a:pt x="284071" y="176746"/>
                  </a:lnTo>
                  <a:lnTo>
                    <a:pt x="284071" y="122685"/>
                  </a:lnTo>
                  <a:lnTo>
                    <a:pt x="284071" y="83386"/>
                  </a:lnTo>
                  <a:cubicBezTo>
                    <a:pt x="284071" y="29923"/>
                    <a:pt x="246767" y="0"/>
                    <a:pt x="200685" y="0"/>
                  </a:cubicBezTo>
                  <a:close/>
                </a:path>
              </a:pathLst>
            </a:custGeom>
            <a:solidFill>
              <a:srgbClr val="F0F0F6"/>
            </a:solidFill>
            <a:ln w="198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C898B497-26BC-3C45-7E30-3AAC1D6C63AA}"/>
                </a:ext>
              </a:extLst>
            </p:cNvPr>
            <p:cNvSpPr/>
            <p:nvPr/>
          </p:nvSpPr>
          <p:spPr>
            <a:xfrm>
              <a:off x="5697462" y="4308830"/>
              <a:ext cx="101906" cy="101894"/>
            </a:xfrm>
            <a:custGeom>
              <a:avLst/>
              <a:gdLst>
                <a:gd name="connsiteX0" fmla="*/ 16757 w 101906"/>
                <a:gd name="connsiteY0" fmla="*/ 2948 h 101894"/>
                <a:gd name="connsiteX1" fmla="*/ 0 w 101906"/>
                <a:gd name="connsiteY1" fmla="*/ 9531 h 101894"/>
                <a:gd name="connsiteX2" fmla="*/ 0 w 101906"/>
                <a:gd name="connsiteY2" fmla="*/ 61797 h 101894"/>
                <a:gd name="connsiteX3" fmla="*/ 41294 w 101906"/>
                <a:gd name="connsiteY3" fmla="*/ 101695 h 101894"/>
                <a:gd name="connsiteX4" fmla="*/ 92163 w 101906"/>
                <a:gd name="connsiteY4" fmla="*/ 101894 h 101894"/>
                <a:gd name="connsiteX5" fmla="*/ 99145 w 101906"/>
                <a:gd name="connsiteY5" fmla="*/ 85935 h 101894"/>
                <a:gd name="connsiteX6" fmla="*/ 16757 w 101906"/>
                <a:gd name="connsiteY6" fmla="*/ 2948 h 10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906" h="101894">
                  <a:moveTo>
                    <a:pt x="16757" y="2948"/>
                  </a:moveTo>
                  <a:cubicBezTo>
                    <a:pt x="10573" y="-3236"/>
                    <a:pt x="0" y="954"/>
                    <a:pt x="0" y="9531"/>
                  </a:cubicBezTo>
                  <a:lnTo>
                    <a:pt x="0" y="61797"/>
                  </a:lnTo>
                  <a:cubicBezTo>
                    <a:pt x="0" y="83741"/>
                    <a:pt x="18552" y="101695"/>
                    <a:pt x="41294" y="101695"/>
                  </a:cubicBezTo>
                  <a:cubicBezTo>
                    <a:pt x="55458" y="101894"/>
                    <a:pt x="75207" y="101894"/>
                    <a:pt x="92163" y="101894"/>
                  </a:cubicBezTo>
                  <a:cubicBezTo>
                    <a:pt x="100741" y="101894"/>
                    <a:pt x="105130" y="91920"/>
                    <a:pt x="99145" y="85935"/>
                  </a:cubicBezTo>
                  <a:cubicBezTo>
                    <a:pt x="77401" y="64191"/>
                    <a:pt x="38701" y="25291"/>
                    <a:pt x="16757" y="2948"/>
                  </a:cubicBezTo>
                  <a:close/>
                </a:path>
              </a:pathLst>
            </a:custGeom>
            <a:solidFill>
              <a:srgbClr val="F0F0F6"/>
            </a:solidFill>
            <a:ln w="198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32A5946-DA4C-D1B2-3802-FC11A0C6D336}"/>
              </a:ext>
            </a:extLst>
          </p:cNvPr>
          <p:cNvGrpSpPr/>
          <p:nvPr/>
        </p:nvGrpSpPr>
        <p:grpSpPr>
          <a:xfrm>
            <a:off x="6995291" y="1881957"/>
            <a:ext cx="1600272" cy="298123"/>
            <a:chOff x="6995291" y="1881957"/>
            <a:chExt cx="1600272" cy="298123"/>
          </a:xfrm>
        </p:grpSpPr>
        <p:sp>
          <p:nvSpPr>
            <p:cNvPr id="41" name="Rounded Rectangle 134">
              <a:extLst>
                <a:ext uri="{FF2B5EF4-FFF2-40B4-BE49-F238E27FC236}">
                  <a16:creationId xmlns:a16="http://schemas.microsoft.com/office/drawing/2014/main" id="{569B1F2B-A192-8BB2-B32B-10050F1E5651}"/>
                </a:ext>
              </a:extLst>
            </p:cNvPr>
            <p:cNvSpPr>
              <a:spLocks/>
            </p:cNvSpPr>
            <p:nvPr/>
          </p:nvSpPr>
          <p:spPr>
            <a:xfrm>
              <a:off x="6995291" y="1881957"/>
              <a:ext cx="1600272" cy="2981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0" bIns="0" rtlCol="0" anchor="ctr"/>
            <a:lstStyle/>
            <a:p>
              <a:endParaRPr lang="en-RU" sz="900" dirty="0">
                <a:solidFill>
                  <a:schemeClr val="tx2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945538-9FE0-781F-4DBF-847D30A17BE6}"/>
                </a:ext>
              </a:extLst>
            </p:cNvPr>
            <p:cNvSpPr txBox="1"/>
            <p:nvPr/>
          </p:nvSpPr>
          <p:spPr>
            <a:xfrm>
              <a:off x="7334812" y="1918279"/>
              <a:ext cx="126075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b="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Стандартные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A5EECA57-72E5-ACAD-3E8F-E77DCC2F64AC}"/>
                </a:ext>
              </a:extLst>
            </p:cNvPr>
            <p:cNvGrpSpPr/>
            <p:nvPr/>
          </p:nvGrpSpPr>
          <p:grpSpPr>
            <a:xfrm>
              <a:off x="7036607" y="1922673"/>
              <a:ext cx="216690" cy="216690"/>
              <a:chOff x="7760691" y="1899928"/>
              <a:chExt cx="216690" cy="216690"/>
            </a:xfrm>
          </p:grpSpPr>
          <p:sp>
            <p:nvSpPr>
              <p:cNvPr id="39" name="Rounded Rectangle 136">
                <a:extLst>
                  <a:ext uri="{FF2B5EF4-FFF2-40B4-BE49-F238E27FC236}">
                    <a16:creationId xmlns:a16="http://schemas.microsoft.com/office/drawing/2014/main" id="{BFC7E78F-FBD9-870C-8ED7-9BDCEAF69E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0691" y="1899928"/>
                <a:ext cx="216690" cy="216690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1351" dirty="0">
                  <a:latin typeface="Inter Display" panose="02000503000000020004" pitchFamily="2" charset="0"/>
                  <a:ea typeface="Inter Display" panose="02000503000000020004" pitchFamily="2" charset="0"/>
                  <a:cs typeface="Inter Display" panose="02000503000000020004" pitchFamily="2" charset="0"/>
                </a:endParaRPr>
              </a:p>
            </p:txBody>
          </p:sp>
          <p:sp>
            <p:nvSpPr>
              <p:cNvPr id="19" name="Рисунок 39">
                <a:extLst>
                  <a:ext uri="{FF2B5EF4-FFF2-40B4-BE49-F238E27FC236}">
                    <a16:creationId xmlns:a16="http://schemas.microsoft.com/office/drawing/2014/main" id="{3125773C-897B-DADE-51FA-F7E8199742BD}"/>
                  </a:ext>
                </a:extLst>
              </p:cNvPr>
              <p:cNvSpPr/>
              <p:nvPr/>
            </p:nvSpPr>
            <p:spPr>
              <a:xfrm>
                <a:off x="7823966" y="1956504"/>
                <a:ext cx="95378" cy="94596"/>
              </a:xfrm>
              <a:custGeom>
                <a:avLst/>
                <a:gdLst>
                  <a:gd name="connsiteX0" fmla="*/ 55928 w 95378"/>
                  <a:gd name="connsiteY0" fmla="*/ 6831 h 94596"/>
                  <a:gd name="connsiteX1" fmla="*/ 64320 w 95378"/>
                  <a:gd name="connsiteY1" fmla="*/ 23615 h 94596"/>
                  <a:gd name="connsiteX2" fmla="*/ 71092 w 95378"/>
                  <a:gd name="connsiteY2" fmla="*/ 28622 h 94596"/>
                  <a:gd name="connsiteX3" fmla="*/ 86303 w 95378"/>
                  <a:gd name="connsiteY3" fmla="*/ 31149 h 94596"/>
                  <a:gd name="connsiteX4" fmla="*/ 91309 w 95378"/>
                  <a:gd name="connsiteY4" fmla="*/ 46790 h 94596"/>
                  <a:gd name="connsiteX5" fmla="*/ 79484 w 95378"/>
                  <a:gd name="connsiteY5" fmla="*/ 58615 h 94596"/>
                  <a:gd name="connsiteX6" fmla="*/ 77004 w 95378"/>
                  <a:gd name="connsiteY6" fmla="*/ 67246 h 94596"/>
                  <a:gd name="connsiteX7" fmla="*/ 80390 w 95378"/>
                  <a:gd name="connsiteY7" fmla="*/ 81885 h 94596"/>
                  <a:gd name="connsiteX8" fmla="*/ 66657 w 95378"/>
                  <a:gd name="connsiteY8" fmla="*/ 91898 h 94596"/>
                  <a:gd name="connsiteX9" fmla="*/ 52399 w 95378"/>
                  <a:gd name="connsiteY9" fmla="*/ 83458 h 94596"/>
                  <a:gd name="connsiteX10" fmla="*/ 42958 w 95378"/>
                  <a:gd name="connsiteY10" fmla="*/ 83458 h 94596"/>
                  <a:gd name="connsiteX11" fmla="*/ 28701 w 95378"/>
                  <a:gd name="connsiteY11" fmla="*/ 91898 h 94596"/>
                  <a:gd name="connsiteX12" fmla="*/ 14968 w 95378"/>
                  <a:gd name="connsiteY12" fmla="*/ 81885 h 94596"/>
                  <a:gd name="connsiteX13" fmla="*/ 18353 w 95378"/>
                  <a:gd name="connsiteY13" fmla="*/ 67246 h 94596"/>
                  <a:gd name="connsiteX14" fmla="*/ 15874 w 95378"/>
                  <a:gd name="connsiteY14" fmla="*/ 58615 h 94596"/>
                  <a:gd name="connsiteX15" fmla="*/ 4048 w 95378"/>
                  <a:gd name="connsiteY15" fmla="*/ 46790 h 94596"/>
                  <a:gd name="connsiteX16" fmla="*/ 9055 w 95378"/>
                  <a:gd name="connsiteY16" fmla="*/ 31149 h 94596"/>
                  <a:gd name="connsiteX17" fmla="*/ 24266 w 95378"/>
                  <a:gd name="connsiteY17" fmla="*/ 28622 h 94596"/>
                  <a:gd name="connsiteX18" fmla="*/ 30989 w 95378"/>
                  <a:gd name="connsiteY18" fmla="*/ 23615 h 94596"/>
                  <a:gd name="connsiteX19" fmla="*/ 39382 w 95378"/>
                  <a:gd name="connsiteY19" fmla="*/ 6831 h 94596"/>
                  <a:gd name="connsiteX20" fmla="*/ 55928 w 95378"/>
                  <a:gd name="connsiteY20" fmla="*/ 6831 h 9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5378" h="94596">
                    <a:moveTo>
                      <a:pt x="55928" y="6831"/>
                    </a:moveTo>
                    <a:lnTo>
                      <a:pt x="64320" y="23615"/>
                    </a:lnTo>
                    <a:cubicBezTo>
                      <a:pt x="65465" y="25952"/>
                      <a:pt x="68517" y="28193"/>
                      <a:pt x="71092" y="28622"/>
                    </a:cubicBezTo>
                    <a:lnTo>
                      <a:pt x="86303" y="31149"/>
                    </a:lnTo>
                    <a:cubicBezTo>
                      <a:pt x="96030" y="32771"/>
                      <a:pt x="98319" y="39828"/>
                      <a:pt x="91309" y="46790"/>
                    </a:cubicBezTo>
                    <a:lnTo>
                      <a:pt x="79484" y="58615"/>
                    </a:lnTo>
                    <a:cubicBezTo>
                      <a:pt x="77481" y="60618"/>
                      <a:pt x="76384" y="64480"/>
                      <a:pt x="77004" y="67246"/>
                    </a:cubicBezTo>
                    <a:lnTo>
                      <a:pt x="80390" y="81885"/>
                    </a:lnTo>
                    <a:cubicBezTo>
                      <a:pt x="83060" y="93472"/>
                      <a:pt x="76909" y="97954"/>
                      <a:pt x="66657" y="91898"/>
                    </a:cubicBezTo>
                    <a:lnTo>
                      <a:pt x="52399" y="83458"/>
                    </a:lnTo>
                    <a:cubicBezTo>
                      <a:pt x="49825" y="81933"/>
                      <a:pt x="45581" y="81933"/>
                      <a:pt x="42958" y="83458"/>
                    </a:cubicBezTo>
                    <a:lnTo>
                      <a:pt x="28701" y="91898"/>
                    </a:lnTo>
                    <a:cubicBezTo>
                      <a:pt x="18496" y="97954"/>
                      <a:pt x="12297" y="93424"/>
                      <a:pt x="14968" y="81885"/>
                    </a:cubicBezTo>
                    <a:lnTo>
                      <a:pt x="18353" y="67246"/>
                    </a:lnTo>
                    <a:cubicBezTo>
                      <a:pt x="18973" y="64480"/>
                      <a:pt x="17876" y="60618"/>
                      <a:pt x="15874" y="58615"/>
                    </a:cubicBezTo>
                    <a:lnTo>
                      <a:pt x="4048" y="46790"/>
                    </a:lnTo>
                    <a:cubicBezTo>
                      <a:pt x="-2914" y="39828"/>
                      <a:pt x="-673" y="32771"/>
                      <a:pt x="9055" y="31149"/>
                    </a:cubicBezTo>
                    <a:lnTo>
                      <a:pt x="24266" y="28622"/>
                    </a:lnTo>
                    <a:cubicBezTo>
                      <a:pt x="26793" y="28193"/>
                      <a:pt x="29845" y="25952"/>
                      <a:pt x="30989" y="23615"/>
                    </a:cubicBezTo>
                    <a:lnTo>
                      <a:pt x="39382" y="6831"/>
                    </a:lnTo>
                    <a:cubicBezTo>
                      <a:pt x="43959" y="-2277"/>
                      <a:pt x="51398" y="-2277"/>
                      <a:pt x="55928" y="6831"/>
                    </a:cubicBez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FF2BAC74-DFB0-32C5-6C6C-5E325DED1666}"/>
              </a:ext>
            </a:extLst>
          </p:cNvPr>
          <p:cNvGrpSpPr/>
          <p:nvPr/>
        </p:nvGrpSpPr>
        <p:grpSpPr>
          <a:xfrm>
            <a:off x="6995290" y="2728624"/>
            <a:ext cx="2111924" cy="298123"/>
            <a:chOff x="6995290" y="1881957"/>
            <a:chExt cx="2111924" cy="298123"/>
          </a:xfrm>
        </p:grpSpPr>
        <p:sp>
          <p:nvSpPr>
            <p:cNvPr id="44" name="Rounded Rectangle 134">
              <a:extLst>
                <a:ext uri="{FF2B5EF4-FFF2-40B4-BE49-F238E27FC236}">
                  <a16:creationId xmlns:a16="http://schemas.microsoft.com/office/drawing/2014/main" id="{9080D512-5F19-0028-9D80-D80E46267266}"/>
                </a:ext>
              </a:extLst>
            </p:cNvPr>
            <p:cNvSpPr>
              <a:spLocks/>
            </p:cNvSpPr>
            <p:nvPr/>
          </p:nvSpPr>
          <p:spPr>
            <a:xfrm>
              <a:off x="6995290" y="1881957"/>
              <a:ext cx="2017331" cy="2981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0" bIns="0" rtlCol="0" anchor="ctr"/>
            <a:lstStyle/>
            <a:p>
              <a:endParaRPr lang="en-RU" sz="900" dirty="0">
                <a:solidFill>
                  <a:schemeClr val="tx2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F7F9F6F-AC35-3F0C-2DDA-BD9F76B2AB17}"/>
                </a:ext>
              </a:extLst>
            </p:cNvPr>
            <p:cNvSpPr txBox="1"/>
            <p:nvPr/>
          </p:nvSpPr>
          <p:spPr>
            <a:xfrm>
              <a:off x="7334812" y="1918279"/>
              <a:ext cx="177240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b="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Высокочастотные</a:t>
              </a:r>
            </a:p>
          </p:txBody>
        </p: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183921C1-FDEB-1EB2-2AA0-B4F10950F5FC}"/>
                </a:ext>
              </a:extLst>
            </p:cNvPr>
            <p:cNvGrpSpPr/>
            <p:nvPr/>
          </p:nvGrpSpPr>
          <p:grpSpPr>
            <a:xfrm>
              <a:off x="7036607" y="1922673"/>
              <a:ext cx="216690" cy="216690"/>
              <a:chOff x="7760691" y="1899928"/>
              <a:chExt cx="216690" cy="216690"/>
            </a:xfrm>
          </p:grpSpPr>
          <p:sp>
            <p:nvSpPr>
              <p:cNvPr id="47" name="Rounded Rectangle 136">
                <a:extLst>
                  <a:ext uri="{FF2B5EF4-FFF2-40B4-BE49-F238E27FC236}">
                    <a16:creationId xmlns:a16="http://schemas.microsoft.com/office/drawing/2014/main" id="{C8108325-1DC9-3933-F99F-050B848C63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0691" y="1899928"/>
                <a:ext cx="216690" cy="216690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1351" dirty="0">
                  <a:latin typeface="Inter Display" panose="02000503000000020004" pitchFamily="2" charset="0"/>
                  <a:ea typeface="Inter Display" panose="02000503000000020004" pitchFamily="2" charset="0"/>
                  <a:cs typeface="Inter Display" panose="02000503000000020004" pitchFamily="2" charset="0"/>
                </a:endParaRPr>
              </a:p>
            </p:txBody>
          </p:sp>
          <p:sp>
            <p:nvSpPr>
              <p:cNvPr id="21" name="Рисунок 47">
                <a:extLst>
                  <a:ext uri="{FF2B5EF4-FFF2-40B4-BE49-F238E27FC236}">
                    <a16:creationId xmlns:a16="http://schemas.microsoft.com/office/drawing/2014/main" id="{02248038-739E-57A0-3D90-5C7B44290336}"/>
                  </a:ext>
                </a:extLst>
              </p:cNvPr>
              <p:cNvSpPr/>
              <p:nvPr/>
            </p:nvSpPr>
            <p:spPr>
              <a:xfrm>
                <a:off x="7823966" y="1956504"/>
                <a:ext cx="95378" cy="94596"/>
              </a:xfrm>
              <a:custGeom>
                <a:avLst/>
                <a:gdLst>
                  <a:gd name="connsiteX0" fmla="*/ 55928 w 95378"/>
                  <a:gd name="connsiteY0" fmla="*/ 6831 h 94596"/>
                  <a:gd name="connsiteX1" fmla="*/ 64320 w 95378"/>
                  <a:gd name="connsiteY1" fmla="*/ 23615 h 94596"/>
                  <a:gd name="connsiteX2" fmla="*/ 71092 w 95378"/>
                  <a:gd name="connsiteY2" fmla="*/ 28622 h 94596"/>
                  <a:gd name="connsiteX3" fmla="*/ 86303 w 95378"/>
                  <a:gd name="connsiteY3" fmla="*/ 31149 h 94596"/>
                  <a:gd name="connsiteX4" fmla="*/ 91309 w 95378"/>
                  <a:gd name="connsiteY4" fmla="*/ 46790 h 94596"/>
                  <a:gd name="connsiteX5" fmla="*/ 79484 w 95378"/>
                  <a:gd name="connsiteY5" fmla="*/ 58615 h 94596"/>
                  <a:gd name="connsiteX6" fmla="*/ 77004 w 95378"/>
                  <a:gd name="connsiteY6" fmla="*/ 67246 h 94596"/>
                  <a:gd name="connsiteX7" fmla="*/ 80390 w 95378"/>
                  <a:gd name="connsiteY7" fmla="*/ 81885 h 94596"/>
                  <a:gd name="connsiteX8" fmla="*/ 66657 w 95378"/>
                  <a:gd name="connsiteY8" fmla="*/ 91898 h 94596"/>
                  <a:gd name="connsiteX9" fmla="*/ 52399 w 95378"/>
                  <a:gd name="connsiteY9" fmla="*/ 83458 h 94596"/>
                  <a:gd name="connsiteX10" fmla="*/ 42958 w 95378"/>
                  <a:gd name="connsiteY10" fmla="*/ 83458 h 94596"/>
                  <a:gd name="connsiteX11" fmla="*/ 28701 w 95378"/>
                  <a:gd name="connsiteY11" fmla="*/ 91898 h 94596"/>
                  <a:gd name="connsiteX12" fmla="*/ 14968 w 95378"/>
                  <a:gd name="connsiteY12" fmla="*/ 81885 h 94596"/>
                  <a:gd name="connsiteX13" fmla="*/ 18353 w 95378"/>
                  <a:gd name="connsiteY13" fmla="*/ 67246 h 94596"/>
                  <a:gd name="connsiteX14" fmla="*/ 15874 w 95378"/>
                  <a:gd name="connsiteY14" fmla="*/ 58615 h 94596"/>
                  <a:gd name="connsiteX15" fmla="*/ 4048 w 95378"/>
                  <a:gd name="connsiteY15" fmla="*/ 46790 h 94596"/>
                  <a:gd name="connsiteX16" fmla="*/ 9055 w 95378"/>
                  <a:gd name="connsiteY16" fmla="*/ 31149 h 94596"/>
                  <a:gd name="connsiteX17" fmla="*/ 24266 w 95378"/>
                  <a:gd name="connsiteY17" fmla="*/ 28622 h 94596"/>
                  <a:gd name="connsiteX18" fmla="*/ 30989 w 95378"/>
                  <a:gd name="connsiteY18" fmla="*/ 23615 h 94596"/>
                  <a:gd name="connsiteX19" fmla="*/ 39382 w 95378"/>
                  <a:gd name="connsiteY19" fmla="*/ 6831 h 94596"/>
                  <a:gd name="connsiteX20" fmla="*/ 55928 w 95378"/>
                  <a:gd name="connsiteY20" fmla="*/ 6831 h 9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5378" h="94596">
                    <a:moveTo>
                      <a:pt x="55928" y="6831"/>
                    </a:moveTo>
                    <a:lnTo>
                      <a:pt x="64320" y="23615"/>
                    </a:lnTo>
                    <a:cubicBezTo>
                      <a:pt x="65465" y="25952"/>
                      <a:pt x="68517" y="28193"/>
                      <a:pt x="71092" y="28622"/>
                    </a:cubicBezTo>
                    <a:lnTo>
                      <a:pt x="86303" y="31149"/>
                    </a:lnTo>
                    <a:cubicBezTo>
                      <a:pt x="96030" y="32771"/>
                      <a:pt x="98319" y="39828"/>
                      <a:pt x="91309" y="46790"/>
                    </a:cubicBezTo>
                    <a:lnTo>
                      <a:pt x="79484" y="58615"/>
                    </a:lnTo>
                    <a:cubicBezTo>
                      <a:pt x="77481" y="60618"/>
                      <a:pt x="76384" y="64480"/>
                      <a:pt x="77004" y="67246"/>
                    </a:cubicBezTo>
                    <a:lnTo>
                      <a:pt x="80390" y="81885"/>
                    </a:lnTo>
                    <a:cubicBezTo>
                      <a:pt x="83060" y="93472"/>
                      <a:pt x="76909" y="97954"/>
                      <a:pt x="66657" y="91898"/>
                    </a:cubicBezTo>
                    <a:lnTo>
                      <a:pt x="52399" y="83458"/>
                    </a:lnTo>
                    <a:cubicBezTo>
                      <a:pt x="49825" y="81933"/>
                      <a:pt x="45581" y="81933"/>
                      <a:pt x="42958" y="83458"/>
                    </a:cubicBezTo>
                    <a:lnTo>
                      <a:pt x="28701" y="91898"/>
                    </a:lnTo>
                    <a:cubicBezTo>
                      <a:pt x="18496" y="97954"/>
                      <a:pt x="12297" y="93424"/>
                      <a:pt x="14968" y="81885"/>
                    </a:cubicBezTo>
                    <a:lnTo>
                      <a:pt x="18353" y="67246"/>
                    </a:lnTo>
                    <a:cubicBezTo>
                      <a:pt x="18973" y="64480"/>
                      <a:pt x="17876" y="60618"/>
                      <a:pt x="15874" y="58615"/>
                    </a:cubicBezTo>
                    <a:lnTo>
                      <a:pt x="4048" y="46790"/>
                    </a:lnTo>
                    <a:cubicBezTo>
                      <a:pt x="-2914" y="39828"/>
                      <a:pt x="-673" y="32771"/>
                      <a:pt x="9055" y="31149"/>
                    </a:cubicBezTo>
                    <a:lnTo>
                      <a:pt x="24266" y="28622"/>
                    </a:lnTo>
                    <a:cubicBezTo>
                      <a:pt x="26793" y="28193"/>
                      <a:pt x="29845" y="25952"/>
                      <a:pt x="30989" y="23615"/>
                    </a:cubicBezTo>
                    <a:lnTo>
                      <a:pt x="39382" y="6831"/>
                    </a:lnTo>
                    <a:cubicBezTo>
                      <a:pt x="43959" y="-2277"/>
                      <a:pt x="51398" y="-2277"/>
                      <a:pt x="55928" y="6831"/>
                    </a:cubicBez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D366A6E-79DA-F169-088E-0697F446439F}"/>
              </a:ext>
            </a:extLst>
          </p:cNvPr>
          <p:cNvGrpSpPr/>
          <p:nvPr/>
        </p:nvGrpSpPr>
        <p:grpSpPr>
          <a:xfrm>
            <a:off x="6995290" y="3637769"/>
            <a:ext cx="2573162" cy="298123"/>
            <a:chOff x="6995290" y="1881957"/>
            <a:chExt cx="2573162" cy="298123"/>
          </a:xfrm>
        </p:grpSpPr>
        <p:sp>
          <p:nvSpPr>
            <p:cNvPr id="50" name="Rounded Rectangle 134">
              <a:extLst>
                <a:ext uri="{FF2B5EF4-FFF2-40B4-BE49-F238E27FC236}">
                  <a16:creationId xmlns:a16="http://schemas.microsoft.com/office/drawing/2014/main" id="{03D647E2-3B41-A36B-CD12-0555200E1327}"/>
                </a:ext>
              </a:extLst>
            </p:cNvPr>
            <p:cNvSpPr>
              <a:spLocks/>
            </p:cNvSpPr>
            <p:nvPr/>
          </p:nvSpPr>
          <p:spPr>
            <a:xfrm>
              <a:off x="6995290" y="1881957"/>
              <a:ext cx="2573162" cy="2981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0" bIns="0" rtlCol="0" anchor="ctr"/>
            <a:lstStyle/>
            <a:p>
              <a:endParaRPr lang="en-RU" sz="900" dirty="0">
                <a:solidFill>
                  <a:schemeClr val="tx2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49D2FB1-BB04-80E6-98ED-7BAA853C24FC}"/>
                </a:ext>
              </a:extLst>
            </p:cNvPr>
            <p:cNvSpPr txBox="1"/>
            <p:nvPr/>
          </p:nvSpPr>
          <p:spPr>
            <a:xfrm>
              <a:off x="7334812" y="1918279"/>
              <a:ext cx="223364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b="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RAM-</a:t>
              </a:r>
              <a:r>
                <a:rPr lang="ru-RU" sz="1400" b="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оптимизированные </a:t>
              </a:r>
            </a:p>
          </p:txBody>
        </p: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F4C40130-D6E8-EA10-4B06-0FB46BAEBA75}"/>
                </a:ext>
              </a:extLst>
            </p:cNvPr>
            <p:cNvGrpSpPr/>
            <p:nvPr/>
          </p:nvGrpSpPr>
          <p:grpSpPr>
            <a:xfrm>
              <a:off x="7036607" y="1922673"/>
              <a:ext cx="216690" cy="216690"/>
              <a:chOff x="7760691" y="1899928"/>
              <a:chExt cx="216690" cy="216690"/>
            </a:xfrm>
          </p:grpSpPr>
          <p:sp>
            <p:nvSpPr>
              <p:cNvPr id="53" name="Rounded Rectangle 136">
                <a:extLst>
                  <a:ext uri="{FF2B5EF4-FFF2-40B4-BE49-F238E27FC236}">
                    <a16:creationId xmlns:a16="http://schemas.microsoft.com/office/drawing/2014/main" id="{A23079C8-30A1-B482-4372-D3E805F370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0691" y="1899928"/>
                <a:ext cx="216690" cy="216690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1351" dirty="0">
                  <a:latin typeface="Inter Display" panose="02000503000000020004" pitchFamily="2" charset="0"/>
                  <a:ea typeface="Inter Display" panose="02000503000000020004" pitchFamily="2" charset="0"/>
                  <a:cs typeface="Inter Display" panose="02000503000000020004" pitchFamily="2" charset="0"/>
                </a:endParaRPr>
              </a:p>
            </p:txBody>
          </p:sp>
          <p:sp>
            <p:nvSpPr>
              <p:cNvPr id="23" name="Рисунок 53">
                <a:extLst>
                  <a:ext uri="{FF2B5EF4-FFF2-40B4-BE49-F238E27FC236}">
                    <a16:creationId xmlns:a16="http://schemas.microsoft.com/office/drawing/2014/main" id="{0B81B186-4CA4-D533-F07E-249585911692}"/>
                  </a:ext>
                </a:extLst>
              </p:cNvPr>
              <p:cNvSpPr/>
              <p:nvPr/>
            </p:nvSpPr>
            <p:spPr>
              <a:xfrm>
                <a:off x="7823966" y="1956504"/>
                <a:ext cx="95378" cy="94596"/>
              </a:xfrm>
              <a:custGeom>
                <a:avLst/>
                <a:gdLst>
                  <a:gd name="connsiteX0" fmla="*/ 55928 w 95378"/>
                  <a:gd name="connsiteY0" fmla="*/ 6831 h 94596"/>
                  <a:gd name="connsiteX1" fmla="*/ 64320 w 95378"/>
                  <a:gd name="connsiteY1" fmla="*/ 23615 h 94596"/>
                  <a:gd name="connsiteX2" fmla="*/ 71092 w 95378"/>
                  <a:gd name="connsiteY2" fmla="*/ 28622 h 94596"/>
                  <a:gd name="connsiteX3" fmla="*/ 86303 w 95378"/>
                  <a:gd name="connsiteY3" fmla="*/ 31149 h 94596"/>
                  <a:gd name="connsiteX4" fmla="*/ 91309 w 95378"/>
                  <a:gd name="connsiteY4" fmla="*/ 46790 h 94596"/>
                  <a:gd name="connsiteX5" fmla="*/ 79484 w 95378"/>
                  <a:gd name="connsiteY5" fmla="*/ 58615 h 94596"/>
                  <a:gd name="connsiteX6" fmla="*/ 77004 w 95378"/>
                  <a:gd name="connsiteY6" fmla="*/ 67246 h 94596"/>
                  <a:gd name="connsiteX7" fmla="*/ 80390 w 95378"/>
                  <a:gd name="connsiteY7" fmla="*/ 81885 h 94596"/>
                  <a:gd name="connsiteX8" fmla="*/ 66657 w 95378"/>
                  <a:gd name="connsiteY8" fmla="*/ 91898 h 94596"/>
                  <a:gd name="connsiteX9" fmla="*/ 52399 w 95378"/>
                  <a:gd name="connsiteY9" fmla="*/ 83458 h 94596"/>
                  <a:gd name="connsiteX10" fmla="*/ 42958 w 95378"/>
                  <a:gd name="connsiteY10" fmla="*/ 83458 h 94596"/>
                  <a:gd name="connsiteX11" fmla="*/ 28701 w 95378"/>
                  <a:gd name="connsiteY11" fmla="*/ 91898 h 94596"/>
                  <a:gd name="connsiteX12" fmla="*/ 14968 w 95378"/>
                  <a:gd name="connsiteY12" fmla="*/ 81885 h 94596"/>
                  <a:gd name="connsiteX13" fmla="*/ 18353 w 95378"/>
                  <a:gd name="connsiteY13" fmla="*/ 67246 h 94596"/>
                  <a:gd name="connsiteX14" fmla="*/ 15874 w 95378"/>
                  <a:gd name="connsiteY14" fmla="*/ 58615 h 94596"/>
                  <a:gd name="connsiteX15" fmla="*/ 4048 w 95378"/>
                  <a:gd name="connsiteY15" fmla="*/ 46790 h 94596"/>
                  <a:gd name="connsiteX16" fmla="*/ 9055 w 95378"/>
                  <a:gd name="connsiteY16" fmla="*/ 31149 h 94596"/>
                  <a:gd name="connsiteX17" fmla="*/ 24266 w 95378"/>
                  <a:gd name="connsiteY17" fmla="*/ 28622 h 94596"/>
                  <a:gd name="connsiteX18" fmla="*/ 30989 w 95378"/>
                  <a:gd name="connsiteY18" fmla="*/ 23615 h 94596"/>
                  <a:gd name="connsiteX19" fmla="*/ 39382 w 95378"/>
                  <a:gd name="connsiteY19" fmla="*/ 6831 h 94596"/>
                  <a:gd name="connsiteX20" fmla="*/ 55928 w 95378"/>
                  <a:gd name="connsiteY20" fmla="*/ 6831 h 9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5378" h="94596">
                    <a:moveTo>
                      <a:pt x="55928" y="6831"/>
                    </a:moveTo>
                    <a:lnTo>
                      <a:pt x="64320" y="23615"/>
                    </a:lnTo>
                    <a:cubicBezTo>
                      <a:pt x="65465" y="25952"/>
                      <a:pt x="68517" y="28193"/>
                      <a:pt x="71092" y="28622"/>
                    </a:cubicBezTo>
                    <a:lnTo>
                      <a:pt x="86303" y="31149"/>
                    </a:lnTo>
                    <a:cubicBezTo>
                      <a:pt x="96030" y="32771"/>
                      <a:pt x="98319" y="39828"/>
                      <a:pt x="91309" y="46790"/>
                    </a:cubicBezTo>
                    <a:lnTo>
                      <a:pt x="79484" y="58615"/>
                    </a:lnTo>
                    <a:cubicBezTo>
                      <a:pt x="77481" y="60618"/>
                      <a:pt x="76384" y="64480"/>
                      <a:pt x="77004" y="67246"/>
                    </a:cubicBezTo>
                    <a:lnTo>
                      <a:pt x="80390" y="81885"/>
                    </a:lnTo>
                    <a:cubicBezTo>
                      <a:pt x="83060" y="93472"/>
                      <a:pt x="76909" y="97954"/>
                      <a:pt x="66657" y="91898"/>
                    </a:cubicBezTo>
                    <a:lnTo>
                      <a:pt x="52399" y="83458"/>
                    </a:lnTo>
                    <a:cubicBezTo>
                      <a:pt x="49825" y="81933"/>
                      <a:pt x="45581" y="81933"/>
                      <a:pt x="42958" y="83458"/>
                    </a:cubicBezTo>
                    <a:lnTo>
                      <a:pt x="28701" y="91898"/>
                    </a:lnTo>
                    <a:cubicBezTo>
                      <a:pt x="18496" y="97954"/>
                      <a:pt x="12297" y="93424"/>
                      <a:pt x="14968" y="81885"/>
                    </a:cubicBezTo>
                    <a:lnTo>
                      <a:pt x="18353" y="67246"/>
                    </a:lnTo>
                    <a:cubicBezTo>
                      <a:pt x="18973" y="64480"/>
                      <a:pt x="17876" y="60618"/>
                      <a:pt x="15874" y="58615"/>
                    </a:cubicBezTo>
                    <a:lnTo>
                      <a:pt x="4048" y="46790"/>
                    </a:lnTo>
                    <a:cubicBezTo>
                      <a:pt x="-2914" y="39828"/>
                      <a:pt x="-673" y="32771"/>
                      <a:pt x="9055" y="31149"/>
                    </a:cubicBezTo>
                    <a:lnTo>
                      <a:pt x="24266" y="28622"/>
                    </a:lnTo>
                    <a:cubicBezTo>
                      <a:pt x="26793" y="28193"/>
                      <a:pt x="29845" y="25952"/>
                      <a:pt x="30989" y="23615"/>
                    </a:cubicBezTo>
                    <a:lnTo>
                      <a:pt x="39382" y="6831"/>
                    </a:lnTo>
                    <a:cubicBezTo>
                      <a:pt x="43959" y="-2277"/>
                      <a:pt x="51398" y="-2277"/>
                      <a:pt x="55928" y="6831"/>
                    </a:cubicBez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360FBDD-5AE8-C502-1651-849A6649E4C0}"/>
              </a:ext>
            </a:extLst>
          </p:cNvPr>
          <p:cNvGrpSpPr/>
          <p:nvPr/>
        </p:nvGrpSpPr>
        <p:grpSpPr>
          <a:xfrm>
            <a:off x="6995290" y="4567935"/>
            <a:ext cx="2573162" cy="298123"/>
            <a:chOff x="6995290" y="1881957"/>
            <a:chExt cx="2573162" cy="298123"/>
          </a:xfrm>
        </p:grpSpPr>
        <p:sp>
          <p:nvSpPr>
            <p:cNvPr id="56" name="Rounded Rectangle 134">
              <a:extLst>
                <a:ext uri="{FF2B5EF4-FFF2-40B4-BE49-F238E27FC236}">
                  <a16:creationId xmlns:a16="http://schemas.microsoft.com/office/drawing/2014/main" id="{EA2E23D1-4968-3B6D-C5C4-0B7C0257C3BB}"/>
                </a:ext>
              </a:extLst>
            </p:cNvPr>
            <p:cNvSpPr>
              <a:spLocks/>
            </p:cNvSpPr>
            <p:nvPr/>
          </p:nvSpPr>
          <p:spPr>
            <a:xfrm>
              <a:off x="6995290" y="1881957"/>
              <a:ext cx="2573162" cy="2981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0" bIns="0" rtlCol="0" anchor="ctr"/>
            <a:lstStyle/>
            <a:p>
              <a:endParaRPr lang="en-RU" sz="900" dirty="0">
                <a:solidFill>
                  <a:schemeClr val="tx2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B74C108-E068-5D8D-05C9-3C7F979544B0}"/>
                </a:ext>
              </a:extLst>
            </p:cNvPr>
            <p:cNvSpPr txBox="1"/>
            <p:nvPr/>
          </p:nvSpPr>
          <p:spPr>
            <a:xfrm>
              <a:off x="7334812" y="1918279"/>
              <a:ext cx="223364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b="1" dirty="0" err="1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C</a:t>
              </a:r>
              <a:r>
                <a:rPr lang="en-GB" sz="1400" b="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PU-</a:t>
              </a:r>
              <a:r>
                <a:rPr lang="ru-RU" sz="1400" b="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оптимизированные </a:t>
              </a:r>
            </a:p>
          </p:txBody>
        </p: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44665CFE-811C-7455-699B-7CCFA9084A91}"/>
                </a:ext>
              </a:extLst>
            </p:cNvPr>
            <p:cNvGrpSpPr/>
            <p:nvPr/>
          </p:nvGrpSpPr>
          <p:grpSpPr>
            <a:xfrm>
              <a:off x="7036607" y="1922673"/>
              <a:ext cx="216690" cy="216690"/>
              <a:chOff x="7760691" y="1899928"/>
              <a:chExt cx="216690" cy="216690"/>
            </a:xfrm>
          </p:grpSpPr>
          <p:sp>
            <p:nvSpPr>
              <p:cNvPr id="59" name="Rounded Rectangle 136">
                <a:extLst>
                  <a:ext uri="{FF2B5EF4-FFF2-40B4-BE49-F238E27FC236}">
                    <a16:creationId xmlns:a16="http://schemas.microsoft.com/office/drawing/2014/main" id="{9CD4F305-1395-9777-6C1F-97A6FF13F7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0691" y="1899928"/>
                <a:ext cx="216690" cy="216690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1351" dirty="0">
                  <a:latin typeface="Inter Display" panose="02000503000000020004" pitchFamily="2" charset="0"/>
                  <a:ea typeface="Inter Display" panose="02000503000000020004" pitchFamily="2" charset="0"/>
                  <a:cs typeface="Inter Display" panose="02000503000000020004" pitchFamily="2" charset="0"/>
                </a:endParaRPr>
              </a:p>
            </p:txBody>
          </p:sp>
          <p:sp>
            <p:nvSpPr>
              <p:cNvPr id="33" name="Рисунок 59">
                <a:extLst>
                  <a:ext uri="{FF2B5EF4-FFF2-40B4-BE49-F238E27FC236}">
                    <a16:creationId xmlns:a16="http://schemas.microsoft.com/office/drawing/2014/main" id="{3D3C9925-647C-36CA-F215-B964A889D941}"/>
                  </a:ext>
                </a:extLst>
              </p:cNvPr>
              <p:cNvSpPr/>
              <p:nvPr/>
            </p:nvSpPr>
            <p:spPr>
              <a:xfrm>
                <a:off x="7823966" y="1956504"/>
                <a:ext cx="95378" cy="94596"/>
              </a:xfrm>
              <a:custGeom>
                <a:avLst/>
                <a:gdLst>
                  <a:gd name="connsiteX0" fmla="*/ 55928 w 95378"/>
                  <a:gd name="connsiteY0" fmla="*/ 6831 h 94596"/>
                  <a:gd name="connsiteX1" fmla="*/ 64320 w 95378"/>
                  <a:gd name="connsiteY1" fmla="*/ 23615 h 94596"/>
                  <a:gd name="connsiteX2" fmla="*/ 71092 w 95378"/>
                  <a:gd name="connsiteY2" fmla="*/ 28622 h 94596"/>
                  <a:gd name="connsiteX3" fmla="*/ 86303 w 95378"/>
                  <a:gd name="connsiteY3" fmla="*/ 31149 h 94596"/>
                  <a:gd name="connsiteX4" fmla="*/ 91309 w 95378"/>
                  <a:gd name="connsiteY4" fmla="*/ 46790 h 94596"/>
                  <a:gd name="connsiteX5" fmla="*/ 79484 w 95378"/>
                  <a:gd name="connsiteY5" fmla="*/ 58615 h 94596"/>
                  <a:gd name="connsiteX6" fmla="*/ 77004 w 95378"/>
                  <a:gd name="connsiteY6" fmla="*/ 67246 h 94596"/>
                  <a:gd name="connsiteX7" fmla="*/ 80390 w 95378"/>
                  <a:gd name="connsiteY7" fmla="*/ 81885 h 94596"/>
                  <a:gd name="connsiteX8" fmla="*/ 66657 w 95378"/>
                  <a:gd name="connsiteY8" fmla="*/ 91898 h 94596"/>
                  <a:gd name="connsiteX9" fmla="*/ 52399 w 95378"/>
                  <a:gd name="connsiteY9" fmla="*/ 83458 h 94596"/>
                  <a:gd name="connsiteX10" fmla="*/ 42958 w 95378"/>
                  <a:gd name="connsiteY10" fmla="*/ 83458 h 94596"/>
                  <a:gd name="connsiteX11" fmla="*/ 28701 w 95378"/>
                  <a:gd name="connsiteY11" fmla="*/ 91898 h 94596"/>
                  <a:gd name="connsiteX12" fmla="*/ 14968 w 95378"/>
                  <a:gd name="connsiteY12" fmla="*/ 81885 h 94596"/>
                  <a:gd name="connsiteX13" fmla="*/ 18353 w 95378"/>
                  <a:gd name="connsiteY13" fmla="*/ 67246 h 94596"/>
                  <a:gd name="connsiteX14" fmla="*/ 15874 w 95378"/>
                  <a:gd name="connsiteY14" fmla="*/ 58615 h 94596"/>
                  <a:gd name="connsiteX15" fmla="*/ 4048 w 95378"/>
                  <a:gd name="connsiteY15" fmla="*/ 46790 h 94596"/>
                  <a:gd name="connsiteX16" fmla="*/ 9055 w 95378"/>
                  <a:gd name="connsiteY16" fmla="*/ 31149 h 94596"/>
                  <a:gd name="connsiteX17" fmla="*/ 24266 w 95378"/>
                  <a:gd name="connsiteY17" fmla="*/ 28622 h 94596"/>
                  <a:gd name="connsiteX18" fmla="*/ 30989 w 95378"/>
                  <a:gd name="connsiteY18" fmla="*/ 23615 h 94596"/>
                  <a:gd name="connsiteX19" fmla="*/ 39382 w 95378"/>
                  <a:gd name="connsiteY19" fmla="*/ 6831 h 94596"/>
                  <a:gd name="connsiteX20" fmla="*/ 55928 w 95378"/>
                  <a:gd name="connsiteY20" fmla="*/ 6831 h 9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5378" h="94596">
                    <a:moveTo>
                      <a:pt x="55928" y="6831"/>
                    </a:moveTo>
                    <a:lnTo>
                      <a:pt x="64320" y="23615"/>
                    </a:lnTo>
                    <a:cubicBezTo>
                      <a:pt x="65465" y="25952"/>
                      <a:pt x="68517" y="28193"/>
                      <a:pt x="71092" y="28622"/>
                    </a:cubicBezTo>
                    <a:lnTo>
                      <a:pt x="86303" y="31149"/>
                    </a:lnTo>
                    <a:cubicBezTo>
                      <a:pt x="96030" y="32771"/>
                      <a:pt x="98319" y="39828"/>
                      <a:pt x="91309" y="46790"/>
                    </a:cubicBezTo>
                    <a:lnTo>
                      <a:pt x="79484" y="58615"/>
                    </a:lnTo>
                    <a:cubicBezTo>
                      <a:pt x="77481" y="60618"/>
                      <a:pt x="76384" y="64480"/>
                      <a:pt x="77004" y="67246"/>
                    </a:cubicBezTo>
                    <a:lnTo>
                      <a:pt x="80390" y="81885"/>
                    </a:lnTo>
                    <a:cubicBezTo>
                      <a:pt x="83060" y="93472"/>
                      <a:pt x="76909" y="97954"/>
                      <a:pt x="66657" y="91898"/>
                    </a:cubicBezTo>
                    <a:lnTo>
                      <a:pt x="52399" y="83458"/>
                    </a:lnTo>
                    <a:cubicBezTo>
                      <a:pt x="49825" y="81933"/>
                      <a:pt x="45581" y="81933"/>
                      <a:pt x="42958" y="83458"/>
                    </a:cubicBezTo>
                    <a:lnTo>
                      <a:pt x="28701" y="91898"/>
                    </a:lnTo>
                    <a:cubicBezTo>
                      <a:pt x="18496" y="97954"/>
                      <a:pt x="12297" y="93424"/>
                      <a:pt x="14968" y="81885"/>
                    </a:cubicBezTo>
                    <a:lnTo>
                      <a:pt x="18353" y="67246"/>
                    </a:lnTo>
                    <a:cubicBezTo>
                      <a:pt x="18973" y="64480"/>
                      <a:pt x="17876" y="60618"/>
                      <a:pt x="15874" y="58615"/>
                    </a:cubicBezTo>
                    <a:lnTo>
                      <a:pt x="4048" y="46790"/>
                    </a:lnTo>
                    <a:cubicBezTo>
                      <a:pt x="-2914" y="39828"/>
                      <a:pt x="-673" y="32771"/>
                      <a:pt x="9055" y="31149"/>
                    </a:cubicBezTo>
                    <a:lnTo>
                      <a:pt x="24266" y="28622"/>
                    </a:lnTo>
                    <a:cubicBezTo>
                      <a:pt x="26793" y="28193"/>
                      <a:pt x="29845" y="25952"/>
                      <a:pt x="30989" y="23615"/>
                    </a:cubicBezTo>
                    <a:lnTo>
                      <a:pt x="39382" y="6831"/>
                    </a:lnTo>
                    <a:cubicBezTo>
                      <a:pt x="43959" y="-2277"/>
                      <a:pt x="51398" y="-2277"/>
                      <a:pt x="55928" y="6831"/>
                    </a:cubicBez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F59062D2-9486-72A5-33AF-E67EF1C52CF9}"/>
              </a:ext>
            </a:extLst>
          </p:cNvPr>
          <p:cNvGrpSpPr/>
          <p:nvPr/>
        </p:nvGrpSpPr>
        <p:grpSpPr>
          <a:xfrm>
            <a:off x="6995290" y="5424528"/>
            <a:ext cx="1226140" cy="298123"/>
            <a:chOff x="6995290" y="1881957"/>
            <a:chExt cx="1226140" cy="298123"/>
          </a:xfrm>
        </p:grpSpPr>
        <p:sp>
          <p:nvSpPr>
            <p:cNvPr id="62" name="Rounded Rectangle 134">
              <a:extLst>
                <a:ext uri="{FF2B5EF4-FFF2-40B4-BE49-F238E27FC236}">
                  <a16:creationId xmlns:a16="http://schemas.microsoft.com/office/drawing/2014/main" id="{D031E808-6E98-BF33-061D-C95CD43B5E7D}"/>
                </a:ext>
              </a:extLst>
            </p:cNvPr>
            <p:cNvSpPr>
              <a:spLocks/>
            </p:cNvSpPr>
            <p:nvPr/>
          </p:nvSpPr>
          <p:spPr>
            <a:xfrm>
              <a:off x="6995290" y="1881957"/>
              <a:ext cx="1053836" cy="2981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0" bIns="0" rtlCol="0" anchor="ctr"/>
            <a:lstStyle/>
            <a:p>
              <a:endParaRPr lang="en-RU" sz="900" dirty="0">
                <a:solidFill>
                  <a:schemeClr val="tx2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BB3C2E2-2FE1-E805-C68B-FE849A4FB029}"/>
                </a:ext>
              </a:extLst>
            </p:cNvPr>
            <p:cNvSpPr txBox="1"/>
            <p:nvPr/>
          </p:nvSpPr>
          <p:spPr>
            <a:xfrm>
              <a:off x="7334812" y="1918278"/>
              <a:ext cx="88661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b="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Общие</a:t>
              </a:r>
            </a:p>
          </p:txBody>
        </p:sp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14A61E7A-7F02-677D-D625-C17DF3553CA6}"/>
                </a:ext>
              </a:extLst>
            </p:cNvPr>
            <p:cNvGrpSpPr/>
            <p:nvPr/>
          </p:nvGrpSpPr>
          <p:grpSpPr>
            <a:xfrm>
              <a:off x="7036607" y="1922673"/>
              <a:ext cx="216690" cy="216690"/>
              <a:chOff x="7760691" y="1899928"/>
              <a:chExt cx="216690" cy="216690"/>
            </a:xfrm>
          </p:grpSpPr>
          <p:sp>
            <p:nvSpPr>
              <p:cNvPr id="65" name="Rounded Rectangle 136">
                <a:extLst>
                  <a:ext uri="{FF2B5EF4-FFF2-40B4-BE49-F238E27FC236}">
                    <a16:creationId xmlns:a16="http://schemas.microsoft.com/office/drawing/2014/main" id="{47C88451-7BD3-7E06-446D-7CF6955079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60691" y="1899928"/>
                <a:ext cx="216690" cy="216690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1351" dirty="0">
                  <a:latin typeface="Inter Display" panose="02000503000000020004" pitchFamily="2" charset="0"/>
                  <a:ea typeface="Inter Display" panose="02000503000000020004" pitchFamily="2" charset="0"/>
                  <a:cs typeface="Inter Display" panose="02000503000000020004" pitchFamily="2" charset="0"/>
                </a:endParaRPr>
              </a:p>
            </p:txBody>
          </p:sp>
          <p:sp>
            <p:nvSpPr>
              <p:cNvPr id="34" name="Рисунок 65">
                <a:extLst>
                  <a:ext uri="{FF2B5EF4-FFF2-40B4-BE49-F238E27FC236}">
                    <a16:creationId xmlns:a16="http://schemas.microsoft.com/office/drawing/2014/main" id="{5E84F271-BC15-9754-3425-659887C1B934}"/>
                  </a:ext>
                </a:extLst>
              </p:cNvPr>
              <p:cNvSpPr/>
              <p:nvPr/>
            </p:nvSpPr>
            <p:spPr>
              <a:xfrm>
                <a:off x="7823966" y="1956504"/>
                <a:ext cx="95378" cy="94596"/>
              </a:xfrm>
              <a:custGeom>
                <a:avLst/>
                <a:gdLst>
                  <a:gd name="connsiteX0" fmla="*/ 55928 w 95378"/>
                  <a:gd name="connsiteY0" fmla="*/ 6831 h 94596"/>
                  <a:gd name="connsiteX1" fmla="*/ 64320 w 95378"/>
                  <a:gd name="connsiteY1" fmla="*/ 23615 h 94596"/>
                  <a:gd name="connsiteX2" fmla="*/ 71092 w 95378"/>
                  <a:gd name="connsiteY2" fmla="*/ 28622 h 94596"/>
                  <a:gd name="connsiteX3" fmla="*/ 86303 w 95378"/>
                  <a:gd name="connsiteY3" fmla="*/ 31149 h 94596"/>
                  <a:gd name="connsiteX4" fmla="*/ 91309 w 95378"/>
                  <a:gd name="connsiteY4" fmla="*/ 46790 h 94596"/>
                  <a:gd name="connsiteX5" fmla="*/ 79484 w 95378"/>
                  <a:gd name="connsiteY5" fmla="*/ 58615 h 94596"/>
                  <a:gd name="connsiteX6" fmla="*/ 77004 w 95378"/>
                  <a:gd name="connsiteY6" fmla="*/ 67246 h 94596"/>
                  <a:gd name="connsiteX7" fmla="*/ 80390 w 95378"/>
                  <a:gd name="connsiteY7" fmla="*/ 81885 h 94596"/>
                  <a:gd name="connsiteX8" fmla="*/ 66657 w 95378"/>
                  <a:gd name="connsiteY8" fmla="*/ 91898 h 94596"/>
                  <a:gd name="connsiteX9" fmla="*/ 52399 w 95378"/>
                  <a:gd name="connsiteY9" fmla="*/ 83458 h 94596"/>
                  <a:gd name="connsiteX10" fmla="*/ 42958 w 95378"/>
                  <a:gd name="connsiteY10" fmla="*/ 83458 h 94596"/>
                  <a:gd name="connsiteX11" fmla="*/ 28701 w 95378"/>
                  <a:gd name="connsiteY11" fmla="*/ 91898 h 94596"/>
                  <a:gd name="connsiteX12" fmla="*/ 14968 w 95378"/>
                  <a:gd name="connsiteY12" fmla="*/ 81885 h 94596"/>
                  <a:gd name="connsiteX13" fmla="*/ 18353 w 95378"/>
                  <a:gd name="connsiteY13" fmla="*/ 67246 h 94596"/>
                  <a:gd name="connsiteX14" fmla="*/ 15874 w 95378"/>
                  <a:gd name="connsiteY14" fmla="*/ 58615 h 94596"/>
                  <a:gd name="connsiteX15" fmla="*/ 4048 w 95378"/>
                  <a:gd name="connsiteY15" fmla="*/ 46790 h 94596"/>
                  <a:gd name="connsiteX16" fmla="*/ 9055 w 95378"/>
                  <a:gd name="connsiteY16" fmla="*/ 31149 h 94596"/>
                  <a:gd name="connsiteX17" fmla="*/ 24266 w 95378"/>
                  <a:gd name="connsiteY17" fmla="*/ 28622 h 94596"/>
                  <a:gd name="connsiteX18" fmla="*/ 30989 w 95378"/>
                  <a:gd name="connsiteY18" fmla="*/ 23615 h 94596"/>
                  <a:gd name="connsiteX19" fmla="*/ 39382 w 95378"/>
                  <a:gd name="connsiteY19" fmla="*/ 6831 h 94596"/>
                  <a:gd name="connsiteX20" fmla="*/ 55928 w 95378"/>
                  <a:gd name="connsiteY20" fmla="*/ 6831 h 9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5378" h="94596">
                    <a:moveTo>
                      <a:pt x="55928" y="6831"/>
                    </a:moveTo>
                    <a:lnTo>
                      <a:pt x="64320" y="23615"/>
                    </a:lnTo>
                    <a:cubicBezTo>
                      <a:pt x="65465" y="25952"/>
                      <a:pt x="68517" y="28193"/>
                      <a:pt x="71092" y="28622"/>
                    </a:cubicBezTo>
                    <a:lnTo>
                      <a:pt x="86303" y="31149"/>
                    </a:lnTo>
                    <a:cubicBezTo>
                      <a:pt x="96030" y="32771"/>
                      <a:pt x="98319" y="39828"/>
                      <a:pt x="91309" y="46790"/>
                    </a:cubicBezTo>
                    <a:lnTo>
                      <a:pt x="79484" y="58615"/>
                    </a:lnTo>
                    <a:cubicBezTo>
                      <a:pt x="77481" y="60618"/>
                      <a:pt x="76384" y="64480"/>
                      <a:pt x="77004" y="67246"/>
                    </a:cubicBezTo>
                    <a:lnTo>
                      <a:pt x="80390" y="81885"/>
                    </a:lnTo>
                    <a:cubicBezTo>
                      <a:pt x="83060" y="93472"/>
                      <a:pt x="76909" y="97954"/>
                      <a:pt x="66657" y="91898"/>
                    </a:cubicBezTo>
                    <a:lnTo>
                      <a:pt x="52399" y="83458"/>
                    </a:lnTo>
                    <a:cubicBezTo>
                      <a:pt x="49825" y="81933"/>
                      <a:pt x="45581" y="81933"/>
                      <a:pt x="42958" y="83458"/>
                    </a:cubicBezTo>
                    <a:lnTo>
                      <a:pt x="28701" y="91898"/>
                    </a:lnTo>
                    <a:cubicBezTo>
                      <a:pt x="18496" y="97954"/>
                      <a:pt x="12297" y="93424"/>
                      <a:pt x="14968" y="81885"/>
                    </a:cubicBezTo>
                    <a:lnTo>
                      <a:pt x="18353" y="67246"/>
                    </a:lnTo>
                    <a:cubicBezTo>
                      <a:pt x="18973" y="64480"/>
                      <a:pt x="17876" y="60618"/>
                      <a:pt x="15874" y="58615"/>
                    </a:cubicBezTo>
                    <a:lnTo>
                      <a:pt x="4048" y="46790"/>
                    </a:lnTo>
                    <a:cubicBezTo>
                      <a:pt x="-2914" y="39828"/>
                      <a:pt x="-673" y="32771"/>
                      <a:pt x="9055" y="31149"/>
                    </a:cubicBezTo>
                    <a:lnTo>
                      <a:pt x="24266" y="28622"/>
                    </a:lnTo>
                    <a:cubicBezTo>
                      <a:pt x="26793" y="28193"/>
                      <a:pt x="29845" y="25952"/>
                      <a:pt x="30989" y="23615"/>
                    </a:cubicBezTo>
                    <a:lnTo>
                      <a:pt x="39382" y="6831"/>
                    </a:lnTo>
                    <a:cubicBezTo>
                      <a:pt x="43959" y="-2277"/>
                      <a:pt x="51398" y="-2277"/>
                      <a:pt x="55928" y="6831"/>
                    </a:cubicBez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5529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CC06AFF-A48D-DDCA-7341-8E15C8305339}"/>
              </a:ext>
            </a:extLst>
          </p:cNvPr>
          <p:cNvSpPr txBox="1">
            <a:spLocks/>
          </p:cNvSpPr>
          <p:nvPr/>
        </p:nvSpPr>
        <p:spPr>
          <a:xfrm>
            <a:off x="334964" y="828770"/>
            <a:ext cx="5650201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en-GB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Bare Metal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28591DE2-00D4-76EF-DBCE-CAC147BC6A12}"/>
              </a:ext>
            </a:extLst>
          </p:cNvPr>
          <p:cNvSpPr/>
          <p:nvPr/>
        </p:nvSpPr>
        <p:spPr>
          <a:xfrm>
            <a:off x="338234" y="2577734"/>
            <a:ext cx="4206469" cy="3948479"/>
          </a:xfrm>
          <a:prstGeom prst="roundRect">
            <a:avLst>
              <a:gd name="adj" fmla="val 4168"/>
            </a:avLst>
          </a:prstGeom>
          <a:gradFill>
            <a:gsLst>
              <a:gs pos="0">
                <a:schemeClr val="tx2">
                  <a:alpha val="25000"/>
                </a:schemeClr>
              </a:gs>
              <a:gs pos="100000">
                <a:schemeClr val="tx2">
                  <a:alpha val="1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5263D-5392-75F8-028A-F00E374C6CA5}"/>
              </a:ext>
            </a:extLst>
          </p:cNvPr>
          <p:cNvSpPr txBox="1"/>
          <p:nvPr/>
        </p:nvSpPr>
        <p:spPr>
          <a:xfrm>
            <a:off x="686150" y="2861281"/>
            <a:ext cx="31585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</a:t>
            </a:r>
            <a:r>
              <a:rPr lang="ru-RU" sz="14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ысокочастотные</a:t>
            </a:r>
            <a:r>
              <a:rPr lang="ru-RU" sz="14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0911D-BAA8-2FDC-504E-512D0FB5A14E}"/>
              </a:ext>
            </a:extLst>
          </p:cNvPr>
          <p:cNvSpPr txBox="1"/>
          <p:nvPr/>
        </p:nvSpPr>
        <p:spPr>
          <a:xfrm>
            <a:off x="686151" y="3395197"/>
            <a:ext cx="1538435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Intel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Xeon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2288G</a:t>
            </a: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8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ядер 3.7 ГГц</a:t>
            </a: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64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ГБ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RAM</a:t>
            </a: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1FE1AC8D-8054-D318-6716-A9F075AA5661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316185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</a:t>
            </a:r>
            <a:r>
              <a:rPr lang="en-GB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 </a:t>
            </a:r>
            <a:r>
              <a:rPr lang="en-GB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пр</a:t>
            </a:r>
            <a:r>
              <a:rPr lang="ru-RU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одукте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0B1FD991-C3D9-79B9-2991-2FF9667EF0E2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800" b="1" dirty="0">
              <a:latin typeface="Inter Display SemiBold" panose="02000503000000020004" pitchFamily="2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53EDC03-5627-3376-604B-695868AA10F7}"/>
              </a:ext>
            </a:extLst>
          </p:cNvPr>
          <p:cNvSpPr txBox="1">
            <a:spLocks/>
          </p:cNvSpPr>
          <p:nvPr/>
        </p:nvSpPr>
        <p:spPr>
          <a:xfrm>
            <a:off x="367031" y="364737"/>
            <a:ext cx="189204" cy="123111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5</a:t>
            </a:r>
            <a:endParaRPr lang="en-RU" sz="800" b="1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E6B3C-0252-D794-C967-808A0F1A5A82}"/>
              </a:ext>
            </a:extLst>
          </p:cNvPr>
          <p:cNvSpPr txBox="1"/>
          <p:nvPr/>
        </p:nvSpPr>
        <p:spPr>
          <a:xfrm>
            <a:off x="2801554" y="3395197"/>
            <a:ext cx="1546573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2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×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480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ГБ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SSD </a:t>
            </a: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endParaRPr lang="en-GB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2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×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1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Gb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23E77E-FB22-F35A-0EDA-3AD3B65A9789}"/>
              </a:ext>
            </a:extLst>
          </p:cNvPr>
          <p:cNvSpPr txBox="1"/>
          <p:nvPr/>
        </p:nvSpPr>
        <p:spPr>
          <a:xfrm>
            <a:off x="686150" y="4860072"/>
            <a:ext cx="31585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Инфраструктурные: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DF4BA-C5FB-333A-9731-CE2C88816365}"/>
              </a:ext>
            </a:extLst>
          </p:cNvPr>
          <p:cNvSpPr txBox="1"/>
          <p:nvPr/>
        </p:nvSpPr>
        <p:spPr>
          <a:xfrm>
            <a:off x="686151" y="5393988"/>
            <a:ext cx="1846005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2 × Intel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Xeon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Silver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4214</a:t>
            </a: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24 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ядра 2.2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G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ГГц</a:t>
            </a: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128 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ГБ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RAM</a:t>
            </a: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1FCF2-3841-EDF2-3975-FB6A70157B15}"/>
              </a:ext>
            </a:extLst>
          </p:cNvPr>
          <p:cNvSpPr txBox="1"/>
          <p:nvPr/>
        </p:nvSpPr>
        <p:spPr>
          <a:xfrm>
            <a:off x="2801554" y="5393988"/>
            <a:ext cx="1546573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2 × 960 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ГБ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SSD</a:t>
            </a: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marL="171450" indent="-171450">
              <a:buClr>
                <a:srgbClr val="196CFC"/>
              </a:buClr>
              <a:buFont typeface="Wingdings" pitchFamily="2" charset="2"/>
              <a:buChar char="§"/>
            </a:pP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2 × 1 GbE 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56130B02-8FB6-D1A1-2E27-D7B2EE0F5E33}"/>
              </a:ext>
            </a:extLst>
          </p:cNvPr>
          <p:cNvSpPr/>
          <p:nvPr/>
        </p:nvSpPr>
        <p:spPr>
          <a:xfrm>
            <a:off x="5485541" y="1790240"/>
            <a:ext cx="3057958" cy="1409638"/>
          </a:xfrm>
          <a:prstGeom prst="roundRect">
            <a:avLst>
              <a:gd name="adj" fmla="val 1122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B2923CAD-3434-6C3B-8B74-609494038C9D}"/>
              </a:ext>
            </a:extLst>
          </p:cNvPr>
          <p:cNvSpPr/>
          <p:nvPr/>
        </p:nvSpPr>
        <p:spPr>
          <a:xfrm>
            <a:off x="8788299" y="1790240"/>
            <a:ext cx="3057958" cy="1409638"/>
          </a:xfrm>
          <a:prstGeom prst="roundRect">
            <a:avLst>
              <a:gd name="adj" fmla="val 961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8ADF3991-E3D8-E875-3671-06E341ACE9D7}"/>
              </a:ext>
            </a:extLst>
          </p:cNvPr>
          <p:cNvSpPr/>
          <p:nvPr/>
        </p:nvSpPr>
        <p:spPr>
          <a:xfrm>
            <a:off x="5485541" y="3421855"/>
            <a:ext cx="3057958" cy="1409638"/>
          </a:xfrm>
          <a:prstGeom prst="roundRect">
            <a:avLst>
              <a:gd name="adj" fmla="val 1122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B76465B3-3DE7-949B-6BA6-90DF5344A894}"/>
              </a:ext>
            </a:extLst>
          </p:cNvPr>
          <p:cNvSpPr/>
          <p:nvPr/>
        </p:nvSpPr>
        <p:spPr>
          <a:xfrm>
            <a:off x="8788299" y="3421855"/>
            <a:ext cx="3057958" cy="1409638"/>
          </a:xfrm>
          <a:prstGeom prst="roundRect">
            <a:avLst>
              <a:gd name="adj" fmla="val 1122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ADA916-4A97-E559-20BA-21EC023BBBEB}"/>
              </a:ext>
            </a:extLst>
          </p:cNvPr>
          <p:cNvSpPr txBox="1"/>
          <p:nvPr/>
        </p:nvSpPr>
        <p:spPr>
          <a:xfrm>
            <a:off x="5831355" y="2154411"/>
            <a:ext cx="21662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</a:pP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Управление через единую панель</a:t>
            </a:r>
            <a: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C1C24D-7CE7-A15D-5DBC-BF3A4370BC7E}"/>
              </a:ext>
            </a:extLst>
          </p:cNvPr>
          <p:cNvSpPr txBox="1"/>
          <p:nvPr/>
        </p:nvSpPr>
        <p:spPr>
          <a:xfrm>
            <a:off x="9120465" y="2154411"/>
            <a:ext cx="216623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</a:pP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Единые приватные сети  </a:t>
            </a:r>
            <a:b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 виртуальными машинами</a:t>
            </a:r>
            <a:endParaRPr lang="en-GB" sz="1400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0BEDFA-BE8B-8371-3E7C-F1CE918C3207}"/>
              </a:ext>
            </a:extLst>
          </p:cNvPr>
          <p:cNvSpPr txBox="1"/>
          <p:nvPr/>
        </p:nvSpPr>
        <p:spPr>
          <a:xfrm>
            <a:off x="5831355" y="3686407"/>
            <a:ext cx="21662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</a:pP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Поддержка образов</a:t>
            </a:r>
            <a:b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endParaRPr lang="ru-RU" sz="1400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981F23-CA41-DF63-24E9-1580DF14098A}"/>
              </a:ext>
            </a:extLst>
          </p:cNvPr>
          <p:cNvSpPr txBox="1"/>
          <p:nvPr/>
        </p:nvSpPr>
        <p:spPr>
          <a:xfrm>
            <a:off x="9120465" y="3686407"/>
            <a:ext cx="21662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</a:pP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Поддержка </a:t>
            </a:r>
            <a: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LACPI</a:t>
            </a:r>
            <a:b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endParaRPr lang="ru-RU" sz="1400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F3007152-E528-DD0D-6F5F-62A4D1909C33}"/>
              </a:ext>
            </a:extLst>
          </p:cNvPr>
          <p:cNvSpPr/>
          <p:nvPr/>
        </p:nvSpPr>
        <p:spPr>
          <a:xfrm>
            <a:off x="5485541" y="5053471"/>
            <a:ext cx="3057958" cy="1434525"/>
          </a:xfrm>
          <a:prstGeom prst="roundRect">
            <a:avLst>
              <a:gd name="adj" fmla="val 13649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23" name="Rounded Rectangle 1">
            <a:extLst>
              <a:ext uri="{FF2B5EF4-FFF2-40B4-BE49-F238E27FC236}">
                <a16:creationId xmlns:a16="http://schemas.microsoft.com/office/drawing/2014/main" id="{952BAE6B-27C7-3CE6-0F09-3A061C43794F}"/>
              </a:ext>
            </a:extLst>
          </p:cNvPr>
          <p:cNvSpPr/>
          <p:nvPr/>
        </p:nvSpPr>
        <p:spPr>
          <a:xfrm>
            <a:off x="8788299" y="5053471"/>
            <a:ext cx="3057958" cy="1434525"/>
          </a:xfrm>
          <a:prstGeom prst="roundRect">
            <a:avLst>
              <a:gd name="adj" fmla="val 12035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E0936A-5AA6-68C9-2577-80E92AB88F18}"/>
              </a:ext>
            </a:extLst>
          </p:cNvPr>
          <p:cNvSpPr txBox="1"/>
          <p:nvPr/>
        </p:nvSpPr>
        <p:spPr>
          <a:xfrm>
            <a:off x="5831355" y="5390370"/>
            <a:ext cx="216623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</a:pP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Совместимость</a:t>
            </a:r>
            <a:b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 облачным </a:t>
            </a:r>
            <a: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LBAAS </a:t>
            </a:r>
            <a:b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endParaRPr lang="ru-RU" sz="1400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98383D-B7C9-4B74-CEA6-53C8053D8C3C}"/>
              </a:ext>
            </a:extLst>
          </p:cNvPr>
          <p:cNvSpPr txBox="1"/>
          <p:nvPr/>
        </p:nvSpPr>
        <p:spPr>
          <a:xfrm>
            <a:off x="9120465" y="5390370"/>
            <a:ext cx="2385384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</a:pP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Сервер полностью готов</a:t>
            </a:r>
            <a:b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к работе через несколько минут после заказа </a:t>
            </a:r>
          </a:p>
          <a:p>
            <a:pPr>
              <a:buClr>
                <a:srgbClr val="196CFC"/>
              </a:buClr>
            </a:pPr>
            <a:b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endParaRPr lang="ru-RU" sz="1400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05ED1EA-D9C2-A7A3-3026-2EB77242ADDE}"/>
              </a:ext>
            </a:extLst>
          </p:cNvPr>
          <p:cNvCxnSpPr/>
          <p:nvPr/>
        </p:nvCxnSpPr>
        <p:spPr>
          <a:xfrm>
            <a:off x="686150" y="4550875"/>
            <a:ext cx="3489610" cy="0"/>
          </a:xfrm>
          <a:prstGeom prst="line">
            <a:avLst/>
          </a:prstGeom>
          <a:ln>
            <a:solidFill>
              <a:srgbClr val="F0F0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816121D-C407-1A42-121A-D4E9A08089E0}"/>
              </a:ext>
            </a:extLst>
          </p:cNvPr>
          <p:cNvGrpSpPr/>
          <p:nvPr/>
        </p:nvGrpSpPr>
        <p:grpSpPr>
          <a:xfrm>
            <a:off x="7966068" y="5945979"/>
            <a:ext cx="403528" cy="390947"/>
            <a:chOff x="7966068" y="5945979"/>
            <a:chExt cx="403528" cy="390947"/>
          </a:xfrm>
        </p:grpSpPr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F635579C-4BAA-FB4F-8C6A-C07840ED4B65}"/>
                </a:ext>
              </a:extLst>
            </p:cNvPr>
            <p:cNvSpPr/>
            <p:nvPr/>
          </p:nvSpPr>
          <p:spPr>
            <a:xfrm>
              <a:off x="8065875" y="6133091"/>
              <a:ext cx="203833" cy="203835"/>
            </a:xfrm>
            <a:custGeom>
              <a:avLst/>
              <a:gdLst>
                <a:gd name="connsiteX0" fmla="*/ 101917 w 203833"/>
                <a:gd name="connsiteY0" fmla="*/ 0 h 203835"/>
                <a:gd name="connsiteX1" fmla="*/ 0 w 203833"/>
                <a:gd name="connsiteY1" fmla="*/ 101919 h 203835"/>
                <a:gd name="connsiteX2" fmla="*/ 9376 w 203833"/>
                <a:gd name="connsiteY2" fmla="*/ 143909 h 203835"/>
                <a:gd name="connsiteX3" fmla="*/ 14880 w 203833"/>
                <a:gd name="connsiteY3" fmla="*/ 154304 h 203835"/>
                <a:gd name="connsiteX4" fmla="*/ 101917 w 203833"/>
                <a:gd name="connsiteY4" fmla="*/ 203836 h 203835"/>
                <a:gd name="connsiteX5" fmla="*/ 188954 w 203833"/>
                <a:gd name="connsiteY5" fmla="*/ 154304 h 203835"/>
                <a:gd name="connsiteX6" fmla="*/ 194457 w 203833"/>
                <a:gd name="connsiteY6" fmla="*/ 143909 h 203835"/>
                <a:gd name="connsiteX7" fmla="*/ 203834 w 203833"/>
                <a:gd name="connsiteY7" fmla="*/ 101919 h 203835"/>
                <a:gd name="connsiteX8" fmla="*/ 101917 w 203833"/>
                <a:gd name="connsiteY8" fmla="*/ 0 h 203835"/>
                <a:gd name="connsiteX9" fmla="*/ 144110 w 203833"/>
                <a:gd name="connsiteY9" fmla="*/ 93154 h 203835"/>
                <a:gd name="connsiteX10" fmla="*/ 100694 w 203833"/>
                <a:gd name="connsiteY10" fmla="*/ 133307 h 203835"/>
                <a:gd name="connsiteX11" fmla="*/ 90298 w 203833"/>
                <a:gd name="connsiteY11" fmla="*/ 137386 h 203835"/>
                <a:gd name="connsiteX12" fmla="*/ 79495 w 203833"/>
                <a:gd name="connsiteY12" fmla="*/ 132900 h 203835"/>
                <a:gd name="connsiteX13" fmla="*/ 59316 w 203833"/>
                <a:gd name="connsiteY13" fmla="*/ 112720 h 203835"/>
                <a:gd name="connsiteX14" fmla="*/ 59316 w 203833"/>
                <a:gd name="connsiteY14" fmla="*/ 91116 h 203835"/>
                <a:gd name="connsiteX15" fmla="*/ 80922 w 203833"/>
                <a:gd name="connsiteY15" fmla="*/ 91116 h 203835"/>
                <a:gd name="connsiteX16" fmla="*/ 90706 w 203833"/>
                <a:gd name="connsiteY16" fmla="*/ 100898 h 203835"/>
                <a:gd name="connsiteX17" fmla="*/ 123319 w 203833"/>
                <a:gd name="connsiteY17" fmla="*/ 70732 h 203835"/>
                <a:gd name="connsiteX18" fmla="*/ 144926 w 203833"/>
                <a:gd name="connsiteY18" fmla="*/ 71548 h 203835"/>
                <a:gd name="connsiteX19" fmla="*/ 144110 w 203833"/>
                <a:gd name="connsiteY19" fmla="*/ 93154 h 203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3833" h="203835">
                  <a:moveTo>
                    <a:pt x="101917" y="0"/>
                  </a:moveTo>
                  <a:cubicBezTo>
                    <a:pt x="45659" y="0"/>
                    <a:pt x="0" y="45661"/>
                    <a:pt x="0" y="101919"/>
                  </a:cubicBezTo>
                  <a:cubicBezTo>
                    <a:pt x="0" y="117003"/>
                    <a:pt x="3261" y="131271"/>
                    <a:pt x="9376" y="143909"/>
                  </a:cubicBezTo>
                  <a:cubicBezTo>
                    <a:pt x="11007" y="147578"/>
                    <a:pt x="12842" y="151043"/>
                    <a:pt x="14880" y="154304"/>
                  </a:cubicBezTo>
                  <a:cubicBezTo>
                    <a:pt x="32410" y="183860"/>
                    <a:pt x="64819" y="203836"/>
                    <a:pt x="101917" y="203836"/>
                  </a:cubicBezTo>
                  <a:cubicBezTo>
                    <a:pt x="139015" y="203836"/>
                    <a:pt x="171424" y="183860"/>
                    <a:pt x="188954" y="154304"/>
                  </a:cubicBezTo>
                  <a:cubicBezTo>
                    <a:pt x="190992" y="151043"/>
                    <a:pt x="192827" y="147578"/>
                    <a:pt x="194457" y="143909"/>
                  </a:cubicBezTo>
                  <a:cubicBezTo>
                    <a:pt x="200572" y="131271"/>
                    <a:pt x="203834" y="117003"/>
                    <a:pt x="203834" y="101919"/>
                  </a:cubicBezTo>
                  <a:cubicBezTo>
                    <a:pt x="203834" y="45661"/>
                    <a:pt x="158175" y="0"/>
                    <a:pt x="101917" y="0"/>
                  </a:cubicBezTo>
                  <a:close/>
                  <a:moveTo>
                    <a:pt x="144110" y="93154"/>
                  </a:moveTo>
                  <a:lnTo>
                    <a:pt x="100694" y="133307"/>
                  </a:lnTo>
                  <a:cubicBezTo>
                    <a:pt x="97840" y="135959"/>
                    <a:pt x="93967" y="137386"/>
                    <a:pt x="90298" y="137386"/>
                  </a:cubicBezTo>
                  <a:cubicBezTo>
                    <a:pt x="86426" y="137386"/>
                    <a:pt x="82553" y="135957"/>
                    <a:pt x="79495" y="132900"/>
                  </a:cubicBezTo>
                  <a:lnTo>
                    <a:pt x="59316" y="112720"/>
                  </a:lnTo>
                  <a:cubicBezTo>
                    <a:pt x="53404" y="106809"/>
                    <a:pt x="53404" y="97027"/>
                    <a:pt x="59316" y="91116"/>
                  </a:cubicBezTo>
                  <a:cubicBezTo>
                    <a:pt x="65227" y="85205"/>
                    <a:pt x="75011" y="85205"/>
                    <a:pt x="80922" y="91116"/>
                  </a:cubicBezTo>
                  <a:lnTo>
                    <a:pt x="90706" y="100898"/>
                  </a:lnTo>
                  <a:lnTo>
                    <a:pt x="123319" y="70732"/>
                  </a:lnTo>
                  <a:cubicBezTo>
                    <a:pt x="129638" y="65025"/>
                    <a:pt x="139218" y="65433"/>
                    <a:pt x="144926" y="71548"/>
                  </a:cubicBezTo>
                  <a:cubicBezTo>
                    <a:pt x="150633" y="77663"/>
                    <a:pt x="150225" y="87243"/>
                    <a:pt x="144110" y="93154"/>
                  </a:cubicBezTo>
                  <a:close/>
                </a:path>
              </a:pathLst>
            </a:custGeom>
            <a:solidFill>
              <a:srgbClr val="F0F0F6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669499E9-1739-903C-97D3-C3128EACE960}"/>
                </a:ext>
              </a:extLst>
            </p:cNvPr>
            <p:cNvSpPr/>
            <p:nvPr/>
          </p:nvSpPr>
          <p:spPr>
            <a:xfrm>
              <a:off x="7966068" y="5945979"/>
              <a:ext cx="403528" cy="326424"/>
            </a:xfrm>
            <a:custGeom>
              <a:avLst/>
              <a:gdLst>
                <a:gd name="connsiteX0" fmla="*/ 368853 w 403528"/>
                <a:gd name="connsiteY0" fmla="*/ 300042 h 326424"/>
                <a:gd name="connsiteX1" fmla="*/ 345005 w 403528"/>
                <a:gd name="connsiteY1" fmla="*/ 316553 h 326424"/>
                <a:gd name="connsiteX2" fmla="*/ 331552 w 403528"/>
                <a:gd name="connsiteY2" fmla="*/ 304934 h 326424"/>
                <a:gd name="connsiteX3" fmla="*/ 332775 w 403528"/>
                <a:gd name="connsiteY3" fmla="*/ 286589 h 326424"/>
                <a:gd name="connsiteX4" fmla="*/ 200283 w 403528"/>
                <a:gd name="connsiteY4" fmla="*/ 154097 h 326424"/>
                <a:gd name="connsiteX5" fmla="*/ 67791 w 403528"/>
                <a:gd name="connsiteY5" fmla="*/ 286589 h 326424"/>
                <a:gd name="connsiteX6" fmla="*/ 70645 w 403528"/>
                <a:gd name="connsiteY6" fmla="*/ 313699 h 326424"/>
                <a:gd name="connsiteX7" fmla="*/ 59434 w 403528"/>
                <a:gd name="connsiteY7" fmla="*/ 326133 h 326424"/>
                <a:gd name="connsiteX8" fmla="*/ 68607 w 403528"/>
                <a:gd name="connsiteY8" fmla="*/ 176315 h 326424"/>
                <a:gd name="connsiteX9" fmla="*/ 69626 w 403528"/>
                <a:gd name="connsiteY9" fmla="*/ 176315 h 326424"/>
                <a:gd name="connsiteX10" fmla="*/ 311780 w 403528"/>
                <a:gd name="connsiteY10" fmla="*/ 112719 h 326424"/>
                <a:gd name="connsiteX11" fmla="*/ 368853 w 403528"/>
                <a:gd name="connsiteY11" fmla="*/ 300042 h 3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528" h="326424">
                  <a:moveTo>
                    <a:pt x="368853" y="300042"/>
                  </a:moveTo>
                  <a:cubicBezTo>
                    <a:pt x="361515" y="306565"/>
                    <a:pt x="353566" y="312068"/>
                    <a:pt x="345005" y="316553"/>
                  </a:cubicBezTo>
                  <a:cubicBezTo>
                    <a:pt x="337667" y="320222"/>
                    <a:pt x="330329" y="313087"/>
                    <a:pt x="331552" y="304934"/>
                  </a:cubicBezTo>
                  <a:cubicBezTo>
                    <a:pt x="332367" y="299023"/>
                    <a:pt x="332775" y="292908"/>
                    <a:pt x="332775" y="286589"/>
                  </a:cubicBezTo>
                  <a:cubicBezTo>
                    <a:pt x="332775" y="213617"/>
                    <a:pt x="273255" y="154097"/>
                    <a:pt x="200283" y="154097"/>
                  </a:cubicBezTo>
                  <a:cubicBezTo>
                    <a:pt x="127311" y="154097"/>
                    <a:pt x="67791" y="213617"/>
                    <a:pt x="67791" y="286589"/>
                  </a:cubicBezTo>
                  <a:cubicBezTo>
                    <a:pt x="67791" y="295965"/>
                    <a:pt x="68811" y="304934"/>
                    <a:pt x="70645" y="313699"/>
                  </a:cubicBezTo>
                  <a:cubicBezTo>
                    <a:pt x="72072" y="320833"/>
                    <a:pt x="66568" y="327967"/>
                    <a:pt x="59434" y="326133"/>
                  </a:cubicBezTo>
                  <a:cubicBezTo>
                    <a:pt x="-21080" y="306565"/>
                    <a:pt x="-21488" y="182634"/>
                    <a:pt x="68607" y="176315"/>
                  </a:cubicBezTo>
                  <a:lnTo>
                    <a:pt x="69626" y="176315"/>
                  </a:lnTo>
                  <a:cubicBezTo>
                    <a:pt x="4195" y="-5709"/>
                    <a:pt x="280185" y="-78477"/>
                    <a:pt x="311780" y="112719"/>
                  </a:cubicBezTo>
                  <a:cubicBezTo>
                    <a:pt x="400040" y="123929"/>
                    <a:pt x="435711" y="241542"/>
                    <a:pt x="368853" y="300042"/>
                  </a:cubicBezTo>
                  <a:close/>
                </a:path>
              </a:pathLst>
            </a:custGeom>
            <a:solidFill>
              <a:srgbClr val="F0F0F6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459428E-4284-69AE-4E0A-E7EB7C0FAF9D}"/>
              </a:ext>
            </a:extLst>
          </p:cNvPr>
          <p:cNvGrpSpPr/>
          <p:nvPr/>
        </p:nvGrpSpPr>
        <p:grpSpPr>
          <a:xfrm>
            <a:off x="8064292" y="4336051"/>
            <a:ext cx="283493" cy="333521"/>
            <a:chOff x="8064292" y="4336051"/>
            <a:chExt cx="283493" cy="333521"/>
          </a:xfrm>
        </p:grpSpPr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1A5E56AB-E912-6232-F720-C341B3ACC3A4}"/>
                </a:ext>
              </a:extLst>
            </p:cNvPr>
            <p:cNvSpPr/>
            <p:nvPr/>
          </p:nvSpPr>
          <p:spPr>
            <a:xfrm>
              <a:off x="8064292" y="4336051"/>
              <a:ext cx="283493" cy="204282"/>
            </a:xfrm>
            <a:custGeom>
              <a:avLst/>
              <a:gdLst>
                <a:gd name="connsiteX0" fmla="*/ 216789 w 283493"/>
                <a:gd name="connsiteY0" fmla="*/ 0 h 204282"/>
                <a:gd name="connsiteX1" fmla="*/ 66704 w 283493"/>
                <a:gd name="connsiteY1" fmla="*/ 0 h 204282"/>
                <a:gd name="connsiteX2" fmla="*/ 0 w 283493"/>
                <a:gd name="connsiteY2" fmla="*/ 66704 h 204282"/>
                <a:gd name="connsiteX3" fmla="*/ 0 w 283493"/>
                <a:gd name="connsiteY3" fmla="*/ 187606 h 204282"/>
                <a:gd name="connsiteX4" fmla="*/ 16676 w 283493"/>
                <a:gd name="connsiteY4" fmla="*/ 204282 h 204282"/>
                <a:gd name="connsiteX5" fmla="*/ 266817 w 283493"/>
                <a:gd name="connsiteY5" fmla="*/ 204282 h 204282"/>
                <a:gd name="connsiteX6" fmla="*/ 283493 w 283493"/>
                <a:gd name="connsiteY6" fmla="*/ 187606 h 204282"/>
                <a:gd name="connsiteX7" fmla="*/ 283493 w 283493"/>
                <a:gd name="connsiteY7" fmla="*/ 66704 h 204282"/>
                <a:gd name="connsiteX8" fmla="*/ 216789 w 283493"/>
                <a:gd name="connsiteY8" fmla="*/ 0 h 204282"/>
                <a:gd name="connsiteX9" fmla="*/ 66704 w 283493"/>
                <a:gd name="connsiteY9" fmla="*/ 179268 h 204282"/>
                <a:gd name="connsiteX10" fmla="*/ 50028 w 283493"/>
                <a:gd name="connsiteY10" fmla="*/ 179268 h 204282"/>
                <a:gd name="connsiteX11" fmla="*/ 37521 w 283493"/>
                <a:gd name="connsiteY11" fmla="*/ 166761 h 204282"/>
                <a:gd name="connsiteX12" fmla="*/ 50028 w 283493"/>
                <a:gd name="connsiteY12" fmla="*/ 154254 h 204282"/>
                <a:gd name="connsiteX13" fmla="*/ 66704 w 283493"/>
                <a:gd name="connsiteY13" fmla="*/ 154254 h 204282"/>
                <a:gd name="connsiteX14" fmla="*/ 79211 w 283493"/>
                <a:gd name="connsiteY14" fmla="*/ 166761 h 204282"/>
                <a:gd name="connsiteX15" fmla="*/ 66704 w 283493"/>
                <a:gd name="connsiteY15" fmla="*/ 179268 h 204282"/>
                <a:gd name="connsiteX16" fmla="*/ 66704 w 283493"/>
                <a:gd name="connsiteY16" fmla="*/ 137578 h 204282"/>
                <a:gd name="connsiteX17" fmla="*/ 50028 w 283493"/>
                <a:gd name="connsiteY17" fmla="*/ 137578 h 204282"/>
                <a:gd name="connsiteX18" fmla="*/ 37521 w 283493"/>
                <a:gd name="connsiteY18" fmla="*/ 125071 h 204282"/>
                <a:gd name="connsiteX19" fmla="*/ 50028 w 283493"/>
                <a:gd name="connsiteY19" fmla="*/ 112564 h 204282"/>
                <a:gd name="connsiteX20" fmla="*/ 66704 w 283493"/>
                <a:gd name="connsiteY20" fmla="*/ 112564 h 204282"/>
                <a:gd name="connsiteX21" fmla="*/ 79211 w 283493"/>
                <a:gd name="connsiteY21" fmla="*/ 125071 h 204282"/>
                <a:gd name="connsiteX22" fmla="*/ 66704 w 283493"/>
                <a:gd name="connsiteY22" fmla="*/ 137578 h 204282"/>
                <a:gd name="connsiteX23" fmla="*/ 66704 w 283493"/>
                <a:gd name="connsiteY23" fmla="*/ 95887 h 204282"/>
                <a:gd name="connsiteX24" fmla="*/ 50028 w 283493"/>
                <a:gd name="connsiteY24" fmla="*/ 95887 h 204282"/>
                <a:gd name="connsiteX25" fmla="*/ 37521 w 283493"/>
                <a:gd name="connsiteY25" fmla="*/ 83380 h 204282"/>
                <a:gd name="connsiteX26" fmla="*/ 50028 w 283493"/>
                <a:gd name="connsiteY26" fmla="*/ 70873 h 204282"/>
                <a:gd name="connsiteX27" fmla="*/ 66704 w 283493"/>
                <a:gd name="connsiteY27" fmla="*/ 70873 h 204282"/>
                <a:gd name="connsiteX28" fmla="*/ 79211 w 283493"/>
                <a:gd name="connsiteY28" fmla="*/ 83380 h 204282"/>
                <a:gd name="connsiteX29" fmla="*/ 66704 w 283493"/>
                <a:gd name="connsiteY29" fmla="*/ 95887 h 20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3493" h="204282">
                  <a:moveTo>
                    <a:pt x="216789" y="0"/>
                  </a:moveTo>
                  <a:lnTo>
                    <a:pt x="66704" y="0"/>
                  </a:lnTo>
                  <a:cubicBezTo>
                    <a:pt x="29850" y="0"/>
                    <a:pt x="0" y="29850"/>
                    <a:pt x="0" y="66704"/>
                  </a:cubicBezTo>
                  <a:lnTo>
                    <a:pt x="0" y="187606"/>
                  </a:lnTo>
                  <a:cubicBezTo>
                    <a:pt x="0" y="196778"/>
                    <a:pt x="7504" y="204282"/>
                    <a:pt x="16676" y="204282"/>
                  </a:cubicBezTo>
                  <a:lnTo>
                    <a:pt x="266817" y="204282"/>
                  </a:lnTo>
                  <a:cubicBezTo>
                    <a:pt x="275989" y="204282"/>
                    <a:pt x="283493" y="196778"/>
                    <a:pt x="283493" y="187606"/>
                  </a:cubicBezTo>
                  <a:lnTo>
                    <a:pt x="283493" y="66704"/>
                  </a:lnTo>
                  <a:cubicBezTo>
                    <a:pt x="283493" y="29850"/>
                    <a:pt x="253643" y="0"/>
                    <a:pt x="216789" y="0"/>
                  </a:cubicBezTo>
                  <a:close/>
                  <a:moveTo>
                    <a:pt x="66704" y="179268"/>
                  </a:moveTo>
                  <a:lnTo>
                    <a:pt x="50028" y="179268"/>
                  </a:lnTo>
                  <a:cubicBezTo>
                    <a:pt x="43191" y="179268"/>
                    <a:pt x="37521" y="173598"/>
                    <a:pt x="37521" y="166761"/>
                  </a:cubicBezTo>
                  <a:cubicBezTo>
                    <a:pt x="37521" y="159924"/>
                    <a:pt x="43191" y="154254"/>
                    <a:pt x="50028" y="154254"/>
                  </a:cubicBezTo>
                  <a:lnTo>
                    <a:pt x="66704" y="154254"/>
                  </a:lnTo>
                  <a:cubicBezTo>
                    <a:pt x="73542" y="154254"/>
                    <a:pt x="79211" y="159924"/>
                    <a:pt x="79211" y="166761"/>
                  </a:cubicBezTo>
                  <a:cubicBezTo>
                    <a:pt x="79211" y="173598"/>
                    <a:pt x="73542" y="179268"/>
                    <a:pt x="66704" y="179268"/>
                  </a:cubicBezTo>
                  <a:close/>
                  <a:moveTo>
                    <a:pt x="66704" y="137578"/>
                  </a:moveTo>
                  <a:lnTo>
                    <a:pt x="50028" y="137578"/>
                  </a:lnTo>
                  <a:cubicBezTo>
                    <a:pt x="43191" y="137578"/>
                    <a:pt x="37521" y="131908"/>
                    <a:pt x="37521" y="125071"/>
                  </a:cubicBezTo>
                  <a:cubicBezTo>
                    <a:pt x="37521" y="118233"/>
                    <a:pt x="43191" y="112564"/>
                    <a:pt x="50028" y="112564"/>
                  </a:cubicBezTo>
                  <a:lnTo>
                    <a:pt x="66704" y="112564"/>
                  </a:lnTo>
                  <a:cubicBezTo>
                    <a:pt x="73542" y="112564"/>
                    <a:pt x="79211" y="118233"/>
                    <a:pt x="79211" y="125071"/>
                  </a:cubicBezTo>
                  <a:cubicBezTo>
                    <a:pt x="79211" y="131908"/>
                    <a:pt x="73542" y="137578"/>
                    <a:pt x="66704" y="137578"/>
                  </a:cubicBezTo>
                  <a:close/>
                  <a:moveTo>
                    <a:pt x="66704" y="95887"/>
                  </a:moveTo>
                  <a:lnTo>
                    <a:pt x="50028" y="95887"/>
                  </a:lnTo>
                  <a:cubicBezTo>
                    <a:pt x="43191" y="95887"/>
                    <a:pt x="37521" y="90218"/>
                    <a:pt x="37521" y="83380"/>
                  </a:cubicBezTo>
                  <a:cubicBezTo>
                    <a:pt x="37521" y="76543"/>
                    <a:pt x="43191" y="70873"/>
                    <a:pt x="50028" y="70873"/>
                  </a:cubicBezTo>
                  <a:lnTo>
                    <a:pt x="66704" y="70873"/>
                  </a:lnTo>
                  <a:cubicBezTo>
                    <a:pt x="73542" y="70873"/>
                    <a:pt x="79211" y="76543"/>
                    <a:pt x="79211" y="83380"/>
                  </a:cubicBezTo>
                  <a:cubicBezTo>
                    <a:pt x="79211" y="90218"/>
                    <a:pt x="73542" y="95887"/>
                    <a:pt x="66704" y="95887"/>
                  </a:cubicBezTo>
                  <a:close/>
                </a:path>
              </a:pathLst>
            </a:custGeom>
            <a:solidFill>
              <a:srgbClr val="F0F0F6"/>
            </a:solidFill>
            <a:ln w="16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CCECC8EE-3CF0-E20B-3886-C685689F0E87}"/>
                </a:ext>
              </a:extLst>
            </p:cNvPr>
            <p:cNvSpPr/>
            <p:nvPr/>
          </p:nvSpPr>
          <p:spPr>
            <a:xfrm>
              <a:off x="8064292" y="4565347"/>
              <a:ext cx="283493" cy="104225"/>
            </a:xfrm>
            <a:custGeom>
              <a:avLst/>
              <a:gdLst>
                <a:gd name="connsiteX0" fmla="*/ 0 w 283493"/>
                <a:gd name="connsiteY0" fmla="*/ 16676 h 104225"/>
                <a:gd name="connsiteX1" fmla="*/ 0 w 283493"/>
                <a:gd name="connsiteY1" fmla="*/ 37521 h 104225"/>
                <a:gd name="connsiteX2" fmla="*/ 66704 w 283493"/>
                <a:gd name="connsiteY2" fmla="*/ 104226 h 104225"/>
                <a:gd name="connsiteX3" fmla="*/ 216789 w 283493"/>
                <a:gd name="connsiteY3" fmla="*/ 104226 h 104225"/>
                <a:gd name="connsiteX4" fmla="*/ 283493 w 283493"/>
                <a:gd name="connsiteY4" fmla="*/ 37521 h 104225"/>
                <a:gd name="connsiteX5" fmla="*/ 283493 w 283493"/>
                <a:gd name="connsiteY5" fmla="*/ 16676 h 104225"/>
                <a:gd name="connsiteX6" fmla="*/ 266817 w 283493"/>
                <a:gd name="connsiteY6" fmla="*/ 0 h 104225"/>
                <a:gd name="connsiteX7" fmla="*/ 16676 w 283493"/>
                <a:gd name="connsiteY7" fmla="*/ 0 h 104225"/>
                <a:gd name="connsiteX8" fmla="*/ 0 w 283493"/>
                <a:gd name="connsiteY8" fmla="*/ 16676 h 104225"/>
                <a:gd name="connsiteX9" fmla="*/ 228629 w 283493"/>
                <a:gd name="connsiteY9" fmla="*/ 61868 h 104225"/>
                <a:gd name="connsiteX10" fmla="*/ 216789 w 283493"/>
                <a:gd name="connsiteY10" fmla="*/ 66704 h 104225"/>
                <a:gd name="connsiteX11" fmla="*/ 204949 w 283493"/>
                <a:gd name="connsiteY11" fmla="*/ 61868 h 104225"/>
                <a:gd name="connsiteX12" fmla="*/ 200113 w 283493"/>
                <a:gd name="connsiteY12" fmla="*/ 50028 h 104225"/>
                <a:gd name="connsiteX13" fmla="*/ 204949 w 283493"/>
                <a:gd name="connsiteY13" fmla="*/ 38188 h 104225"/>
                <a:gd name="connsiteX14" fmla="*/ 228629 w 283493"/>
                <a:gd name="connsiteY14" fmla="*/ 38188 h 104225"/>
                <a:gd name="connsiteX15" fmla="*/ 233465 w 283493"/>
                <a:gd name="connsiteY15" fmla="*/ 50028 h 104225"/>
                <a:gd name="connsiteX16" fmla="*/ 228629 w 283493"/>
                <a:gd name="connsiteY16" fmla="*/ 61868 h 10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3493" h="104225">
                  <a:moveTo>
                    <a:pt x="0" y="16676"/>
                  </a:moveTo>
                  <a:lnTo>
                    <a:pt x="0" y="37521"/>
                  </a:lnTo>
                  <a:cubicBezTo>
                    <a:pt x="0" y="74375"/>
                    <a:pt x="29850" y="104226"/>
                    <a:pt x="66704" y="104226"/>
                  </a:cubicBezTo>
                  <a:lnTo>
                    <a:pt x="216789" y="104226"/>
                  </a:lnTo>
                  <a:cubicBezTo>
                    <a:pt x="253643" y="104226"/>
                    <a:pt x="283493" y="74375"/>
                    <a:pt x="283493" y="37521"/>
                  </a:cubicBezTo>
                  <a:lnTo>
                    <a:pt x="283493" y="16676"/>
                  </a:lnTo>
                  <a:cubicBezTo>
                    <a:pt x="283493" y="7504"/>
                    <a:pt x="275989" y="0"/>
                    <a:pt x="266817" y="0"/>
                  </a:cubicBezTo>
                  <a:lnTo>
                    <a:pt x="16676" y="0"/>
                  </a:lnTo>
                  <a:cubicBezTo>
                    <a:pt x="7504" y="0"/>
                    <a:pt x="0" y="7504"/>
                    <a:pt x="0" y="16676"/>
                  </a:cubicBezTo>
                  <a:close/>
                  <a:moveTo>
                    <a:pt x="228629" y="61868"/>
                  </a:moveTo>
                  <a:cubicBezTo>
                    <a:pt x="225461" y="64870"/>
                    <a:pt x="221125" y="66704"/>
                    <a:pt x="216789" y="66704"/>
                  </a:cubicBezTo>
                  <a:cubicBezTo>
                    <a:pt x="212453" y="66704"/>
                    <a:pt x="208118" y="64870"/>
                    <a:pt x="204949" y="61868"/>
                  </a:cubicBezTo>
                  <a:cubicBezTo>
                    <a:pt x="201947" y="58700"/>
                    <a:pt x="200113" y="54364"/>
                    <a:pt x="200113" y="50028"/>
                  </a:cubicBezTo>
                  <a:cubicBezTo>
                    <a:pt x="200113" y="45692"/>
                    <a:pt x="201947" y="41357"/>
                    <a:pt x="204949" y="38188"/>
                  </a:cubicBezTo>
                  <a:cubicBezTo>
                    <a:pt x="211119" y="32018"/>
                    <a:pt x="222292" y="32018"/>
                    <a:pt x="228629" y="38188"/>
                  </a:cubicBezTo>
                  <a:cubicBezTo>
                    <a:pt x="231631" y="41357"/>
                    <a:pt x="233465" y="45692"/>
                    <a:pt x="233465" y="50028"/>
                  </a:cubicBezTo>
                  <a:cubicBezTo>
                    <a:pt x="233465" y="54364"/>
                    <a:pt x="231631" y="58700"/>
                    <a:pt x="228629" y="61868"/>
                  </a:cubicBezTo>
                  <a:close/>
                </a:path>
              </a:pathLst>
            </a:custGeom>
            <a:solidFill>
              <a:srgbClr val="F0F0F6"/>
            </a:solidFill>
            <a:ln w="16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8" name="Рисунок 49">
            <a:extLst>
              <a:ext uri="{FF2B5EF4-FFF2-40B4-BE49-F238E27FC236}">
                <a16:creationId xmlns:a16="http://schemas.microsoft.com/office/drawing/2014/main" id="{0BD3D76A-BDED-068B-CEF9-47F5739EB367}"/>
              </a:ext>
            </a:extLst>
          </p:cNvPr>
          <p:cNvSpPr/>
          <p:nvPr/>
        </p:nvSpPr>
        <p:spPr>
          <a:xfrm>
            <a:off x="11287034" y="5950134"/>
            <a:ext cx="384833" cy="385025"/>
          </a:xfrm>
          <a:custGeom>
            <a:avLst/>
            <a:gdLst>
              <a:gd name="connsiteX0" fmla="*/ 273175 w 384833"/>
              <a:gd name="connsiteY0" fmla="*/ 0 h 385025"/>
              <a:gd name="connsiteX1" fmla="*/ 111850 w 384833"/>
              <a:gd name="connsiteY1" fmla="*/ 0 h 385025"/>
              <a:gd name="connsiteX2" fmla="*/ 0 w 384833"/>
              <a:gd name="connsiteY2" fmla="*/ 111850 h 385025"/>
              <a:gd name="connsiteX3" fmla="*/ 0 w 384833"/>
              <a:gd name="connsiteY3" fmla="*/ 272983 h 385025"/>
              <a:gd name="connsiteX4" fmla="*/ 111850 w 384833"/>
              <a:gd name="connsiteY4" fmla="*/ 385025 h 385025"/>
              <a:gd name="connsiteX5" fmla="*/ 272983 w 384833"/>
              <a:gd name="connsiteY5" fmla="*/ 385025 h 385025"/>
              <a:gd name="connsiteX6" fmla="*/ 384832 w 384833"/>
              <a:gd name="connsiteY6" fmla="*/ 273175 h 385025"/>
              <a:gd name="connsiteX7" fmla="*/ 384832 w 384833"/>
              <a:gd name="connsiteY7" fmla="*/ 111850 h 385025"/>
              <a:gd name="connsiteX8" fmla="*/ 273175 w 384833"/>
              <a:gd name="connsiteY8" fmla="*/ 0 h 385025"/>
              <a:gd name="connsiteX9" fmla="*/ 284534 w 384833"/>
              <a:gd name="connsiteY9" fmla="*/ 148235 h 385025"/>
              <a:gd name="connsiteX10" fmla="*/ 175379 w 384833"/>
              <a:gd name="connsiteY10" fmla="*/ 257389 h 385025"/>
              <a:gd name="connsiteX11" fmla="*/ 165176 w 384833"/>
              <a:gd name="connsiteY11" fmla="*/ 261624 h 385025"/>
              <a:gd name="connsiteX12" fmla="*/ 154973 w 384833"/>
              <a:gd name="connsiteY12" fmla="*/ 257389 h 385025"/>
              <a:gd name="connsiteX13" fmla="*/ 100492 w 384833"/>
              <a:gd name="connsiteY13" fmla="*/ 202908 h 385025"/>
              <a:gd name="connsiteX14" fmla="*/ 100492 w 384833"/>
              <a:gd name="connsiteY14" fmla="*/ 182502 h 385025"/>
              <a:gd name="connsiteX15" fmla="*/ 120898 w 384833"/>
              <a:gd name="connsiteY15" fmla="*/ 182502 h 385025"/>
              <a:gd name="connsiteX16" fmla="*/ 165176 w 384833"/>
              <a:gd name="connsiteY16" fmla="*/ 226780 h 385025"/>
              <a:gd name="connsiteX17" fmla="*/ 264127 w 384833"/>
              <a:gd name="connsiteY17" fmla="*/ 127828 h 385025"/>
              <a:gd name="connsiteX18" fmla="*/ 284534 w 384833"/>
              <a:gd name="connsiteY18" fmla="*/ 127828 h 385025"/>
              <a:gd name="connsiteX19" fmla="*/ 284534 w 384833"/>
              <a:gd name="connsiteY19" fmla="*/ 148235 h 38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4833" h="385025">
                <a:moveTo>
                  <a:pt x="273175" y="0"/>
                </a:moveTo>
                <a:lnTo>
                  <a:pt x="111850" y="0"/>
                </a:lnTo>
                <a:cubicBezTo>
                  <a:pt x="41775" y="0"/>
                  <a:pt x="0" y="41775"/>
                  <a:pt x="0" y="111850"/>
                </a:cubicBezTo>
                <a:lnTo>
                  <a:pt x="0" y="272983"/>
                </a:lnTo>
                <a:cubicBezTo>
                  <a:pt x="0" y="343250"/>
                  <a:pt x="41775" y="385025"/>
                  <a:pt x="111850" y="385025"/>
                </a:cubicBezTo>
                <a:lnTo>
                  <a:pt x="272983" y="385025"/>
                </a:lnTo>
                <a:cubicBezTo>
                  <a:pt x="343057" y="385025"/>
                  <a:pt x="384832" y="343250"/>
                  <a:pt x="384832" y="273175"/>
                </a:cubicBezTo>
                <a:lnTo>
                  <a:pt x="384832" y="111850"/>
                </a:lnTo>
                <a:cubicBezTo>
                  <a:pt x="385025" y="41775"/>
                  <a:pt x="343250" y="0"/>
                  <a:pt x="273175" y="0"/>
                </a:cubicBezTo>
                <a:close/>
                <a:moveTo>
                  <a:pt x="284534" y="148235"/>
                </a:moveTo>
                <a:lnTo>
                  <a:pt x="175379" y="257389"/>
                </a:lnTo>
                <a:cubicBezTo>
                  <a:pt x="172684" y="260084"/>
                  <a:pt x="169026" y="261624"/>
                  <a:pt x="165176" y="261624"/>
                </a:cubicBezTo>
                <a:cubicBezTo>
                  <a:pt x="161325" y="261624"/>
                  <a:pt x="157668" y="260084"/>
                  <a:pt x="154973" y="257389"/>
                </a:cubicBezTo>
                <a:lnTo>
                  <a:pt x="100492" y="202908"/>
                </a:lnTo>
                <a:cubicBezTo>
                  <a:pt x="94909" y="197325"/>
                  <a:pt x="94909" y="188085"/>
                  <a:pt x="100492" y="182502"/>
                </a:cubicBezTo>
                <a:cubicBezTo>
                  <a:pt x="106074" y="176919"/>
                  <a:pt x="115315" y="176919"/>
                  <a:pt x="120898" y="182502"/>
                </a:cubicBezTo>
                <a:lnTo>
                  <a:pt x="165176" y="226780"/>
                </a:lnTo>
                <a:lnTo>
                  <a:pt x="264127" y="127828"/>
                </a:lnTo>
                <a:cubicBezTo>
                  <a:pt x="269710" y="122245"/>
                  <a:pt x="278951" y="122245"/>
                  <a:pt x="284534" y="127828"/>
                </a:cubicBezTo>
                <a:cubicBezTo>
                  <a:pt x="290116" y="133411"/>
                  <a:pt x="290116" y="142459"/>
                  <a:pt x="284534" y="148235"/>
                </a:cubicBezTo>
                <a:close/>
              </a:path>
            </a:pathLst>
          </a:custGeom>
          <a:solidFill>
            <a:srgbClr val="F0F0F6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406B618-3F67-19EB-B153-91168FC9F79D}"/>
              </a:ext>
            </a:extLst>
          </p:cNvPr>
          <p:cNvGrpSpPr/>
          <p:nvPr/>
        </p:nvGrpSpPr>
        <p:grpSpPr>
          <a:xfrm>
            <a:off x="11372779" y="2760979"/>
            <a:ext cx="317432" cy="289453"/>
            <a:chOff x="11372779" y="2760979"/>
            <a:chExt cx="317432" cy="289453"/>
          </a:xfrm>
        </p:grpSpPr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15D4BE50-1D23-25C9-5414-C364426F3FFD}"/>
                </a:ext>
              </a:extLst>
            </p:cNvPr>
            <p:cNvSpPr/>
            <p:nvPr/>
          </p:nvSpPr>
          <p:spPr>
            <a:xfrm>
              <a:off x="11372779" y="2760979"/>
              <a:ext cx="146807" cy="255317"/>
            </a:xfrm>
            <a:custGeom>
              <a:avLst/>
              <a:gdLst>
                <a:gd name="connsiteX0" fmla="*/ 146808 w 146807"/>
                <a:gd name="connsiteY0" fmla="*/ 16064 h 255317"/>
                <a:gd name="connsiteX1" fmla="*/ 146808 w 146807"/>
                <a:gd name="connsiteY1" fmla="*/ 159256 h 255317"/>
                <a:gd name="connsiteX2" fmla="*/ 139982 w 146807"/>
                <a:gd name="connsiteY2" fmla="*/ 172274 h 255317"/>
                <a:gd name="connsiteX3" fmla="*/ 25523 w 146807"/>
                <a:gd name="connsiteY3" fmla="*/ 252442 h 255317"/>
                <a:gd name="connsiteX4" fmla="*/ 758 w 146807"/>
                <a:gd name="connsiteY4" fmla="*/ 242600 h 255317"/>
                <a:gd name="connsiteX5" fmla="*/ 11077 w 146807"/>
                <a:gd name="connsiteY5" fmla="*/ 195610 h 255317"/>
                <a:gd name="connsiteX6" fmla="*/ 60607 w 146807"/>
                <a:gd name="connsiteY6" fmla="*/ 106552 h 255317"/>
                <a:gd name="connsiteX7" fmla="*/ 107279 w 146807"/>
                <a:gd name="connsiteY7" fmla="*/ 22573 h 255317"/>
                <a:gd name="connsiteX8" fmla="*/ 119027 w 146807"/>
                <a:gd name="connsiteY8" fmla="*/ 5428 h 255317"/>
                <a:gd name="connsiteX9" fmla="*/ 146808 w 146807"/>
                <a:gd name="connsiteY9" fmla="*/ 16064 h 25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807" h="255317">
                  <a:moveTo>
                    <a:pt x="146808" y="16064"/>
                  </a:moveTo>
                  <a:lnTo>
                    <a:pt x="146808" y="159256"/>
                  </a:lnTo>
                  <a:cubicBezTo>
                    <a:pt x="146808" y="164495"/>
                    <a:pt x="144268" y="169257"/>
                    <a:pt x="139982" y="172274"/>
                  </a:cubicBezTo>
                  <a:lnTo>
                    <a:pt x="25523" y="252442"/>
                  </a:lnTo>
                  <a:cubicBezTo>
                    <a:pt x="16157" y="258951"/>
                    <a:pt x="2822" y="253871"/>
                    <a:pt x="758" y="242600"/>
                  </a:cubicBezTo>
                  <a:cubicBezTo>
                    <a:pt x="-1623" y="228947"/>
                    <a:pt x="1552" y="212914"/>
                    <a:pt x="11077" y="195610"/>
                  </a:cubicBezTo>
                  <a:lnTo>
                    <a:pt x="60607" y="106552"/>
                  </a:lnTo>
                  <a:lnTo>
                    <a:pt x="107279" y="22573"/>
                  </a:lnTo>
                  <a:cubicBezTo>
                    <a:pt x="110930" y="16064"/>
                    <a:pt x="114899" y="10349"/>
                    <a:pt x="119027" y="5428"/>
                  </a:cubicBezTo>
                  <a:cubicBezTo>
                    <a:pt x="128552" y="-5685"/>
                    <a:pt x="146808" y="1459"/>
                    <a:pt x="146808" y="16064"/>
                  </a:cubicBezTo>
                  <a:close/>
                </a:path>
              </a:pathLst>
            </a:custGeom>
            <a:solidFill>
              <a:srgbClr val="F0F0F6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859801A0-353A-43C8-AD0C-8E9B9235A66F}"/>
                </a:ext>
              </a:extLst>
            </p:cNvPr>
            <p:cNvSpPr/>
            <p:nvPr/>
          </p:nvSpPr>
          <p:spPr>
            <a:xfrm>
              <a:off x="11543404" y="2760979"/>
              <a:ext cx="146807" cy="255317"/>
            </a:xfrm>
            <a:custGeom>
              <a:avLst/>
              <a:gdLst>
                <a:gd name="connsiteX0" fmla="*/ 121285 w 146807"/>
                <a:gd name="connsiteY0" fmla="*/ 252442 h 255317"/>
                <a:gd name="connsiteX1" fmla="*/ 6826 w 146807"/>
                <a:gd name="connsiteY1" fmla="*/ 172274 h 255317"/>
                <a:gd name="connsiteX2" fmla="*/ 0 w 146807"/>
                <a:gd name="connsiteY2" fmla="*/ 159256 h 255317"/>
                <a:gd name="connsiteX3" fmla="*/ 0 w 146807"/>
                <a:gd name="connsiteY3" fmla="*/ 16064 h 255317"/>
                <a:gd name="connsiteX4" fmla="*/ 27781 w 146807"/>
                <a:gd name="connsiteY4" fmla="*/ 5428 h 255317"/>
                <a:gd name="connsiteX5" fmla="*/ 39529 w 146807"/>
                <a:gd name="connsiteY5" fmla="*/ 22573 h 255317"/>
                <a:gd name="connsiteX6" fmla="*/ 86201 w 146807"/>
                <a:gd name="connsiteY6" fmla="*/ 106552 h 255317"/>
                <a:gd name="connsiteX7" fmla="*/ 135731 w 146807"/>
                <a:gd name="connsiteY7" fmla="*/ 195610 h 255317"/>
                <a:gd name="connsiteX8" fmla="*/ 146050 w 146807"/>
                <a:gd name="connsiteY8" fmla="*/ 242600 h 255317"/>
                <a:gd name="connsiteX9" fmla="*/ 121285 w 146807"/>
                <a:gd name="connsiteY9" fmla="*/ 252442 h 25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807" h="255317">
                  <a:moveTo>
                    <a:pt x="121285" y="252442"/>
                  </a:moveTo>
                  <a:lnTo>
                    <a:pt x="6826" y="172274"/>
                  </a:lnTo>
                  <a:cubicBezTo>
                    <a:pt x="2540" y="169257"/>
                    <a:pt x="0" y="164495"/>
                    <a:pt x="0" y="159256"/>
                  </a:cubicBezTo>
                  <a:lnTo>
                    <a:pt x="0" y="16064"/>
                  </a:lnTo>
                  <a:cubicBezTo>
                    <a:pt x="0" y="1459"/>
                    <a:pt x="18256" y="-5685"/>
                    <a:pt x="27781" y="5428"/>
                  </a:cubicBezTo>
                  <a:cubicBezTo>
                    <a:pt x="31909" y="10349"/>
                    <a:pt x="35878" y="16064"/>
                    <a:pt x="39529" y="22573"/>
                  </a:cubicBezTo>
                  <a:lnTo>
                    <a:pt x="86201" y="106552"/>
                  </a:lnTo>
                  <a:lnTo>
                    <a:pt x="135731" y="195610"/>
                  </a:lnTo>
                  <a:cubicBezTo>
                    <a:pt x="145256" y="212914"/>
                    <a:pt x="148431" y="228947"/>
                    <a:pt x="146050" y="242600"/>
                  </a:cubicBezTo>
                  <a:cubicBezTo>
                    <a:pt x="143986" y="253871"/>
                    <a:pt x="130651" y="258951"/>
                    <a:pt x="121285" y="252442"/>
                  </a:cubicBezTo>
                  <a:close/>
                </a:path>
              </a:pathLst>
            </a:custGeom>
            <a:solidFill>
              <a:srgbClr val="F0F0F6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9696B1A5-8555-9C5B-66B8-51F2B11E4B27}"/>
                </a:ext>
              </a:extLst>
            </p:cNvPr>
            <p:cNvSpPr/>
            <p:nvPr/>
          </p:nvSpPr>
          <p:spPr>
            <a:xfrm>
              <a:off x="11407567" y="2951293"/>
              <a:ext cx="248170" cy="99139"/>
            </a:xfrm>
            <a:custGeom>
              <a:avLst/>
              <a:gdLst>
                <a:gd name="connsiteX0" fmla="*/ 16936 w 248170"/>
                <a:gd name="connsiteY0" fmla="*/ 67707 h 99139"/>
                <a:gd name="connsiteX1" fmla="*/ 114567 w 248170"/>
                <a:gd name="connsiteY1" fmla="*/ 2619 h 99139"/>
                <a:gd name="connsiteX2" fmla="*/ 133617 w 248170"/>
                <a:gd name="connsiteY2" fmla="*/ 2619 h 99139"/>
                <a:gd name="connsiteX3" fmla="*/ 231249 w 248170"/>
                <a:gd name="connsiteY3" fmla="*/ 67707 h 99139"/>
                <a:gd name="connsiteX4" fmla="*/ 221724 w 248170"/>
                <a:gd name="connsiteY4" fmla="*/ 99139 h 99139"/>
                <a:gd name="connsiteX5" fmla="*/ 26302 w 248170"/>
                <a:gd name="connsiteY5" fmla="*/ 99139 h 99139"/>
                <a:gd name="connsiteX6" fmla="*/ 16936 w 248170"/>
                <a:gd name="connsiteY6" fmla="*/ 67707 h 99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170" h="99139">
                  <a:moveTo>
                    <a:pt x="16936" y="67707"/>
                  </a:moveTo>
                  <a:lnTo>
                    <a:pt x="114567" y="2619"/>
                  </a:lnTo>
                  <a:cubicBezTo>
                    <a:pt x="119806" y="-873"/>
                    <a:pt x="128379" y="-873"/>
                    <a:pt x="133617" y="2619"/>
                  </a:cubicBezTo>
                  <a:lnTo>
                    <a:pt x="231249" y="67707"/>
                  </a:lnTo>
                  <a:cubicBezTo>
                    <a:pt x="257125" y="85011"/>
                    <a:pt x="252839" y="99139"/>
                    <a:pt x="221724" y="99139"/>
                  </a:cubicBezTo>
                  <a:lnTo>
                    <a:pt x="26302" y="99139"/>
                  </a:lnTo>
                  <a:cubicBezTo>
                    <a:pt x="-4654" y="98981"/>
                    <a:pt x="-8940" y="84852"/>
                    <a:pt x="16936" y="67707"/>
                  </a:cubicBezTo>
                  <a:close/>
                </a:path>
              </a:pathLst>
            </a:custGeom>
            <a:solidFill>
              <a:srgbClr val="F0F0F6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6" name="Рисунок 63">
            <a:extLst>
              <a:ext uri="{FF2B5EF4-FFF2-40B4-BE49-F238E27FC236}">
                <a16:creationId xmlns:a16="http://schemas.microsoft.com/office/drawing/2014/main" id="{3B0BF226-9E18-F082-04F0-EE1877E8DEFC}"/>
              </a:ext>
            </a:extLst>
          </p:cNvPr>
          <p:cNvSpPr/>
          <p:nvPr/>
        </p:nvSpPr>
        <p:spPr>
          <a:xfrm>
            <a:off x="8108425" y="2755389"/>
            <a:ext cx="292326" cy="292472"/>
          </a:xfrm>
          <a:custGeom>
            <a:avLst/>
            <a:gdLst>
              <a:gd name="connsiteX0" fmla="*/ 207509 w 292326"/>
              <a:gd name="connsiteY0" fmla="*/ 0 h 292472"/>
              <a:gd name="connsiteX1" fmla="*/ 84963 w 292326"/>
              <a:gd name="connsiteY1" fmla="*/ 0 h 292472"/>
              <a:gd name="connsiteX2" fmla="*/ 0 w 292326"/>
              <a:gd name="connsiteY2" fmla="*/ 84963 h 292472"/>
              <a:gd name="connsiteX3" fmla="*/ 0 w 292326"/>
              <a:gd name="connsiteY3" fmla="*/ 207363 h 292472"/>
              <a:gd name="connsiteX4" fmla="*/ 84963 w 292326"/>
              <a:gd name="connsiteY4" fmla="*/ 292473 h 292472"/>
              <a:gd name="connsiteX5" fmla="*/ 207363 w 292326"/>
              <a:gd name="connsiteY5" fmla="*/ 292473 h 292472"/>
              <a:gd name="connsiteX6" fmla="*/ 292326 w 292326"/>
              <a:gd name="connsiteY6" fmla="*/ 207509 h 292472"/>
              <a:gd name="connsiteX7" fmla="*/ 292326 w 292326"/>
              <a:gd name="connsiteY7" fmla="*/ 84963 h 292472"/>
              <a:gd name="connsiteX8" fmla="*/ 207509 w 292326"/>
              <a:gd name="connsiteY8" fmla="*/ 0 h 292472"/>
              <a:gd name="connsiteX9" fmla="*/ 82916 w 292326"/>
              <a:gd name="connsiteY9" fmla="*/ 51183 h 292472"/>
              <a:gd name="connsiteX10" fmla="*/ 93884 w 292326"/>
              <a:gd name="connsiteY10" fmla="*/ 40215 h 292472"/>
              <a:gd name="connsiteX11" fmla="*/ 104851 w 292326"/>
              <a:gd name="connsiteY11" fmla="*/ 51183 h 292472"/>
              <a:gd name="connsiteX12" fmla="*/ 104851 w 292326"/>
              <a:gd name="connsiteY12" fmla="*/ 108215 h 292472"/>
              <a:gd name="connsiteX13" fmla="*/ 93884 w 292326"/>
              <a:gd name="connsiteY13" fmla="*/ 119183 h 292472"/>
              <a:gd name="connsiteX14" fmla="*/ 82916 w 292326"/>
              <a:gd name="connsiteY14" fmla="*/ 108215 h 292472"/>
              <a:gd name="connsiteX15" fmla="*/ 82916 w 292326"/>
              <a:gd name="connsiteY15" fmla="*/ 51183 h 292472"/>
              <a:gd name="connsiteX16" fmla="*/ 110011 w 292326"/>
              <a:gd name="connsiteY16" fmla="*/ 211038 h 292472"/>
              <a:gd name="connsiteX17" fmla="*/ 104851 w 292326"/>
              <a:gd name="connsiteY17" fmla="*/ 218416 h 292472"/>
              <a:gd name="connsiteX18" fmla="*/ 104851 w 292326"/>
              <a:gd name="connsiteY18" fmla="*/ 241290 h 292472"/>
              <a:gd name="connsiteX19" fmla="*/ 93884 w 292326"/>
              <a:gd name="connsiteY19" fmla="*/ 252258 h 292472"/>
              <a:gd name="connsiteX20" fmla="*/ 82916 w 292326"/>
              <a:gd name="connsiteY20" fmla="*/ 241290 h 292472"/>
              <a:gd name="connsiteX21" fmla="*/ 82916 w 292326"/>
              <a:gd name="connsiteY21" fmla="*/ 218416 h 292472"/>
              <a:gd name="connsiteX22" fmla="*/ 77757 w 292326"/>
              <a:gd name="connsiteY22" fmla="*/ 211035 h 292472"/>
              <a:gd name="connsiteX23" fmla="*/ 54107 w 292326"/>
              <a:gd name="connsiteY23" fmla="*/ 174752 h 292472"/>
              <a:gd name="connsiteX24" fmla="*/ 93884 w 292326"/>
              <a:gd name="connsiteY24" fmla="*/ 134830 h 292472"/>
              <a:gd name="connsiteX25" fmla="*/ 133806 w 292326"/>
              <a:gd name="connsiteY25" fmla="*/ 174752 h 292472"/>
              <a:gd name="connsiteX26" fmla="*/ 110011 w 292326"/>
              <a:gd name="connsiteY26" fmla="*/ 211038 h 292472"/>
              <a:gd name="connsiteX27" fmla="*/ 209557 w 292326"/>
              <a:gd name="connsiteY27" fmla="*/ 241290 h 292472"/>
              <a:gd name="connsiteX28" fmla="*/ 198589 w 292326"/>
              <a:gd name="connsiteY28" fmla="*/ 252258 h 292472"/>
              <a:gd name="connsiteX29" fmla="*/ 187621 w 292326"/>
              <a:gd name="connsiteY29" fmla="*/ 241290 h 292472"/>
              <a:gd name="connsiteX30" fmla="*/ 187621 w 292326"/>
              <a:gd name="connsiteY30" fmla="*/ 184258 h 292472"/>
              <a:gd name="connsiteX31" fmla="*/ 198589 w 292326"/>
              <a:gd name="connsiteY31" fmla="*/ 173290 h 292472"/>
              <a:gd name="connsiteX32" fmla="*/ 209557 w 292326"/>
              <a:gd name="connsiteY32" fmla="*/ 184258 h 292472"/>
              <a:gd name="connsiteX33" fmla="*/ 209557 w 292326"/>
              <a:gd name="connsiteY33" fmla="*/ 241290 h 292472"/>
              <a:gd name="connsiteX34" fmla="*/ 198589 w 292326"/>
              <a:gd name="connsiteY34" fmla="*/ 157496 h 292472"/>
              <a:gd name="connsiteX35" fmla="*/ 158666 w 292326"/>
              <a:gd name="connsiteY35" fmla="*/ 117574 h 292472"/>
              <a:gd name="connsiteX36" fmla="*/ 182462 w 292326"/>
              <a:gd name="connsiteY36" fmla="*/ 81289 h 292472"/>
              <a:gd name="connsiteX37" fmla="*/ 187621 w 292326"/>
              <a:gd name="connsiteY37" fmla="*/ 73911 h 292472"/>
              <a:gd name="connsiteX38" fmla="*/ 187621 w 292326"/>
              <a:gd name="connsiteY38" fmla="*/ 51183 h 292472"/>
              <a:gd name="connsiteX39" fmla="*/ 198589 w 292326"/>
              <a:gd name="connsiteY39" fmla="*/ 40215 h 292472"/>
              <a:gd name="connsiteX40" fmla="*/ 209557 w 292326"/>
              <a:gd name="connsiteY40" fmla="*/ 51183 h 292472"/>
              <a:gd name="connsiteX41" fmla="*/ 209557 w 292326"/>
              <a:gd name="connsiteY41" fmla="*/ 74057 h 292472"/>
              <a:gd name="connsiteX42" fmla="*/ 214716 w 292326"/>
              <a:gd name="connsiteY42" fmla="*/ 81437 h 292472"/>
              <a:gd name="connsiteX43" fmla="*/ 238365 w 292326"/>
              <a:gd name="connsiteY43" fmla="*/ 117720 h 292472"/>
              <a:gd name="connsiteX44" fmla="*/ 198589 w 292326"/>
              <a:gd name="connsiteY44" fmla="*/ 157496 h 29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92326" h="292472">
                <a:moveTo>
                  <a:pt x="207509" y="0"/>
                </a:moveTo>
                <a:lnTo>
                  <a:pt x="84963" y="0"/>
                </a:lnTo>
                <a:cubicBezTo>
                  <a:pt x="31733" y="0"/>
                  <a:pt x="0" y="31733"/>
                  <a:pt x="0" y="84963"/>
                </a:cubicBezTo>
                <a:lnTo>
                  <a:pt x="0" y="207363"/>
                </a:lnTo>
                <a:cubicBezTo>
                  <a:pt x="0" y="260739"/>
                  <a:pt x="31733" y="292473"/>
                  <a:pt x="84963" y="292473"/>
                </a:cubicBezTo>
                <a:lnTo>
                  <a:pt x="207363" y="292473"/>
                </a:lnTo>
                <a:cubicBezTo>
                  <a:pt x="260593" y="292473"/>
                  <a:pt x="292326" y="260739"/>
                  <a:pt x="292326" y="207509"/>
                </a:cubicBezTo>
                <a:lnTo>
                  <a:pt x="292326" y="84963"/>
                </a:lnTo>
                <a:cubicBezTo>
                  <a:pt x="292473" y="31733"/>
                  <a:pt x="260739" y="0"/>
                  <a:pt x="207509" y="0"/>
                </a:cubicBezTo>
                <a:close/>
                <a:moveTo>
                  <a:pt x="82916" y="51183"/>
                </a:moveTo>
                <a:cubicBezTo>
                  <a:pt x="82916" y="45187"/>
                  <a:pt x="87888" y="40215"/>
                  <a:pt x="93884" y="40215"/>
                </a:cubicBezTo>
                <a:cubicBezTo>
                  <a:pt x="99879" y="40215"/>
                  <a:pt x="104851" y="45187"/>
                  <a:pt x="104851" y="51183"/>
                </a:cubicBezTo>
                <a:lnTo>
                  <a:pt x="104851" y="108215"/>
                </a:lnTo>
                <a:cubicBezTo>
                  <a:pt x="104851" y="114211"/>
                  <a:pt x="99879" y="119183"/>
                  <a:pt x="93884" y="119183"/>
                </a:cubicBezTo>
                <a:cubicBezTo>
                  <a:pt x="87888" y="119183"/>
                  <a:pt x="82916" y="114211"/>
                  <a:pt x="82916" y="108215"/>
                </a:cubicBezTo>
                <a:lnTo>
                  <a:pt x="82916" y="51183"/>
                </a:lnTo>
                <a:close/>
                <a:moveTo>
                  <a:pt x="110011" y="211038"/>
                </a:moveTo>
                <a:cubicBezTo>
                  <a:pt x="107036" y="212358"/>
                  <a:pt x="104851" y="215160"/>
                  <a:pt x="104851" y="218416"/>
                </a:cubicBezTo>
                <a:lnTo>
                  <a:pt x="104851" y="241290"/>
                </a:lnTo>
                <a:cubicBezTo>
                  <a:pt x="104851" y="247286"/>
                  <a:pt x="99879" y="252258"/>
                  <a:pt x="93884" y="252258"/>
                </a:cubicBezTo>
                <a:cubicBezTo>
                  <a:pt x="87888" y="252258"/>
                  <a:pt x="82916" y="247286"/>
                  <a:pt x="82916" y="241290"/>
                </a:cubicBezTo>
                <a:lnTo>
                  <a:pt x="82916" y="218416"/>
                </a:lnTo>
                <a:cubicBezTo>
                  <a:pt x="82916" y="215160"/>
                  <a:pt x="80731" y="212358"/>
                  <a:pt x="77757" y="211035"/>
                </a:cubicBezTo>
                <a:cubicBezTo>
                  <a:pt x="63799" y="204824"/>
                  <a:pt x="54107" y="190955"/>
                  <a:pt x="54107" y="174752"/>
                </a:cubicBezTo>
                <a:cubicBezTo>
                  <a:pt x="54107" y="152817"/>
                  <a:pt x="71948" y="134830"/>
                  <a:pt x="93884" y="134830"/>
                </a:cubicBezTo>
                <a:cubicBezTo>
                  <a:pt x="115819" y="134830"/>
                  <a:pt x="133806" y="152671"/>
                  <a:pt x="133806" y="174752"/>
                </a:cubicBezTo>
                <a:cubicBezTo>
                  <a:pt x="133806" y="190958"/>
                  <a:pt x="123995" y="204827"/>
                  <a:pt x="110011" y="211038"/>
                </a:cubicBezTo>
                <a:close/>
                <a:moveTo>
                  <a:pt x="209557" y="241290"/>
                </a:moveTo>
                <a:cubicBezTo>
                  <a:pt x="209557" y="247286"/>
                  <a:pt x="204585" y="252258"/>
                  <a:pt x="198589" y="252258"/>
                </a:cubicBezTo>
                <a:cubicBezTo>
                  <a:pt x="192593" y="252258"/>
                  <a:pt x="187621" y="247286"/>
                  <a:pt x="187621" y="241290"/>
                </a:cubicBezTo>
                <a:lnTo>
                  <a:pt x="187621" y="184258"/>
                </a:lnTo>
                <a:cubicBezTo>
                  <a:pt x="187621" y="178262"/>
                  <a:pt x="192593" y="173290"/>
                  <a:pt x="198589" y="173290"/>
                </a:cubicBezTo>
                <a:cubicBezTo>
                  <a:pt x="204585" y="173290"/>
                  <a:pt x="209557" y="178262"/>
                  <a:pt x="209557" y="184258"/>
                </a:cubicBezTo>
                <a:lnTo>
                  <a:pt x="209557" y="241290"/>
                </a:lnTo>
                <a:close/>
                <a:moveTo>
                  <a:pt x="198589" y="157496"/>
                </a:moveTo>
                <a:cubicBezTo>
                  <a:pt x="176653" y="157496"/>
                  <a:pt x="158666" y="139656"/>
                  <a:pt x="158666" y="117574"/>
                </a:cubicBezTo>
                <a:cubicBezTo>
                  <a:pt x="158666" y="101369"/>
                  <a:pt x="168477" y="87499"/>
                  <a:pt x="182462" y="81289"/>
                </a:cubicBezTo>
                <a:cubicBezTo>
                  <a:pt x="185436" y="79968"/>
                  <a:pt x="187621" y="77166"/>
                  <a:pt x="187621" y="73911"/>
                </a:cubicBezTo>
                <a:lnTo>
                  <a:pt x="187621" y="51183"/>
                </a:lnTo>
                <a:cubicBezTo>
                  <a:pt x="187621" y="45187"/>
                  <a:pt x="192593" y="40215"/>
                  <a:pt x="198589" y="40215"/>
                </a:cubicBezTo>
                <a:cubicBezTo>
                  <a:pt x="204585" y="40215"/>
                  <a:pt x="209557" y="45187"/>
                  <a:pt x="209557" y="51183"/>
                </a:cubicBezTo>
                <a:lnTo>
                  <a:pt x="209557" y="74057"/>
                </a:lnTo>
                <a:cubicBezTo>
                  <a:pt x="209557" y="77312"/>
                  <a:pt x="211741" y="80113"/>
                  <a:pt x="214716" y="81437"/>
                </a:cubicBezTo>
                <a:cubicBezTo>
                  <a:pt x="228673" y="87648"/>
                  <a:pt x="238365" y="101516"/>
                  <a:pt x="238365" y="117720"/>
                </a:cubicBezTo>
                <a:cubicBezTo>
                  <a:pt x="238365" y="139656"/>
                  <a:pt x="220524" y="157496"/>
                  <a:pt x="198589" y="157496"/>
                </a:cubicBezTo>
                <a:close/>
              </a:path>
            </a:pathLst>
          </a:custGeom>
          <a:solidFill>
            <a:srgbClr val="F0F0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65" name="Picture 36">
            <a:extLst>
              <a:ext uri="{FF2B5EF4-FFF2-40B4-BE49-F238E27FC236}">
                <a16:creationId xmlns:a16="http://schemas.microsoft.com/office/drawing/2014/main" id="{DB13863E-B0F9-03DC-8FBA-DE13003D6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307443">
            <a:off x="6735113" y="-1297378"/>
            <a:ext cx="6350000" cy="2819400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33E0624-931B-1EBD-6EF3-693D913B792B}"/>
              </a:ext>
            </a:extLst>
          </p:cNvPr>
          <p:cNvGrpSpPr/>
          <p:nvPr/>
        </p:nvGrpSpPr>
        <p:grpSpPr>
          <a:xfrm>
            <a:off x="11384703" y="4347068"/>
            <a:ext cx="314119" cy="314119"/>
            <a:chOff x="11384703" y="4347068"/>
            <a:chExt cx="314119" cy="314119"/>
          </a:xfrm>
        </p:grpSpPr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077468E1-70C1-3F35-4C19-098BBB39B054}"/>
                </a:ext>
              </a:extLst>
            </p:cNvPr>
            <p:cNvSpPr/>
            <p:nvPr/>
          </p:nvSpPr>
          <p:spPr>
            <a:xfrm>
              <a:off x="11384703" y="4347068"/>
              <a:ext cx="314119" cy="145280"/>
            </a:xfrm>
            <a:custGeom>
              <a:avLst/>
              <a:gdLst>
                <a:gd name="connsiteX0" fmla="*/ 222868 w 314119"/>
                <a:gd name="connsiteY0" fmla="*/ 0 h 145280"/>
                <a:gd name="connsiteX1" fmla="*/ 91252 w 314119"/>
                <a:gd name="connsiteY1" fmla="*/ 0 h 145280"/>
                <a:gd name="connsiteX2" fmla="*/ 0 w 314119"/>
                <a:gd name="connsiteY2" fmla="*/ 91252 h 145280"/>
                <a:gd name="connsiteX3" fmla="*/ 0 w 314119"/>
                <a:gd name="connsiteY3" fmla="*/ 129574 h 145280"/>
                <a:gd name="connsiteX4" fmla="*/ 15706 w 314119"/>
                <a:gd name="connsiteY4" fmla="*/ 145280 h 145280"/>
                <a:gd name="connsiteX5" fmla="*/ 298413 w 314119"/>
                <a:gd name="connsiteY5" fmla="*/ 145280 h 145280"/>
                <a:gd name="connsiteX6" fmla="*/ 314119 w 314119"/>
                <a:gd name="connsiteY6" fmla="*/ 129574 h 145280"/>
                <a:gd name="connsiteX7" fmla="*/ 314119 w 314119"/>
                <a:gd name="connsiteY7" fmla="*/ 91252 h 145280"/>
                <a:gd name="connsiteX8" fmla="*/ 222868 w 314119"/>
                <a:gd name="connsiteY8" fmla="*/ 0 h 145280"/>
                <a:gd name="connsiteX9" fmla="*/ 74603 w 314119"/>
                <a:gd name="connsiteY9" fmla="*/ 98162 h 145280"/>
                <a:gd name="connsiteX10" fmla="*/ 62824 w 314119"/>
                <a:gd name="connsiteY10" fmla="*/ 109942 h 145280"/>
                <a:gd name="connsiteX11" fmla="*/ 51044 w 314119"/>
                <a:gd name="connsiteY11" fmla="*/ 98162 h 145280"/>
                <a:gd name="connsiteX12" fmla="*/ 51044 w 314119"/>
                <a:gd name="connsiteY12" fmla="*/ 66750 h 145280"/>
                <a:gd name="connsiteX13" fmla="*/ 62824 w 314119"/>
                <a:gd name="connsiteY13" fmla="*/ 54971 h 145280"/>
                <a:gd name="connsiteX14" fmla="*/ 74603 w 314119"/>
                <a:gd name="connsiteY14" fmla="*/ 66750 h 145280"/>
                <a:gd name="connsiteX15" fmla="*/ 74603 w 314119"/>
                <a:gd name="connsiteY15" fmla="*/ 98162 h 145280"/>
                <a:gd name="connsiteX16" fmla="*/ 137427 w 314119"/>
                <a:gd name="connsiteY16" fmla="*/ 98162 h 145280"/>
                <a:gd name="connsiteX17" fmla="*/ 125648 w 314119"/>
                <a:gd name="connsiteY17" fmla="*/ 109942 h 145280"/>
                <a:gd name="connsiteX18" fmla="*/ 113868 w 314119"/>
                <a:gd name="connsiteY18" fmla="*/ 98162 h 145280"/>
                <a:gd name="connsiteX19" fmla="*/ 113868 w 314119"/>
                <a:gd name="connsiteY19" fmla="*/ 66750 h 145280"/>
                <a:gd name="connsiteX20" fmla="*/ 125648 w 314119"/>
                <a:gd name="connsiteY20" fmla="*/ 54971 h 145280"/>
                <a:gd name="connsiteX21" fmla="*/ 137427 w 314119"/>
                <a:gd name="connsiteY21" fmla="*/ 66750 h 145280"/>
                <a:gd name="connsiteX22" fmla="*/ 137427 w 314119"/>
                <a:gd name="connsiteY22" fmla="*/ 98162 h 145280"/>
                <a:gd name="connsiteX23" fmla="*/ 251295 w 314119"/>
                <a:gd name="connsiteY23" fmla="*/ 94236 h 145280"/>
                <a:gd name="connsiteX24" fmla="*/ 188472 w 314119"/>
                <a:gd name="connsiteY24" fmla="*/ 94236 h 145280"/>
                <a:gd name="connsiteX25" fmla="*/ 176692 w 314119"/>
                <a:gd name="connsiteY25" fmla="*/ 82456 h 145280"/>
                <a:gd name="connsiteX26" fmla="*/ 188472 w 314119"/>
                <a:gd name="connsiteY26" fmla="*/ 70677 h 145280"/>
                <a:gd name="connsiteX27" fmla="*/ 251295 w 314119"/>
                <a:gd name="connsiteY27" fmla="*/ 70677 h 145280"/>
                <a:gd name="connsiteX28" fmla="*/ 263075 w 314119"/>
                <a:gd name="connsiteY28" fmla="*/ 82456 h 145280"/>
                <a:gd name="connsiteX29" fmla="*/ 251295 w 314119"/>
                <a:gd name="connsiteY29" fmla="*/ 94236 h 14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4119" h="145280">
                  <a:moveTo>
                    <a:pt x="222868" y="0"/>
                  </a:moveTo>
                  <a:lnTo>
                    <a:pt x="91252" y="0"/>
                  </a:lnTo>
                  <a:cubicBezTo>
                    <a:pt x="40835" y="0"/>
                    <a:pt x="0" y="40835"/>
                    <a:pt x="0" y="91252"/>
                  </a:cubicBezTo>
                  <a:lnTo>
                    <a:pt x="0" y="129574"/>
                  </a:lnTo>
                  <a:cubicBezTo>
                    <a:pt x="0" y="138212"/>
                    <a:pt x="7068" y="145280"/>
                    <a:pt x="15706" y="145280"/>
                  </a:cubicBezTo>
                  <a:lnTo>
                    <a:pt x="298413" y="145280"/>
                  </a:lnTo>
                  <a:cubicBezTo>
                    <a:pt x="307051" y="145280"/>
                    <a:pt x="314119" y="138212"/>
                    <a:pt x="314119" y="129574"/>
                  </a:cubicBezTo>
                  <a:lnTo>
                    <a:pt x="314119" y="91252"/>
                  </a:lnTo>
                  <a:cubicBezTo>
                    <a:pt x="314119" y="40835"/>
                    <a:pt x="273284" y="0"/>
                    <a:pt x="222868" y="0"/>
                  </a:cubicBezTo>
                  <a:close/>
                  <a:moveTo>
                    <a:pt x="74603" y="98162"/>
                  </a:moveTo>
                  <a:cubicBezTo>
                    <a:pt x="74603" y="104602"/>
                    <a:pt x="69263" y="109942"/>
                    <a:pt x="62824" y="109942"/>
                  </a:cubicBezTo>
                  <a:cubicBezTo>
                    <a:pt x="56384" y="109942"/>
                    <a:pt x="51044" y="104602"/>
                    <a:pt x="51044" y="98162"/>
                  </a:cubicBezTo>
                  <a:lnTo>
                    <a:pt x="51044" y="66750"/>
                  </a:lnTo>
                  <a:cubicBezTo>
                    <a:pt x="51044" y="60311"/>
                    <a:pt x="56384" y="54971"/>
                    <a:pt x="62824" y="54971"/>
                  </a:cubicBezTo>
                  <a:cubicBezTo>
                    <a:pt x="69263" y="54971"/>
                    <a:pt x="74603" y="60311"/>
                    <a:pt x="74603" y="66750"/>
                  </a:cubicBezTo>
                  <a:lnTo>
                    <a:pt x="74603" y="98162"/>
                  </a:lnTo>
                  <a:close/>
                  <a:moveTo>
                    <a:pt x="137427" y="98162"/>
                  </a:moveTo>
                  <a:cubicBezTo>
                    <a:pt x="137427" y="104602"/>
                    <a:pt x="132087" y="109942"/>
                    <a:pt x="125648" y="109942"/>
                  </a:cubicBezTo>
                  <a:cubicBezTo>
                    <a:pt x="119208" y="109942"/>
                    <a:pt x="113868" y="104602"/>
                    <a:pt x="113868" y="98162"/>
                  </a:cubicBezTo>
                  <a:lnTo>
                    <a:pt x="113868" y="66750"/>
                  </a:lnTo>
                  <a:cubicBezTo>
                    <a:pt x="113868" y="60311"/>
                    <a:pt x="119208" y="54971"/>
                    <a:pt x="125648" y="54971"/>
                  </a:cubicBezTo>
                  <a:cubicBezTo>
                    <a:pt x="132087" y="54971"/>
                    <a:pt x="137427" y="60311"/>
                    <a:pt x="137427" y="66750"/>
                  </a:cubicBezTo>
                  <a:lnTo>
                    <a:pt x="137427" y="98162"/>
                  </a:lnTo>
                  <a:close/>
                  <a:moveTo>
                    <a:pt x="251295" y="94236"/>
                  </a:moveTo>
                  <a:lnTo>
                    <a:pt x="188472" y="94236"/>
                  </a:lnTo>
                  <a:cubicBezTo>
                    <a:pt x="182032" y="94236"/>
                    <a:pt x="176692" y="88896"/>
                    <a:pt x="176692" y="82456"/>
                  </a:cubicBezTo>
                  <a:cubicBezTo>
                    <a:pt x="176692" y="76017"/>
                    <a:pt x="182032" y="70677"/>
                    <a:pt x="188472" y="70677"/>
                  </a:cubicBezTo>
                  <a:lnTo>
                    <a:pt x="251295" y="70677"/>
                  </a:lnTo>
                  <a:cubicBezTo>
                    <a:pt x="257735" y="70677"/>
                    <a:pt x="263075" y="76017"/>
                    <a:pt x="263075" y="82456"/>
                  </a:cubicBezTo>
                  <a:cubicBezTo>
                    <a:pt x="263075" y="88896"/>
                    <a:pt x="257735" y="94236"/>
                    <a:pt x="251295" y="94236"/>
                  </a:cubicBezTo>
                  <a:close/>
                </a:path>
              </a:pathLst>
            </a:custGeom>
            <a:solidFill>
              <a:srgbClr val="EFEFF5"/>
            </a:solidFill>
            <a:ln w="154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DD1238EA-6B4D-5186-62AC-84D79456572A}"/>
                </a:ext>
              </a:extLst>
            </p:cNvPr>
            <p:cNvSpPr/>
            <p:nvPr/>
          </p:nvSpPr>
          <p:spPr>
            <a:xfrm>
              <a:off x="11384703" y="4515907"/>
              <a:ext cx="314119" cy="145280"/>
            </a:xfrm>
            <a:custGeom>
              <a:avLst/>
              <a:gdLst>
                <a:gd name="connsiteX0" fmla="*/ 0 w 314119"/>
                <a:gd name="connsiteY0" fmla="*/ 54029 h 145280"/>
                <a:gd name="connsiteX1" fmla="*/ 91252 w 314119"/>
                <a:gd name="connsiteY1" fmla="*/ 145280 h 145280"/>
                <a:gd name="connsiteX2" fmla="*/ 222711 w 314119"/>
                <a:gd name="connsiteY2" fmla="*/ 145280 h 145280"/>
                <a:gd name="connsiteX3" fmla="*/ 314119 w 314119"/>
                <a:gd name="connsiteY3" fmla="*/ 54029 h 145280"/>
                <a:gd name="connsiteX4" fmla="*/ 314119 w 314119"/>
                <a:gd name="connsiteY4" fmla="*/ 15706 h 145280"/>
                <a:gd name="connsiteX5" fmla="*/ 298413 w 314119"/>
                <a:gd name="connsiteY5" fmla="*/ 0 h 145280"/>
                <a:gd name="connsiteX6" fmla="*/ 15706 w 314119"/>
                <a:gd name="connsiteY6" fmla="*/ 0 h 145280"/>
                <a:gd name="connsiteX7" fmla="*/ 0 w 314119"/>
                <a:gd name="connsiteY7" fmla="*/ 15706 h 145280"/>
                <a:gd name="connsiteX8" fmla="*/ 0 w 314119"/>
                <a:gd name="connsiteY8" fmla="*/ 54029 h 145280"/>
                <a:gd name="connsiteX9" fmla="*/ 188472 w 314119"/>
                <a:gd name="connsiteY9" fmla="*/ 54971 h 145280"/>
                <a:gd name="connsiteX10" fmla="*/ 251295 w 314119"/>
                <a:gd name="connsiteY10" fmla="*/ 54971 h 145280"/>
                <a:gd name="connsiteX11" fmla="*/ 263075 w 314119"/>
                <a:gd name="connsiteY11" fmla="*/ 66750 h 145280"/>
                <a:gd name="connsiteX12" fmla="*/ 251295 w 314119"/>
                <a:gd name="connsiteY12" fmla="*/ 78530 h 145280"/>
                <a:gd name="connsiteX13" fmla="*/ 188472 w 314119"/>
                <a:gd name="connsiteY13" fmla="*/ 78530 h 145280"/>
                <a:gd name="connsiteX14" fmla="*/ 176692 w 314119"/>
                <a:gd name="connsiteY14" fmla="*/ 66750 h 145280"/>
                <a:gd name="connsiteX15" fmla="*/ 188472 w 314119"/>
                <a:gd name="connsiteY15" fmla="*/ 54971 h 145280"/>
                <a:gd name="connsiteX16" fmla="*/ 113868 w 314119"/>
                <a:gd name="connsiteY16" fmla="*/ 51044 h 145280"/>
                <a:gd name="connsiteX17" fmla="*/ 125648 w 314119"/>
                <a:gd name="connsiteY17" fmla="*/ 39265 h 145280"/>
                <a:gd name="connsiteX18" fmla="*/ 137427 w 314119"/>
                <a:gd name="connsiteY18" fmla="*/ 51044 h 145280"/>
                <a:gd name="connsiteX19" fmla="*/ 137427 w 314119"/>
                <a:gd name="connsiteY19" fmla="*/ 82456 h 145280"/>
                <a:gd name="connsiteX20" fmla="*/ 125648 w 314119"/>
                <a:gd name="connsiteY20" fmla="*/ 94236 h 145280"/>
                <a:gd name="connsiteX21" fmla="*/ 113868 w 314119"/>
                <a:gd name="connsiteY21" fmla="*/ 82456 h 145280"/>
                <a:gd name="connsiteX22" fmla="*/ 113868 w 314119"/>
                <a:gd name="connsiteY22" fmla="*/ 51044 h 145280"/>
                <a:gd name="connsiteX23" fmla="*/ 51044 w 314119"/>
                <a:gd name="connsiteY23" fmla="*/ 51044 h 145280"/>
                <a:gd name="connsiteX24" fmla="*/ 62824 w 314119"/>
                <a:gd name="connsiteY24" fmla="*/ 39265 h 145280"/>
                <a:gd name="connsiteX25" fmla="*/ 74603 w 314119"/>
                <a:gd name="connsiteY25" fmla="*/ 51044 h 145280"/>
                <a:gd name="connsiteX26" fmla="*/ 74603 w 314119"/>
                <a:gd name="connsiteY26" fmla="*/ 82456 h 145280"/>
                <a:gd name="connsiteX27" fmla="*/ 62824 w 314119"/>
                <a:gd name="connsiteY27" fmla="*/ 94236 h 145280"/>
                <a:gd name="connsiteX28" fmla="*/ 51044 w 314119"/>
                <a:gd name="connsiteY28" fmla="*/ 82456 h 145280"/>
                <a:gd name="connsiteX29" fmla="*/ 51044 w 314119"/>
                <a:gd name="connsiteY29" fmla="*/ 51044 h 14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4119" h="145280">
                  <a:moveTo>
                    <a:pt x="0" y="54029"/>
                  </a:moveTo>
                  <a:cubicBezTo>
                    <a:pt x="0" y="104445"/>
                    <a:pt x="40835" y="145280"/>
                    <a:pt x="91252" y="145280"/>
                  </a:cubicBezTo>
                  <a:lnTo>
                    <a:pt x="222711" y="145280"/>
                  </a:lnTo>
                  <a:cubicBezTo>
                    <a:pt x="273284" y="145280"/>
                    <a:pt x="314119" y="104445"/>
                    <a:pt x="314119" y="54029"/>
                  </a:cubicBezTo>
                  <a:lnTo>
                    <a:pt x="314119" y="15706"/>
                  </a:lnTo>
                  <a:cubicBezTo>
                    <a:pt x="314119" y="7068"/>
                    <a:pt x="307051" y="0"/>
                    <a:pt x="298413" y="0"/>
                  </a:cubicBezTo>
                  <a:lnTo>
                    <a:pt x="15706" y="0"/>
                  </a:lnTo>
                  <a:cubicBezTo>
                    <a:pt x="7068" y="0"/>
                    <a:pt x="0" y="7068"/>
                    <a:pt x="0" y="15706"/>
                  </a:cubicBezTo>
                  <a:lnTo>
                    <a:pt x="0" y="54029"/>
                  </a:lnTo>
                  <a:close/>
                  <a:moveTo>
                    <a:pt x="188472" y="54971"/>
                  </a:moveTo>
                  <a:lnTo>
                    <a:pt x="251295" y="54971"/>
                  </a:lnTo>
                  <a:cubicBezTo>
                    <a:pt x="257735" y="54971"/>
                    <a:pt x="263075" y="60311"/>
                    <a:pt x="263075" y="66750"/>
                  </a:cubicBezTo>
                  <a:cubicBezTo>
                    <a:pt x="263075" y="73190"/>
                    <a:pt x="257735" y="78530"/>
                    <a:pt x="251295" y="78530"/>
                  </a:cubicBezTo>
                  <a:lnTo>
                    <a:pt x="188472" y="78530"/>
                  </a:lnTo>
                  <a:cubicBezTo>
                    <a:pt x="182032" y="78530"/>
                    <a:pt x="176692" y="73190"/>
                    <a:pt x="176692" y="66750"/>
                  </a:cubicBezTo>
                  <a:cubicBezTo>
                    <a:pt x="176692" y="60311"/>
                    <a:pt x="182032" y="54971"/>
                    <a:pt x="188472" y="54971"/>
                  </a:cubicBezTo>
                  <a:close/>
                  <a:moveTo>
                    <a:pt x="113868" y="51044"/>
                  </a:moveTo>
                  <a:cubicBezTo>
                    <a:pt x="113868" y="44605"/>
                    <a:pt x="119208" y="39265"/>
                    <a:pt x="125648" y="39265"/>
                  </a:cubicBezTo>
                  <a:cubicBezTo>
                    <a:pt x="132087" y="39265"/>
                    <a:pt x="137427" y="44605"/>
                    <a:pt x="137427" y="51044"/>
                  </a:cubicBezTo>
                  <a:lnTo>
                    <a:pt x="137427" y="82456"/>
                  </a:lnTo>
                  <a:cubicBezTo>
                    <a:pt x="137427" y="88896"/>
                    <a:pt x="132087" y="94236"/>
                    <a:pt x="125648" y="94236"/>
                  </a:cubicBezTo>
                  <a:cubicBezTo>
                    <a:pt x="119208" y="94236"/>
                    <a:pt x="113868" y="88896"/>
                    <a:pt x="113868" y="82456"/>
                  </a:cubicBezTo>
                  <a:lnTo>
                    <a:pt x="113868" y="51044"/>
                  </a:lnTo>
                  <a:close/>
                  <a:moveTo>
                    <a:pt x="51044" y="51044"/>
                  </a:moveTo>
                  <a:cubicBezTo>
                    <a:pt x="51044" y="44605"/>
                    <a:pt x="56384" y="39265"/>
                    <a:pt x="62824" y="39265"/>
                  </a:cubicBezTo>
                  <a:cubicBezTo>
                    <a:pt x="69263" y="39265"/>
                    <a:pt x="74603" y="44605"/>
                    <a:pt x="74603" y="51044"/>
                  </a:cubicBezTo>
                  <a:lnTo>
                    <a:pt x="74603" y="82456"/>
                  </a:lnTo>
                  <a:cubicBezTo>
                    <a:pt x="74603" y="88896"/>
                    <a:pt x="69263" y="94236"/>
                    <a:pt x="62824" y="94236"/>
                  </a:cubicBezTo>
                  <a:cubicBezTo>
                    <a:pt x="56384" y="94236"/>
                    <a:pt x="51044" y="88896"/>
                    <a:pt x="51044" y="82456"/>
                  </a:cubicBezTo>
                  <a:lnTo>
                    <a:pt x="51044" y="51044"/>
                  </a:lnTo>
                  <a:close/>
                </a:path>
              </a:pathLst>
            </a:custGeom>
            <a:solidFill>
              <a:srgbClr val="EFEFF5"/>
            </a:solidFill>
            <a:ln w="154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12420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4" y="828770"/>
            <a:ext cx="5650201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Балансировщики нагрузки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2841F87F-40EB-7810-F514-2B74A4A427E1}"/>
              </a:ext>
            </a:extLst>
          </p:cNvPr>
          <p:cNvSpPr/>
          <p:nvPr/>
        </p:nvSpPr>
        <p:spPr>
          <a:xfrm>
            <a:off x="338235" y="2565400"/>
            <a:ext cx="3319366" cy="1959867"/>
          </a:xfrm>
          <a:prstGeom prst="roundRect">
            <a:avLst>
              <a:gd name="adj" fmla="val 638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CB992C-979D-87AF-6E0F-2BFC63F1977F}"/>
              </a:ext>
            </a:extLst>
          </p:cNvPr>
          <p:cNvSpPr txBox="1"/>
          <p:nvPr/>
        </p:nvSpPr>
        <p:spPr>
          <a:xfrm>
            <a:off x="631558" y="2881636"/>
            <a:ext cx="31585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Отказоустойчивость</a:t>
            </a:r>
          </a:p>
        </p:txBody>
      </p:sp>
      <p:sp>
        <p:nvSpPr>
          <p:cNvPr id="33" name="Rounded Rectangle 1">
            <a:extLst>
              <a:ext uri="{FF2B5EF4-FFF2-40B4-BE49-F238E27FC236}">
                <a16:creationId xmlns:a16="http://schemas.microsoft.com/office/drawing/2014/main" id="{89678CC7-2D8E-84FB-0A35-91B65CA657E5}"/>
              </a:ext>
            </a:extLst>
          </p:cNvPr>
          <p:cNvSpPr/>
          <p:nvPr/>
        </p:nvSpPr>
        <p:spPr>
          <a:xfrm>
            <a:off x="3964816" y="2565400"/>
            <a:ext cx="3319366" cy="1959867"/>
          </a:xfrm>
          <a:prstGeom prst="roundRect">
            <a:avLst>
              <a:gd name="adj" fmla="val 638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A8A5CB-5911-59C2-FDAE-885B8E3EF9AB}"/>
              </a:ext>
            </a:extLst>
          </p:cNvPr>
          <p:cNvSpPr txBox="1"/>
          <p:nvPr/>
        </p:nvSpPr>
        <p:spPr>
          <a:xfrm>
            <a:off x="4211115" y="2881636"/>
            <a:ext cx="31585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Масштабируемость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6929398D-0EB5-328F-71C1-704F5646B0AE}"/>
              </a:ext>
            </a:extLst>
          </p:cNvPr>
          <p:cNvSpPr/>
          <p:nvPr/>
        </p:nvSpPr>
        <p:spPr>
          <a:xfrm>
            <a:off x="8163339" y="768733"/>
            <a:ext cx="3697358" cy="5761038"/>
          </a:xfrm>
          <a:prstGeom prst="roundRect">
            <a:avLst>
              <a:gd name="adj" fmla="val 638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51C13F-9B32-70A6-4525-415AADB0513C}"/>
              </a:ext>
            </a:extLst>
          </p:cNvPr>
          <p:cNvSpPr txBox="1"/>
          <p:nvPr/>
        </p:nvSpPr>
        <p:spPr>
          <a:xfrm>
            <a:off x="8450493" y="1050369"/>
            <a:ext cx="31585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</a:pP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Поддерживаем протоколы:</a:t>
            </a:r>
          </a:p>
          <a:p>
            <a:pPr>
              <a:buClr>
                <a:srgbClr val="196CFC"/>
              </a:buClr>
            </a:pPr>
            <a:endParaRPr lang="ru-RU" sz="1400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BCC4CD84-16BB-998B-336D-8450A77867EA}"/>
              </a:ext>
            </a:extLst>
          </p:cNvPr>
          <p:cNvSpPr txBox="1">
            <a:spLocks/>
          </p:cNvSpPr>
          <p:nvPr/>
        </p:nvSpPr>
        <p:spPr>
          <a:xfrm>
            <a:off x="334963" y="1416093"/>
            <a:ext cx="5230949" cy="91664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Обеспечьте безотказную доступность</a:t>
            </a:r>
            <a:b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веб-приложений во время скачков трафика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3E44E-4894-86E5-550C-FE7E5F628F8F}"/>
              </a:ext>
            </a:extLst>
          </p:cNvPr>
          <p:cNvSpPr txBox="1"/>
          <p:nvPr/>
        </p:nvSpPr>
        <p:spPr>
          <a:xfrm>
            <a:off x="652707" y="3239667"/>
            <a:ext cx="2432952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Равномерно распределяйте нагрузку на облачные ресурсы для гарантии</a:t>
            </a:r>
            <a:b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их доступности.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8745D-70CD-EE51-5E1B-542D98D8E3C1}"/>
              </a:ext>
            </a:extLst>
          </p:cNvPr>
          <p:cNvSpPr txBox="1"/>
          <p:nvPr/>
        </p:nvSpPr>
        <p:spPr>
          <a:xfrm>
            <a:off x="4220155" y="3239667"/>
            <a:ext cx="2432952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effectLst/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Добавляйте новые вычислительные мощности, а балансировщик распределит нагрузку автоматически. </a:t>
            </a:r>
            <a:endParaRPr lang="ru-RU" sz="105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38804A1-36EF-6FBC-4BB7-4AA767871F48}"/>
              </a:ext>
            </a:extLst>
          </p:cNvPr>
          <p:cNvSpPr/>
          <p:nvPr/>
        </p:nvSpPr>
        <p:spPr>
          <a:xfrm>
            <a:off x="338234" y="4841275"/>
            <a:ext cx="5599373" cy="1669083"/>
          </a:xfrm>
          <a:prstGeom prst="roundRect">
            <a:avLst>
              <a:gd name="adj" fmla="val 638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D6384A-734C-A957-6429-1E8ADBF20F46}"/>
              </a:ext>
            </a:extLst>
          </p:cNvPr>
          <p:cNvSpPr txBox="1"/>
          <p:nvPr/>
        </p:nvSpPr>
        <p:spPr>
          <a:xfrm>
            <a:off x="631558" y="5099479"/>
            <a:ext cx="31585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Безопасность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95A74-9079-40BA-61AF-46EAAA388919}"/>
              </a:ext>
            </a:extLst>
          </p:cNvPr>
          <p:cNvSpPr txBox="1"/>
          <p:nvPr/>
        </p:nvSpPr>
        <p:spPr>
          <a:xfrm>
            <a:off x="652706" y="5457510"/>
            <a:ext cx="5039755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Контролируйте безопасность трафика с помощью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Let’s Encrypt</a:t>
            </a:r>
            <a:b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собственных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SSL-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сертификатов. </a:t>
            </a:r>
          </a:p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D823C8-56F2-CD3C-8C67-672BAE91704D}"/>
              </a:ext>
            </a:extLst>
          </p:cNvPr>
          <p:cNvSpPr txBox="1"/>
          <p:nvPr/>
        </p:nvSpPr>
        <p:spPr>
          <a:xfrm>
            <a:off x="8461051" y="1365989"/>
            <a:ext cx="291226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 dirty="0"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TCP, HTTP, HTTPS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815967-D3F1-E685-8764-C24DA4E784CD}"/>
              </a:ext>
            </a:extLst>
          </p:cNvPr>
          <p:cNvSpPr txBox="1"/>
          <p:nvPr/>
        </p:nvSpPr>
        <p:spPr>
          <a:xfrm>
            <a:off x="8450493" y="1989821"/>
            <a:ext cx="31585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Health checks: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B2E01C-68AE-8E98-92CB-FE90DF7DEF69}"/>
              </a:ext>
            </a:extLst>
          </p:cNvPr>
          <p:cNvSpPr txBox="1"/>
          <p:nvPr/>
        </p:nvSpPr>
        <p:spPr>
          <a:xfrm>
            <a:off x="8461051" y="2305441"/>
            <a:ext cx="291226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 dirty="0"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TCP, HTTP, Ping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794612-EBFF-828D-0FEA-3550CB9F08DE}"/>
              </a:ext>
            </a:extLst>
          </p:cNvPr>
          <p:cNvSpPr txBox="1"/>
          <p:nvPr/>
        </p:nvSpPr>
        <p:spPr>
          <a:xfrm>
            <a:off x="8450493" y="2966851"/>
            <a:ext cx="34251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96CFC"/>
              </a:buClr>
            </a:pP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Алгоритмы распределения нагрузки:</a:t>
            </a:r>
          </a:p>
          <a:p>
            <a:pPr>
              <a:buClr>
                <a:srgbClr val="196CFC"/>
              </a:buClr>
            </a:pPr>
            <a:endParaRPr lang="ru-RU" sz="1400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D82899-4064-C4AE-549D-38CDA5F41C59}"/>
              </a:ext>
            </a:extLst>
          </p:cNvPr>
          <p:cNvSpPr txBox="1"/>
          <p:nvPr/>
        </p:nvSpPr>
        <p:spPr>
          <a:xfrm>
            <a:off x="8461051" y="3282471"/>
            <a:ext cx="291226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 dirty="0"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Round-Robin, Least-Connection, Source IP </a:t>
            </a:r>
          </a:p>
        </p:txBody>
      </p:sp>
      <p:sp>
        <p:nvSpPr>
          <p:cNvPr id="30" name="Line 23">
            <a:extLst>
              <a:ext uri="{FF2B5EF4-FFF2-40B4-BE49-F238E27FC236}">
                <a16:creationId xmlns:a16="http://schemas.microsoft.com/office/drawing/2014/main" id="{23E6FC0B-55F6-F004-0F13-A569632A3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8257" y="4008103"/>
            <a:ext cx="1041119" cy="0"/>
          </a:xfrm>
          <a:prstGeom prst="line">
            <a:avLst/>
          </a:prstGeom>
          <a:ln w="19050" cap="rnd">
            <a:solidFill>
              <a:schemeClr val="accent4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106912" tIns="53456" rIns="106912" bIns="53456" numCol="1" anchor="t" anchorCtr="0" compatLnSpc="1">
            <a:prstTxWarp prst="textNoShape">
              <a:avLst/>
            </a:prstTxWarp>
          </a:bodyPr>
          <a:lstStyle/>
          <a:p>
            <a:pPr defTabSz="1043030">
              <a:defRPr/>
            </a:pPr>
            <a:endParaRPr lang="en-GB" sz="2400" dirty="0">
              <a:solidFill>
                <a:srgbClr val="1D2B4D"/>
              </a:solidFill>
              <a:latin typeface="Inter" panose="02000503000000020004" pitchFamily="2" charset="0"/>
            </a:endParaRPr>
          </a:p>
        </p:txBody>
      </p:sp>
      <p:sp>
        <p:nvSpPr>
          <p:cNvPr id="31" name="Line 23">
            <a:extLst>
              <a:ext uri="{FF2B5EF4-FFF2-40B4-BE49-F238E27FC236}">
                <a16:creationId xmlns:a16="http://schemas.microsoft.com/office/drawing/2014/main" id="{CD0A14D0-5A12-675F-9DD6-388928682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3532" y="4745222"/>
            <a:ext cx="2631374" cy="0"/>
          </a:xfrm>
          <a:prstGeom prst="line">
            <a:avLst/>
          </a:prstGeom>
          <a:ln w="19050" cap="rnd">
            <a:solidFill>
              <a:schemeClr val="accent4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106912" tIns="53456" rIns="106912" bIns="53456" numCol="1" anchor="t" anchorCtr="0" compatLnSpc="1">
            <a:prstTxWarp prst="textNoShape">
              <a:avLst/>
            </a:prstTxWarp>
          </a:bodyPr>
          <a:lstStyle/>
          <a:p>
            <a:pPr defTabSz="1043030">
              <a:defRPr/>
            </a:pPr>
            <a:endParaRPr lang="en-GB" sz="2400" dirty="0">
              <a:solidFill>
                <a:srgbClr val="1D2B4D"/>
              </a:solidFill>
              <a:latin typeface="Inter" panose="02000503000000020004" pitchFamily="2" charset="0"/>
            </a:endParaRPr>
          </a:p>
        </p:txBody>
      </p:sp>
      <p:sp>
        <p:nvSpPr>
          <p:cNvPr id="32" name="Line 23">
            <a:extLst>
              <a:ext uri="{FF2B5EF4-FFF2-40B4-BE49-F238E27FC236}">
                <a16:creationId xmlns:a16="http://schemas.microsoft.com/office/drawing/2014/main" id="{1E518798-D2EF-BD3C-53F3-F0F47DDD0E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5279" y="4748316"/>
            <a:ext cx="0" cy="866650"/>
          </a:xfrm>
          <a:prstGeom prst="line">
            <a:avLst/>
          </a:prstGeom>
          <a:ln w="19050" cap="rnd">
            <a:solidFill>
              <a:schemeClr val="accent4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106912" tIns="53456" rIns="106912" bIns="53456" numCol="1" anchor="t" anchorCtr="0" compatLnSpc="1">
            <a:prstTxWarp prst="textNoShape">
              <a:avLst/>
            </a:prstTxWarp>
          </a:bodyPr>
          <a:lstStyle/>
          <a:p>
            <a:pPr defTabSz="1043030">
              <a:defRPr/>
            </a:pPr>
            <a:endParaRPr lang="en-GB" sz="2400" dirty="0">
              <a:solidFill>
                <a:srgbClr val="1D2B4D"/>
              </a:solidFill>
              <a:latin typeface="Inter" panose="02000503000000020004" pitchFamily="2" charset="0"/>
            </a:endParaRPr>
          </a:p>
        </p:txBody>
      </p:sp>
      <p:sp>
        <p:nvSpPr>
          <p:cNvPr id="28" name="Rounded Rectangle 3">
            <a:extLst>
              <a:ext uri="{FF2B5EF4-FFF2-40B4-BE49-F238E27FC236}">
                <a16:creationId xmlns:a16="http://schemas.microsoft.com/office/drawing/2014/main" id="{4A800DA0-048E-AED3-8817-D63E8AEACF29}"/>
              </a:ext>
            </a:extLst>
          </p:cNvPr>
          <p:cNvSpPr/>
          <p:nvPr/>
        </p:nvSpPr>
        <p:spPr>
          <a:xfrm>
            <a:off x="8479052" y="5604438"/>
            <a:ext cx="464930" cy="46493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22B9DDC4-6D84-203C-7A53-76EB0E11976C}"/>
              </a:ext>
            </a:extLst>
          </p:cNvPr>
          <p:cNvSpPr/>
          <p:nvPr/>
        </p:nvSpPr>
        <p:spPr>
          <a:xfrm>
            <a:off x="9780220" y="4497045"/>
            <a:ext cx="464930" cy="46493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5" name="Line 23">
            <a:extLst>
              <a:ext uri="{FF2B5EF4-FFF2-40B4-BE49-F238E27FC236}">
                <a16:creationId xmlns:a16="http://schemas.microsoft.com/office/drawing/2014/main" id="{2917CE65-F39F-C130-1179-ECD81D57DB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57390" y="4748316"/>
            <a:ext cx="0" cy="866650"/>
          </a:xfrm>
          <a:prstGeom prst="line">
            <a:avLst/>
          </a:prstGeom>
          <a:ln w="19050" cap="rnd">
            <a:solidFill>
              <a:schemeClr val="accent4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106912" tIns="53456" rIns="106912" bIns="53456" numCol="1" anchor="t" anchorCtr="0" compatLnSpc="1">
            <a:prstTxWarp prst="textNoShape">
              <a:avLst/>
            </a:prstTxWarp>
          </a:bodyPr>
          <a:lstStyle/>
          <a:p>
            <a:pPr defTabSz="1043030">
              <a:defRPr/>
            </a:pPr>
            <a:endParaRPr lang="en-GB" sz="2400" dirty="0">
              <a:solidFill>
                <a:srgbClr val="1D2B4D"/>
              </a:solidFill>
              <a:latin typeface="Inter" panose="02000503000000020004" pitchFamily="2" charset="0"/>
            </a:endParaRPr>
          </a:p>
        </p:txBody>
      </p:sp>
      <p:sp>
        <p:nvSpPr>
          <p:cNvPr id="37" name="Line 23">
            <a:extLst>
              <a:ext uri="{FF2B5EF4-FFF2-40B4-BE49-F238E27FC236}">
                <a16:creationId xmlns:a16="http://schemas.microsoft.com/office/drawing/2014/main" id="{38D1048C-E4A1-1C8D-D9F1-8DA8DF1B3A88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9376" y="4011031"/>
            <a:ext cx="0" cy="486014"/>
          </a:xfrm>
          <a:prstGeom prst="line">
            <a:avLst/>
          </a:prstGeom>
          <a:ln w="19050" cap="rnd">
            <a:solidFill>
              <a:schemeClr val="accent4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106912" tIns="53456" rIns="106912" bIns="53456" numCol="1" anchor="t" anchorCtr="0" compatLnSpc="1">
            <a:prstTxWarp prst="textNoShape">
              <a:avLst/>
            </a:prstTxWarp>
          </a:bodyPr>
          <a:lstStyle/>
          <a:p>
            <a:pPr defTabSz="1043030">
              <a:defRPr/>
            </a:pPr>
            <a:endParaRPr lang="en-GB" sz="2400" dirty="0">
              <a:solidFill>
                <a:srgbClr val="1D2B4D"/>
              </a:solidFill>
              <a:latin typeface="Inter" panose="02000503000000020004" pitchFamily="2" charset="0"/>
            </a:endParaRPr>
          </a:p>
        </p:txBody>
      </p:sp>
      <p:sp>
        <p:nvSpPr>
          <p:cNvPr id="39" name="Line 23">
            <a:extLst>
              <a:ext uri="{FF2B5EF4-FFF2-40B4-BE49-F238E27FC236}">
                <a16:creationId xmlns:a16="http://schemas.microsoft.com/office/drawing/2014/main" id="{065BDDB8-1E25-4B5C-D2ED-21C84B930C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18644" y="4008103"/>
            <a:ext cx="1067987" cy="0"/>
          </a:xfrm>
          <a:prstGeom prst="line">
            <a:avLst/>
          </a:prstGeom>
          <a:ln w="19050" cap="rnd">
            <a:solidFill>
              <a:schemeClr val="accent4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106912" tIns="53456" rIns="106912" bIns="53456" numCol="1" anchor="t" anchorCtr="0" compatLnSpc="1">
            <a:prstTxWarp prst="textNoShape">
              <a:avLst/>
            </a:prstTxWarp>
          </a:bodyPr>
          <a:lstStyle/>
          <a:p>
            <a:pPr defTabSz="1043030">
              <a:defRPr/>
            </a:pPr>
            <a:endParaRPr lang="en-GB" sz="2400" dirty="0">
              <a:solidFill>
                <a:srgbClr val="1D2B4D"/>
              </a:solidFill>
              <a:latin typeface="Inter" panose="02000503000000020004" pitchFamily="2" charset="0"/>
            </a:endParaRPr>
          </a:p>
        </p:txBody>
      </p:sp>
      <p:sp>
        <p:nvSpPr>
          <p:cNvPr id="40" name="Line 23">
            <a:extLst>
              <a:ext uri="{FF2B5EF4-FFF2-40B4-BE49-F238E27FC236}">
                <a16:creationId xmlns:a16="http://schemas.microsoft.com/office/drawing/2014/main" id="{8B187480-910E-7458-995D-2C98D0755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18644" y="4011031"/>
            <a:ext cx="0" cy="486014"/>
          </a:xfrm>
          <a:prstGeom prst="line">
            <a:avLst/>
          </a:prstGeom>
          <a:ln w="19050" cap="rnd">
            <a:solidFill>
              <a:schemeClr val="accent4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106912" tIns="53456" rIns="106912" bIns="53456" numCol="1" anchor="t" anchorCtr="0" compatLnSpc="1">
            <a:prstTxWarp prst="textNoShape">
              <a:avLst/>
            </a:prstTxWarp>
          </a:bodyPr>
          <a:lstStyle/>
          <a:p>
            <a:pPr defTabSz="1043030">
              <a:defRPr/>
            </a:pPr>
            <a:endParaRPr lang="en-GB" sz="2400" dirty="0">
              <a:solidFill>
                <a:srgbClr val="1D2B4D"/>
              </a:solidFill>
              <a:latin typeface="Inter" panose="02000503000000020004" pitchFamily="2" charset="0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D2F98A82-01E7-E181-E5C6-637BCDDCE2EE}"/>
              </a:ext>
            </a:extLst>
          </p:cNvPr>
          <p:cNvSpPr/>
          <p:nvPr/>
        </p:nvSpPr>
        <p:spPr>
          <a:xfrm>
            <a:off x="8479052" y="3775638"/>
            <a:ext cx="464930" cy="46493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6" name="Rounded Rectangle 3">
            <a:extLst>
              <a:ext uri="{FF2B5EF4-FFF2-40B4-BE49-F238E27FC236}">
                <a16:creationId xmlns:a16="http://schemas.microsoft.com/office/drawing/2014/main" id="{C5E948A6-D154-9A50-2EFE-89BD75F55A16}"/>
              </a:ext>
            </a:extLst>
          </p:cNvPr>
          <p:cNvSpPr/>
          <p:nvPr/>
        </p:nvSpPr>
        <p:spPr>
          <a:xfrm>
            <a:off x="11122440" y="3775638"/>
            <a:ext cx="464930" cy="46493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00C159-BD4B-6C29-82B0-4BB3E1C670EB}"/>
              </a:ext>
            </a:extLst>
          </p:cNvPr>
          <p:cNvSpPr txBox="1"/>
          <p:nvPr/>
        </p:nvSpPr>
        <p:spPr>
          <a:xfrm>
            <a:off x="9018464" y="3830618"/>
            <a:ext cx="5979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rgbClr val="576278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1 запрос</a:t>
            </a:r>
            <a:endParaRPr lang="en-GB" sz="800" dirty="0">
              <a:solidFill>
                <a:srgbClr val="576278"/>
              </a:solidFill>
              <a:latin typeface="Inter Light" panose="02000403000000020004" pitchFamily="2" charset="0"/>
              <a:ea typeface="Inter Light" panose="02000403000000020004" pitchFamily="2" charset="0"/>
              <a:cs typeface="Inter Light" panose="0200040300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D078F65-3AB2-C075-7A12-F3A5B67E9422}"/>
              </a:ext>
            </a:extLst>
          </p:cNvPr>
          <p:cNvSpPr txBox="1"/>
          <p:nvPr/>
        </p:nvSpPr>
        <p:spPr>
          <a:xfrm>
            <a:off x="10430299" y="3830618"/>
            <a:ext cx="5979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800" dirty="0">
                <a:solidFill>
                  <a:srgbClr val="576278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2 запрос</a:t>
            </a:r>
            <a:endParaRPr lang="en-GB" sz="800" dirty="0">
              <a:solidFill>
                <a:srgbClr val="576278"/>
              </a:solidFill>
              <a:latin typeface="Inter Light" panose="02000403000000020004" pitchFamily="2" charset="0"/>
              <a:ea typeface="Inter Light" panose="02000403000000020004" pitchFamily="2" charset="0"/>
              <a:cs typeface="Inter Light" panose="02000403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7636F9-ABCF-C7BB-1693-28A220D49B01}"/>
              </a:ext>
            </a:extLst>
          </p:cNvPr>
          <p:cNvSpPr txBox="1"/>
          <p:nvPr/>
        </p:nvSpPr>
        <p:spPr>
          <a:xfrm>
            <a:off x="8740676" y="4567465"/>
            <a:ext cx="5979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rgbClr val="576278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Клиент</a:t>
            </a:r>
            <a:endParaRPr lang="en-GB" sz="800" dirty="0">
              <a:solidFill>
                <a:srgbClr val="576278"/>
              </a:solidFill>
              <a:latin typeface="Inter Light" panose="02000403000000020004" pitchFamily="2" charset="0"/>
              <a:ea typeface="Inter Light" panose="02000403000000020004" pitchFamily="2" charset="0"/>
              <a:cs typeface="Inter Light" panose="02000403000000020004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A0A643-579D-0B01-7E64-EEBB3AAAE637}"/>
              </a:ext>
            </a:extLst>
          </p:cNvPr>
          <p:cNvSpPr txBox="1"/>
          <p:nvPr/>
        </p:nvSpPr>
        <p:spPr>
          <a:xfrm>
            <a:off x="10773073" y="4567465"/>
            <a:ext cx="5979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800" dirty="0">
                <a:solidFill>
                  <a:srgbClr val="576278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Клиент</a:t>
            </a:r>
            <a:endParaRPr lang="en-GB" sz="800" dirty="0">
              <a:solidFill>
                <a:srgbClr val="576278"/>
              </a:solidFill>
              <a:latin typeface="Inter Light" panose="02000403000000020004" pitchFamily="2" charset="0"/>
              <a:ea typeface="Inter Light" panose="02000403000000020004" pitchFamily="2" charset="0"/>
              <a:cs typeface="Inter Light" panose="02000403000000020004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43A62E-4FBA-FEEC-A890-C874693A6614}"/>
              </a:ext>
            </a:extLst>
          </p:cNvPr>
          <p:cNvSpPr txBox="1"/>
          <p:nvPr/>
        </p:nvSpPr>
        <p:spPr>
          <a:xfrm>
            <a:off x="9713048" y="5019391"/>
            <a:ext cx="5979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dirty="0">
                <a:solidFill>
                  <a:srgbClr val="576278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Сервер</a:t>
            </a:r>
            <a:endParaRPr lang="en-GB" sz="800" dirty="0">
              <a:solidFill>
                <a:srgbClr val="576278"/>
              </a:solidFill>
              <a:latin typeface="Inter Light" panose="02000403000000020004" pitchFamily="2" charset="0"/>
              <a:ea typeface="Inter Light" panose="02000403000000020004" pitchFamily="2" charset="0"/>
              <a:cs typeface="Inter Light" panose="0200040300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F3799F-B83F-9A6E-FEDE-5BCDC7AA7BB4}"/>
              </a:ext>
            </a:extLst>
          </p:cNvPr>
          <p:cNvSpPr txBox="1"/>
          <p:nvPr/>
        </p:nvSpPr>
        <p:spPr>
          <a:xfrm>
            <a:off x="8356799" y="6135728"/>
            <a:ext cx="8261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dirty="0">
                <a:solidFill>
                  <a:srgbClr val="576278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Балансировщик</a:t>
            </a:r>
            <a:endParaRPr lang="en-GB" sz="800" dirty="0">
              <a:solidFill>
                <a:srgbClr val="576278"/>
              </a:solidFill>
              <a:latin typeface="Inter Light" panose="02000403000000020004" pitchFamily="2" charset="0"/>
              <a:ea typeface="Inter Light" panose="02000403000000020004" pitchFamily="2" charset="0"/>
              <a:cs typeface="Inter Light" panose="02000403000000020004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158A35-F424-0219-937A-102BCB3E8D3F}"/>
              </a:ext>
            </a:extLst>
          </p:cNvPr>
          <p:cNvSpPr txBox="1"/>
          <p:nvPr/>
        </p:nvSpPr>
        <p:spPr>
          <a:xfrm>
            <a:off x="10904706" y="6135728"/>
            <a:ext cx="82102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dirty="0">
                <a:solidFill>
                  <a:srgbClr val="576278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Балансировщик</a:t>
            </a:r>
            <a:endParaRPr lang="en-GB" sz="800" dirty="0">
              <a:solidFill>
                <a:srgbClr val="576278"/>
              </a:solidFill>
              <a:latin typeface="Inter Light" panose="02000403000000020004" pitchFamily="2" charset="0"/>
              <a:ea typeface="Inter Light" panose="02000403000000020004" pitchFamily="2" charset="0"/>
              <a:cs typeface="Inter Light" panose="02000403000000020004" pitchFamily="2" charset="0"/>
            </a:endParaRPr>
          </a:p>
        </p:txBody>
      </p:sp>
      <p:sp>
        <p:nvSpPr>
          <p:cNvPr id="48" name="Rounded Rectangle 3">
            <a:extLst>
              <a:ext uri="{FF2B5EF4-FFF2-40B4-BE49-F238E27FC236}">
                <a16:creationId xmlns:a16="http://schemas.microsoft.com/office/drawing/2014/main" id="{465CE5F6-47A7-C320-B961-4EAA5C03725F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316185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</a:t>
            </a:r>
            <a:r>
              <a:rPr lang="en-GB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 </a:t>
            </a:r>
            <a:r>
              <a:rPr lang="en-GB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пр</a:t>
            </a:r>
            <a:r>
              <a:rPr lang="ru-RU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одукте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49" name="Rounded Rectangle 9">
            <a:extLst>
              <a:ext uri="{FF2B5EF4-FFF2-40B4-BE49-F238E27FC236}">
                <a16:creationId xmlns:a16="http://schemas.microsoft.com/office/drawing/2014/main" id="{DF18A2F9-3322-B4B4-1364-114017CACBD1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800" b="1" dirty="0">
              <a:latin typeface="Inter Display SemiBold" panose="02000503000000020004" pitchFamily="2" charset="0"/>
            </a:endParaRPr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7CA8B76E-DD94-2824-295C-7B552288E48B}"/>
              </a:ext>
            </a:extLst>
          </p:cNvPr>
          <p:cNvSpPr txBox="1">
            <a:spLocks/>
          </p:cNvSpPr>
          <p:nvPr/>
        </p:nvSpPr>
        <p:spPr>
          <a:xfrm>
            <a:off x="367031" y="364737"/>
            <a:ext cx="189204" cy="123111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6</a:t>
            </a:r>
            <a:endParaRPr lang="en-RU" sz="800" b="1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5D0CAE0C-077A-2163-D780-4CE68174C902}"/>
              </a:ext>
            </a:extLst>
          </p:cNvPr>
          <p:cNvGrpSpPr/>
          <p:nvPr/>
        </p:nvGrpSpPr>
        <p:grpSpPr>
          <a:xfrm>
            <a:off x="8637721" y="3907008"/>
            <a:ext cx="146755" cy="184727"/>
            <a:chOff x="8637721" y="3907008"/>
            <a:chExt cx="146755" cy="184727"/>
          </a:xfrm>
        </p:grpSpPr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002443B4-D00E-E012-F73B-8F93B06C4F69}"/>
                </a:ext>
              </a:extLst>
            </p:cNvPr>
            <p:cNvSpPr/>
            <p:nvPr/>
          </p:nvSpPr>
          <p:spPr>
            <a:xfrm>
              <a:off x="8637721" y="3907008"/>
              <a:ext cx="146755" cy="184727"/>
            </a:xfrm>
            <a:custGeom>
              <a:avLst/>
              <a:gdLst>
                <a:gd name="connsiteX0" fmla="*/ 146756 w 146755"/>
                <a:gd name="connsiteY0" fmla="*/ 46182 h 184727"/>
                <a:gd name="connsiteX1" fmla="*/ 146756 w 146755"/>
                <a:gd name="connsiteY1" fmla="*/ 138545 h 184727"/>
                <a:gd name="connsiteX2" fmla="*/ 100894 w 146755"/>
                <a:gd name="connsiteY2" fmla="*/ 184727 h 184727"/>
                <a:gd name="connsiteX3" fmla="*/ 45861 w 146755"/>
                <a:gd name="connsiteY3" fmla="*/ 184727 h 184727"/>
                <a:gd name="connsiteX4" fmla="*/ 0 w 146755"/>
                <a:gd name="connsiteY4" fmla="*/ 138545 h 184727"/>
                <a:gd name="connsiteX5" fmla="*/ 0 w 146755"/>
                <a:gd name="connsiteY5" fmla="*/ 46182 h 184727"/>
                <a:gd name="connsiteX6" fmla="*/ 45861 w 146755"/>
                <a:gd name="connsiteY6" fmla="*/ 0 h 184727"/>
                <a:gd name="connsiteX7" fmla="*/ 100894 w 146755"/>
                <a:gd name="connsiteY7" fmla="*/ 0 h 184727"/>
                <a:gd name="connsiteX8" fmla="*/ 146756 w 146755"/>
                <a:gd name="connsiteY8" fmla="*/ 46182 h 18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55" h="184727">
                  <a:moveTo>
                    <a:pt x="146756" y="46182"/>
                  </a:moveTo>
                  <a:lnTo>
                    <a:pt x="146756" y="138545"/>
                  </a:lnTo>
                  <a:cubicBezTo>
                    <a:pt x="146756" y="175491"/>
                    <a:pt x="137583" y="184727"/>
                    <a:pt x="100894" y="184727"/>
                  </a:cubicBezTo>
                  <a:lnTo>
                    <a:pt x="45861" y="184727"/>
                  </a:lnTo>
                  <a:cubicBezTo>
                    <a:pt x="9172" y="184727"/>
                    <a:pt x="0" y="175491"/>
                    <a:pt x="0" y="138545"/>
                  </a:cubicBezTo>
                  <a:lnTo>
                    <a:pt x="0" y="46182"/>
                  </a:lnTo>
                  <a:cubicBezTo>
                    <a:pt x="0" y="9236"/>
                    <a:pt x="9172" y="0"/>
                    <a:pt x="45861" y="0"/>
                  </a:cubicBezTo>
                  <a:lnTo>
                    <a:pt x="100894" y="0"/>
                  </a:lnTo>
                  <a:cubicBezTo>
                    <a:pt x="137583" y="0"/>
                    <a:pt x="146756" y="9236"/>
                    <a:pt x="146756" y="46182"/>
                  </a:cubicBezTo>
                  <a:close/>
                </a:path>
              </a:pathLst>
            </a:custGeom>
            <a:noFill/>
            <a:ln w="13494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:a16="http://schemas.microsoft.com/office/drawing/2014/main" id="{14C0BE2D-1CA6-949A-C684-6AC45E6D7C46}"/>
                </a:ext>
              </a:extLst>
            </p:cNvPr>
            <p:cNvSpPr/>
            <p:nvPr/>
          </p:nvSpPr>
          <p:spPr>
            <a:xfrm>
              <a:off x="8692754" y="3939335"/>
              <a:ext cx="36688" cy="9236"/>
            </a:xfrm>
            <a:custGeom>
              <a:avLst/>
              <a:gdLst>
                <a:gd name="connsiteX0" fmla="*/ 36689 w 36688"/>
                <a:gd name="connsiteY0" fmla="*/ 0 h 9236"/>
                <a:gd name="connsiteX1" fmla="*/ 0 w 36688"/>
                <a:gd name="connsiteY1" fmla="*/ 0 h 9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688" h="9236">
                  <a:moveTo>
                    <a:pt x="36689" y="0"/>
                  </a:moveTo>
                  <a:lnTo>
                    <a:pt x="0" y="0"/>
                  </a:lnTo>
                </a:path>
              </a:pathLst>
            </a:custGeom>
            <a:noFill/>
            <a:ln w="13494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40142045-31CB-0D4F-46D3-057283113A33}"/>
                </a:ext>
              </a:extLst>
            </p:cNvPr>
            <p:cNvSpPr/>
            <p:nvPr/>
          </p:nvSpPr>
          <p:spPr>
            <a:xfrm>
              <a:off x="8696881" y="4036317"/>
              <a:ext cx="28434" cy="28632"/>
            </a:xfrm>
            <a:custGeom>
              <a:avLst/>
              <a:gdLst>
                <a:gd name="connsiteX0" fmla="*/ 14217 w 28434"/>
                <a:gd name="connsiteY0" fmla="*/ 28633 h 28632"/>
                <a:gd name="connsiteX1" fmla="*/ 28434 w 28434"/>
                <a:gd name="connsiteY1" fmla="*/ 14316 h 28632"/>
                <a:gd name="connsiteX2" fmla="*/ 14217 w 28434"/>
                <a:gd name="connsiteY2" fmla="*/ 0 h 28632"/>
                <a:gd name="connsiteX3" fmla="*/ 0 w 28434"/>
                <a:gd name="connsiteY3" fmla="*/ 14316 h 28632"/>
                <a:gd name="connsiteX4" fmla="*/ 14217 w 28434"/>
                <a:gd name="connsiteY4" fmla="*/ 28633 h 2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34" h="28632">
                  <a:moveTo>
                    <a:pt x="14217" y="28633"/>
                  </a:moveTo>
                  <a:cubicBezTo>
                    <a:pt x="22069" y="28633"/>
                    <a:pt x="28434" y="22223"/>
                    <a:pt x="28434" y="14316"/>
                  </a:cubicBezTo>
                  <a:cubicBezTo>
                    <a:pt x="28434" y="6410"/>
                    <a:pt x="22069" y="0"/>
                    <a:pt x="14217" y="0"/>
                  </a:cubicBezTo>
                  <a:cubicBezTo>
                    <a:pt x="6365" y="0"/>
                    <a:pt x="0" y="6410"/>
                    <a:pt x="0" y="14316"/>
                  </a:cubicBezTo>
                  <a:cubicBezTo>
                    <a:pt x="0" y="22223"/>
                    <a:pt x="6365" y="28633"/>
                    <a:pt x="14217" y="28633"/>
                  </a:cubicBezTo>
                  <a:close/>
                </a:path>
              </a:pathLst>
            </a:custGeom>
            <a:noFill/>
            <a:ln w="13494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9323B517-BEC8-B79A-3C02-C6EF8E252F41}"/>
              </a:ext>
            </a:extLst>
          </p:cNvPr>
          <p:cNvGrpSpPr/>
          <p:nvPr/>
        </p:nvGrpSpPr>
        <p:grpSpPr>
          <a:xfrm>
            <a:off x="11249637" y="3916615"/>
            <a:ext cx="190500" cy="200025"/>
            <a:chOff x="11249637" y="3916615"/>
            <a:chExt cx="190500" cy="200025"/>
          </a:xfrm>
        </p:grpSpPr>
        <p:sp>
          <p:nvSpPr>
            <p:cNvPr id="94" name="Полилиния 93">
              <a:extLst>
                <a:ext uri="{FF2B5EF4-FFF2-40B4-BE49-F238E27FC236}">
                  <a16:creationId xmlns:a16="http://schemas.microsoft.com/office/drawing/2014/main" id="{E272DDE3-CD8A-C335-4D7D-800D5F9CF07E}"/>
                </a:ext>
              </a:extLst>
            </p:cNvPr>
            <p:cNvSpPr/>
            <p:nvPr/>
          </p:nvSpPr>
          <p:spPr>
            <a:xfrm>
              <a:off x="11249637" y="3916615"/>
              <a:ext cx="190500" cy="144876"/>
            </a:xfrm>
            <a:custGeom>
              <a:avLst/>
              <a:gdLst>
                <a:gd name="connsiteX0" fmla="*/ 42291 w 190500"/>
                <a:gd name="connsiteY0" fmla="*/ 0 h 144876"/>
                <a:gd name="connsiteX1" fmla="*/ 148114 w 190500"/>
                <a:gd name="connsiteY1" fmla="*/ 0 h 144876"/>
                <a:gd name="connsiteX2" fmla="*/ 190500 w 190500"/>
                <a:gd name="connsiteY2" fmla="*/ 42291 h 144876"/>
                <a:gd name="connsiteX3" fmla="*/ 190500 w 190500"/>
                <a:gd name="connsiteY3" fmla="*/ 102584 h 144876"/>
                <a:gd name="connsiteX4" fmla="*/ 148209 w 190500"/>
                <a:gd name="connsiteY4" fmla="*/ 144875 h 144876"/>
                <a:gd name="connsiteX5" fmla="*/ 42291 w 190500"/>
                <a:gd name="connsiteY5" fmla="*/ 144875 h 144876"/>
                <a:gd name="connsiteX6" fmla="*/ 0 w 190500"/>
                <a:gd name="connsiteY6" fmla="*/ 102680 h 144876"/>
                <a:gd name="connsiteX7" fmla="*/ 0 w 190500"/>
                <a:gd name="connsiteY7" fmla="*/ 42291 h 144876"/>
                <a:gd name="connsiteX8" fmla="*/ 42291 w 190500"/>
                <a:gd name="connsiteY8" fmla="*/ 0 h 14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144876">
                  <a:moveTo>
                    <a:pt x="42291" y="0"/>
                  </a:moveTo>
                  <a:lnTo>
                    <a:pt x="148114" y="0"/>
                  </a:lnTo>
                  <a:cubicBezTo>
                    <a:pt x="182023" y="0"/>
                    <a:pt x="190500" y="8477"/>
                    <a:pt x="190500" y="42291"/>
                  </a:cubicBezTo>
                  <a:lnTo>
                    <a:pt x="190500" y="102584"/>
                  </a:lnTo>
                  <a:cubicBezTo>
                    <a:pt x="190500" y="136493"/>
                    <a:pt x="182023" y="144875"/>
                    <a:pt x="148209" y="144875"/>
                  </a:cubicBezTo>
                  <a:lnTo>
                    <a:pt x="42291" y="144875"/>
                  </a:lnTo>
                  <a:cubicBezTo>
                    <a:pt x="8477" y="144971"/>
                    <a:pt x="0" y="136493"/>
                    <a:pt x="0" y="102680"/>
                  </a:cubicBezTo>
                  <a:lnTo>
                    <a:pt x="0" y="42291"/>
                  </a:lnTo>
                  <a:cubicBezTo>
                    <a:pt x="0" y="8477"/>
                    <a:pt x="8477" y="0"/>
                    <a:pt x="42291" y="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 94">
              <a:extLst>
                <a:ext uri="{FF2B5EF4-FFF2-40B4-BE49-F238E27FC236}">
                  <a16:creationId xmlns:a16="http://schemas.microsoft.com/office/drawing/2014/main" id="{D76963B0-3753-00C8-9971-CA6C149C66F6}"/>
                </a:ext>
              </a:extLst>
            </p:cNvPr>
            <p:cNvSpPr/>
            <p:nvPr/>
          </p:nvSpPr>
          <p:spPr>
            <a:xfrm>
              <a:off x="11344887" y="4061585"/>
              <a:ext cx="9525" cy="45529"/>
            </a:xfrm>
            <a:custGeom>
              <a:avLst/>
              <a:gdLst>
                <a:gd name="connsiteX0" fmla="*/ 0 w 9525"/>
                <a:gd name="connsiteY0" fmla="*/ 0 h 45529"/>
                <a:gd name="connsiteX1" fmla="*/ 0 w 9525"/>
                <a:gd name="connsiteY1" fmla="*/ 45530 h 4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5529">
                  <a:moveTo>
                    <a:pt x="0" y="0"/>
                  </a:moveTo>
                  <a:lnTo>
                    <a:pt x="0" y="4553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1FECECE4-3235-E6F2-74D8-EA90838C4A63}"/>
                </a:ext>
              </a:extLst>
            </p:cNvPr>
            <p:cNvSpPr/>
            <p:nvPr/>
          </p:nvSpPr>
          <p:spPr>
            <a:xfrm>
              <a:off x="11249637" y="4021390"/>
              <a:ext cx="190500" cy="9525"/>
            </a:xfrm>
            <a:custGeom>
              <a:avLst/>
              <a:gdLst>
                <a:gd name="connsiteX0" fmla="*/ 0 w 190500"/>
                <a:gd name="connsiteY0" fmla="*/ 0 h 9525"/>
                <a:gd name="connsiteX1" fmla="*/ 190500 w 1905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9525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 96">
              <a:extLst>
                <a:ext uri="{FF2B5EF4-FFF2-40B4-BE49-F238E27FC236}">
                  <a16:creationId xmlns:a16="http://schemas.microsoft.com/office/drawing/2014/main" id="{DAA57079-A4A4-5799-9AEE-BFFA5F6A4A0F}"/>
                </a:ext>
              </a:extLst>
            </p:cNvPr>
            <p:cNvSpPr/>
            <p:nvPr/>
          </p:nvSpPr>
          <p:spPr>
            <a:xfrm>
              <a:off x="11302024" y="4107115"/>
              <a:ext cx="85725" cy="9525"/>
            </a:xfrm>
            <a:custGeom>
              <a:avLst/>
              <a:gdLst>
                <a:gd name="connsiteX0" fmla="*/ 0 w 85725"/>
                <a:gd name="connsiteY0" fmla="*/ 0 h 9525"/>
                <a:gd name="connsiteX1" fmla="*/ 85725 w 857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9525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2" name="Рисунок 9">
            <a:extLst>
              <a:ext uri="{FF2B5EF4-FFF2-40B4-BE49-F238E27FC236}">
                <a16:creationId xmlns:a16="http://schemas.microsoft.com/office/drawing/2014/main" id="{11699134-620E-8BE3-C226-96AD871A8571}"/>
              </a:ext>
            </a:extLst>
          </p:cNvPr>
          <p:cNvGrpSpPr/>
          <p:nvPr/>
        </p:nvGrpSpPr>
        <p:grpSpPr>
          <a:xfrm>
            <a:off x="8603751" y="5746366"/>
            <a:ext cx="227582" cy="204472"/>
            <a:chOff x="6465600" y="3494757"/>
            <a:chExt cx="331783" cy="328774"/>
          </a:xfrm>
          <a:noFill/>
        </p:grpSpPr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1D6680AF-AF31-FA08-49AC-2924F98D5C7A}"/>
                </a:ext>
              </a:extLst>
            </p:cNvPr>
            <p:cNvSpPr/>
            <p:nvPr/>
          </p:nvSpPr>
          <p:spPr>
            <a:xfrm>
              <a:off x="6526722" y="3695575"/>
              <a:ext cx="9525" cy="17463"/>
            </a:xfrm>
            <a:custGeom>
              <a:avLst/>
              <a:gdLst>
                <a:gd name="connsiteX0" fmla="*/ 0 w 9525"/>
                <a:gd name="connsiteY0" fmla="*/ 0 h 17463"/>
                <a:gd name="connsiteX1" fmla="*/ 0 w 9525"/>
                <a:gd name="connsiteY1" fmla="*/ 17463 h 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463">
                  <a:moveTo>
                    <a:pt x="0" y="0"/>
                  </a:moveTo>
                  <a:lnTo>
                    <a:pt x="0" y="1746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7E557470-2B19-2B40-FD53-9BF86ED5A135}"/>
                </a:ext>
              </a:extLst>
            </p:cNvPr>
            <p:cNvSpPr/>
            <p:nvPr/>
          </p:nvSpPr>
          <p:spPr>
            <a:xfrm>
              <a:off x="6579109" y="3695575"/>
              <a:ext cx="9525" cy="17463"/>
            </a:xfrm>
            <a:custGeom>
              <a:avLst/>
              <a:gdLst>
                <a:gd name="connsiteX0" fmla="*/ 0 w 9525"/>
                <a:gd name="connsiteY0" fmla="*/ 0 h 17463"/>
                <a:gd name="connsiteX1" fmla="*/ 0 w 9525"/>
                <a:gd name="connsiteY1" fmla="*/ 17463 h 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463">
                  <a:moveTo>
                    <a:pt x="0" y="0"/>
                  </a:moveTo>
                  <a:lnTo>
                    <a:pt x="0" y="1746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0E7BFE84-6B25-2761-AEB5-733B350E80EE}"/>
                </a:ext>
              </a:extLst>
            </p:cNvPr>
            <p:cNvSpPr/>
            <p:nvPr/>
          </p:nvSpPr>
          <p:spPr>
            <a:xfrm>
              <a:off x="6640222" y="3564607"/>
              <a:ext cx="87315" cy="9525"/>
            </a:xfrm>
            <a:custGeom>
              <a:avLst/>
              <a:gdLst>
                <a:gd name="connsiteX0" fmla="*/ 0 w 87315"/>
                <a:gd name="connsiteY0" fmla="*/ 0 h 9525"/>
                <a:gd name="connsiteX1" fmla="*/ 87316 w 8731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15" h="9525">
                  <a:moveTo>
                    <a:pt x="0" y="0"/>
                  </a:moveTo>
                  <a:lnTo>
                    <a:pt x="87316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BF01E931-9414-2FBA-8285-93932EE57595}"/>
                </a:ext>
              </a:extLst>
            </p:cNvPr>
            <p:cNvSpPr/>
            <p:nvPr/>
          </p:nvSpPr>
          <p:spPr>
            <a:xfrm>
              <a:off x="6465600" y="3494757"/>
              <a:ext cx="314325" cy="139700"/>
            </a:xfrm>
            <a:custGeom>
              <a:avLst/>
              <a:gdLst>
                <a:gd name="connsiteX0" fmla="*/ 288131 w 314325"/>
                <a:gd name="connsiteY0" fmla="*/ 0 h 139700"/>
                <a:gd name="connsiteX1" fmla="*/ 26194 w 314325"/>
                <a:gd name="connsiteY1" fmla="*/ 0 h 139700"/>
                <a:gd name="connsiteX2" fmla="*/ 0 w 314325"/>
                <a:gd name="connsiteY2" fmla="*/ 26194 h 139700"/>
                <a:gd name="connsiteX3" fmla="*/ 0 w 314325"/>
                <a:gd name="connsiteY3" fmla="*/ 113507 h 139700"/>
                <a:gd name="connsiteX4" fmla="*/ 26194 w 314325"/>
                <a:gd name="connsiteY4" fmla="*/ 139700 h 139700"/>
                <a:gd name="connsiteX5" fmla="*/ 288131 w 314325"/>
                <a:gd name="connsiteY5" fmla="*/ 139700 h 139700"/>
                <a:gd name="connsiteX6" fmla="*/ 314325 w 314325"/>
                <a:gd name="connsiteY6" fmla="*/ 113507 h 139700"/>
                <a:gd name="connsiteX7" fmla="*/ 314325 w 314325"/>
                <a:gd name="connsiteY7" fmla="*/ 26194 h 139700"/>
                <a:gd name="connsiteX8" fmla="*/ 288131 w 314325"/>
                <a:gd name="connsiteY8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325" h="139700">
                  <a:moveTo>
                    <a:pt x="288131" y="0"/>
                  </a:moveTo>
                  <a:lnTo>
                    <a:pt x="26194" y="0"/>
                  </a:lnTo>
                  <a:cubicBezTo>
                    <a:pt x="11725" y="0"/>
                    <a:pt x="0" y="11727"/>
                    <a:pt x="0" y="26194"/>
                  </a:cubicBezTo>
                  <a:lnTo>
                    <a:pt x="0" y="113507"/>
                  </a:lnTo>
                  <a:cubicBezTo>
                    <a:pt x="0" y="127972"/>
                    <a:pt x="11725" y="139700"/>
                    <a:pt x="26194" y="139700"/>
                  </a:cubicBezTo>
                  <a:lnTo>
                    <a:pt x="288131" y="139700"/>
                  </a:lnTo>
                  <a:cubicBezTo>
                    <a:pt x="302600" y="139700"/>
                    <a:pt x="314325" y="127972"/>
                    <a:pt x="314325" y="113507"/>
                  </a:cubicBezTo>
                  <a:lnTo>
                    <a:pt x="314325" y="26194"/>
                  </a:lnTo>
                  <a:cubicBezTo>
                    <a:pt x="314325" y="11727"/>
                    <a:pt x="302600" y="0"/>
                    <a:pt x="288131" y="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CEDB329A-153A-A824-9272-E5568808A82B}"/>
                </a:ext>
              </a:extLst>
            </p:cNvPr>
            <p:cNvSpPr/>
            <p:nvPr/>
          </p:nvSpPr>
          <p:spPr>
            <a:xfrm>
              <a:off x="6465600" y="3634457"/>
              <a:ext cx="157162" cy="139696"/>
            </a:xfrm>
            <a:custGeom>
              <a:avLst/>
              <a:gdLst>
                <a:gd name="connsiteX0" fmla="*/ 157163 w 157162"/>
                <a:gd name="connsiteY0" fmla="*/ 139696 h 139696"/>
                <a:gd name="connsiteX1" fmla="*/ 26194 w 157162"/>
                <a:gd name="connsiteY1" fmla="*/ 139696 h 139696"/>
                <a:gd name="connsiteX2" fmla="*/ 7668 w 157162"/>
                <a:gd name="connsiteY2" fmla="*/ 132029 h 139696"/>
                <a:gd name="connsiteX3" fmla="*/ 0 w 157162"/>
                <a:gd name="connsiteY3" fmla="*/ 113506 h 139696"/>
                <a:gd name="connsiteX4" fmla="*/ 0 w 157162"/>
                <a:gd name="connsiteY4" fmla="*/ 26194 h 139696"/>
                <a:gd name="connsiteX5" fmla="*/ 7668 w 157162"/>
                <a:gd name="connsiteY5" fmla="*/ 7671 h 139696"/>
                <a:gd name="connsiteX6" fmla="*/ 26194 w 157162"/>
                <a:gd name="connsiteY6" fmla="*/ 0 h 13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162" h="139696">
                  <a:moveTo>
                    <a:pt x="157163" y="139696"/>
                  </a:moveTo>
                  <a:lnTo>
                    <a:pt x="26194" y="139696"/>
                  </a:lnTo>
                  <a:cubicBezTo>
                    <a:pt x="19250" y="139696"/>
                    <a:pt x="12583" y="136944"/>
                    <a:pt x="7668" y="132029"/>
                  </a:cubicBezTo>
                  <a:cubicBezTo>
                    <a:pt x="2762" y="127116"/>
                    <a:pt x="0" y="120453"/>
                    <a:pt x="0" y="113506"/>
                  </a:cubicBezTo>
                  <a:lnTo>
                    <a:pt x="0" y="26194"/>
                  </a:lnTo>
                  <a:cubicBezTo>
                    <a:pt x="0" y="19246"/>
                    <a:pt x="2762" y="12583"/>
                    <a:pt x="7668" y="7671"/>
                  </a:cubicBezTo>
                  <a:cubicBezTo>
                    <a:pt x="12583" y="2759"/>
                    <a:pt x="19250" y="0"/>
                    <a:pt x="26194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59313A73-D536-5BF7-A69C-B1947BB62668}"/>
                </a:ext>
              </a:extLst>
            </p:cNvPr>
            <p:cNvSpPr/>
            <p:nvPr/>
          </p:nvSpPr>
          <p:spPr>
            <a:xfrm>
              <a:off x="6526722" y="3555876"/>
              <a:ext cx="9525" cy="17462"/>
            </a:xfrm>
            <a:custGeom>
              <a:avLst/>
              <a:gdLst>
                <a:gd name="connsiteX0" fmla="*/ 0 w 9525"/>
                <a:gd name="connsiteY0" fmla="*/ 0 h 17462"/>
                <a:gd name="connsiteX1" fmla="*/ 0 w 9525"/>
                <a:gd name="connsiteY1" fmla="*/ 17462 h 1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462">
                  <a:moveTo>
                    <a:pt x="0" y="0"/>
                  </a:moveTo>
                  <a:lnTo>
                    <a:pt x="0" y="17462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2B2DDF7D-4A4B-FFD6-3AF7-6EBE28755580}"/>
                </a:ext>
              </a:extLst>
            </p:cNvPr>
            <p:cNvSpPr/>
            <p:nvPr/>
          </p:nvSpPr>
          <p:spPr>
            <a:xfrm>
              <a:off x="6579109" y="3555876"/>
              <a:ext cx="9525" cy="17462"/>
            </a:xfrm>
            <a:custGeom>
              <a:avLst/>
              <a:gdLst>
                <a:gd name="connsiteX0" fmla="*/ 0 w 9525"/>
                <a:gd name="connsiteY0" fmla="*/ 0 h 17462"/>
                <a:gd name="connsiteX1" fmla="*/ 0 w 9525"/>
                <a:gd name="connsiteY1" fmla="*/ 17462 h 1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462">
                  <a:moveTo>
                    <a:pt x="0" y="0"/>
                  </a:moveTo>
                  <a:lnTo>
                    <a:pt x="0" y="17462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 58">
              <a:extLst>
                <a:ext uri="{FF2B5EF4-FFF2-40B4-BE49-F238E27FC236}">
                  <a16:creationId xmlns:a16="http://schemas.microsoft.com/office/drawing/2014/main" id="{572F518C-B881-5715-B2E8-0C0DE9CCB49F}"/>
                </a:ext>
              </a:extLst>
            </p:cNvPr>
            <p:cNvSpPr/>
            <p:nvPr/>
          </p:nvSpPr>
          <p:spPr>
            <a:xfrm>
              <a:off x="6692609" y="3753685"/>
              <a:ext cx="104774" cy="69846"/>
            </a:xfrm>
            <a:custGeom>
              <a:avLst/>
              <a:gdLst>
                <a:gd name="connsiteX0" fmla="*/ 82953 w 104774"/>
                <a:gd name="connsiteY0" fmla="*/ 0 h 69846"/>
                <a:gd name="connsiteX1" fmla="*/ 21831 w 104774"/>
                <a:gd name="connsiteY1" fmla="*/ 0 h 69846"/>
                <a:gd name="connsiteX2" fmla="*/ 0 w 104774"/>
                <a:gd name="connsiteY2" fmla="*/ 21831 h 69846"/>
                <a:gd name="connsiteX3" fmla="*/ 0 w 104774"/>
                <a:gd name="connsiteY3" fmla="*/ 48025 h 69846"/>
                <a:gd name="connsiteX4" fmla="*/ 21831 w 104774"/>
                <a:gd name="connsiteY4" fmla="*/ 69847 h 69846"/>
                <a:gd name="connsiteX5" fmla="*/ 82953 w 104774"/>
                <a:gd name="connsiteY5" fmla="*/ 69847 h 69846"/>
                <a:gd name="connsiteX6" fmla="*/ 104775 w 104774"/>
                <a:gd name="connsiteY6" fmla="*/ 48025 h 69846"/>
                <a:gd name="connsiteX7" fmla="*/ 104775 w 104774"/>
                <a:gd name="connsiteY7" fmla="*/ 21831 h 69846"/>
                <a:gd name="connsiteX8" fmla="*/ 82953 w 104774"/>
                <a:gd name="connsiteY8" fmla="*/ 0 h 6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4" h="69846">
                  <a:moveTo>
                    <a:pt x="82953" y="0"/>
                  </a:moveTo>
                  <a:lnTo>
                    <a:pt x="21831" y="0"/>
                  </a:lnTo>
                  <a:cubicBezTo>
                    <a:pt x="9773" y="0"/>
                    <a:pt x="0" y="9773"/>
                    <a:pt x="0" y="21831"/>
                  </a:cubicBezTo>
                  <a:lnTo>
                    <a:pt x="0" y="48025"/>
                  </a:lnTo>
                  <a:cubicBezTo>
                    <a:pt x="0" y="60074"/>
                    <a:pt x="9773" y="69847"/>
                    <a:pt x="21831" y="69847"/>
                  </a:cubicBezTo>
                  <a:lnTo>
                    <a:pt x="82953" y="69847"/>
                  </a:lnTo>
                  <a:cubicBezTo>
                    <a:pt x="95002" y="69847"/>
                    <a:pt x="104775" y="60074"/>
                    <a:pt x="104775" y="48025"/>
                  </a:cubicBezTo>
                  <a:lnTo>
                    <a:pt x="104775" y="21831"/>
                  </a:lnTo>
                  <a:cubicBezTo>
                    <a:pt x="104775" y="9773"/>
                    <a:pt x="95002" y="0"/>
                    <a:pt x="82953" y="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 59">
              <a:extLst>
                <a:ext uri="{FF2B5EF4-FFF2-40B4-BE49-F238E27FC236}">
                  <a16:creationId xmlns:a16="http://schemas.microsoft.com/office/drawing/2014/main" id="{CB0EA403-086A-B2F3-897C-27F0EA2DAFC0}"/>
                </a:ext>
              </a:extLst>
            </p:cNvPr>
            <p:cNvSpPr/>
            <p:nvPr/>
          </p:nvSpPr>
          <p:spPr>
            <a:xfrm>
              <a:off x="6714441" y="3701297"/>
              <a:ext cx="61121" cy="52387"/>
            </a:xfrm>
            <a:custGeom>
              <a:avLst/>
              <a:gdLst>
                <a:gd name="connsiteX0" fmla="*/ 0 w 61121"/>
                <a:gd name="connsiteY0" fmla="*/ 52388 h 52387"/>
                <a:gd name="connsiteX1" fmla="*/ 0 w 61121"/>
                <a:gd name="connsiteY1" fmla="*/ 30559 h 52387"/>
                <a:gd name="connsiteX2" fmla="*/ 8954 w 61121"/>
                <a:gd name="connsiteY2" fmla="*/ 8951 h 52387"/>
                <a:gd name="connsiteX3" fmla="*/ 30556 w 61121"/>
                <a:gd name="connsiteY3" fmla="*/ 0 h 52387"/>
                <a:gd name="connsiteX4" fmla="*/ 30556 w 61121"/>
                <a:gd name="connsiteY4" fmla="*/ 0 h 52387"/>
                <a:gd name="connsiteX5" fmla="*/ 52168 w 61121"/>
                <a:gd name="connsiteY5" fmla="*/ 8951 h 52387"/>
                <a:gd name="connsiteX6" fmla="*/ 61122 w 61121"/>
                <a:gd name="connsiteY6" fmla="*/ 30559 h 52387"/>
                <a:gd name="connsiteX7" fmla="*/ 61122 w 61121"/>
                <a:gd name="connsiteY7" fmla="*/ 52388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21" h="52387">
                  <a:moveTo>
                    <a:pt x="0" y="52388"/>
                  </a:moveTo>
                  <a:lnTo>
                    <a:pt x="0" y="30559"/>
                  </a:lnTo>
                  <a:cubicBezTo>
                    <a:pt x="0" y="22454"/>
                    <a:pt x="3219" y="14682"/>
                    <a:pt x="8954" y="8951"/>
                  </a:cubicBezTo>
                  <a:cubicBezTo>
                    <a:pt x="14678" y="3219"/>
                    <a:pt x="22450" y="0"/>
                    <a:pt x="30556" y="0"/>
                  </a:cubicBezTo>
                  <a:lnTo>
                    <a:pt x="30556" y="0"/>
                  </a:lnTo>
                  <a:cubicBezTo>
                    <a:pt x="38662" y="0"/>
                    <a:pt x="46434" y="3219"/>
                    <a:pt x="52168" y="8951"/>
                  </a:cubicBezTo>
                  <a:cubicBezTo>
                    <a:pt x="57902" y="14682"/>
                    <a:pt x="61122" y="22454"/>
                    <a:pt x="61122" y="30559"/>
                  </a:cubicBezTo>
                  <a:lnTo>
                    <a:pt x="61122" y="52388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1" name="Rounded Rectangle 3">
            <a:extLst>
              <a:ext uri="{FF2B5EF4-FFF2-40B4-BE49-F238E27FC236}">
                <a16:creationId xmlns:a16="http://schemas.microsoft.com/office/drawing/2014/main" id="{BF5E04B0-6431-F200-B1AC-625E79BCDDE6}"/>
              </a:ext>
            </a:extLst>
          </p:cNvPr>
          <p:cNvSpPr/>
          <p:nvPr/>
        </p:nvSpPr>
        <p:spPr>
          <a:xfrm>
            <a:off x="11127534" y="5604438"/>
            <a:ext cx="464930" cy="46493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grpSp>
        <p:nvGrpSpPr>
          <p:cNvPr id="62" name="Рисунок 9">
            <a:extLst>
              <a:ext uri="{FF2B5EF4-FFF2-40B4-BE49-F238E27FC236}">
                <a16:creationId xmlns:a16="http://schemas.microsoft.com/office/drawing/2014/main" id="{ED54662F-24CB-C3F4-5D97-A9404A04DFA0}"/>
              </a:ext>
            </a:extLst>
          </p:cNvPr>
          <p:cNvGrpSpPr/>
          <p:nvPr/>
        </p:nvGrpSpPr>
        <p:grpSpPr>
          <a:xfrm>
            <a:off x="11252233" y="5746366"/>
            <a:ext cx="227582" cy="204472"/>
            <a:chOff x="6465600" y="3494757"/>
            <a:chExt cx="331783" cy="328774"/>
          </a:xfrm>
          <a:noFill/>
        </p:grpSpPr>
        <p:sp>
          <p:nvSpPr>
            <p:cNvPr id="63" name="Полилиния 62">
              <a:extLst>
                <a:ext uri="{FF2B5EF4-FFF2-40B4-BE49-F238E27FC236}">
                  <a16:creationId xmlns:a16="http://schemas.microsoft.com/office/drawing/2014/main" id="{EE41E397-97F8-4AB6-5282-4B6F95A4E1EB}"/>
                </a:ext>
              </a:extLst>
            </p:cNvPr>
            <p:cNvSpPr/>
            <p:nvPr/>
          </p:nvSpPr>
          <p:spPr>
            <a:xfrm>
              <a:off x="6526722" y="3695575"/>
              <a:ext cx="9525" cy="17463"/>
            </a:xfrm>
            <a:custGeom>
              <a:avLst/>
              <a:gdLst>
                <a:gd name="connsiteX0" fmla="*/ 0 w 9525"/>
                <a:gd name="connsiteY0" fmla="*/ 0 h 17463"/>
                <a:gd name="connsiteX1" fmla="*/ 0 w 9525"/>
                <a:gd name="connsiteY1" fmla="*/ 17463 h 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463">
                  <a:moveTo>
                    <a:pt x="0" y="0"/>
                  </a:moveTo>
                  <a:lnTo>
                    <a:pt x="0" y="1746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 63">
              <a:extLst>
                <a:ext uri="{FF2B5EF4-FFF2-40B4-BE49-F238E27FC236}">
                  <a16:creationId xmlns:a16="http://schemas.microsoft.com/office/drawing/2014/main" id="{C71EF546-E5E4-57E8-6E01-5D1774C26DDD}"/>
                </a:ext>
              </a:extLst>
            </p:cNvPr>
            <p:cNvSpPr/>
            <p:nvPr/>
          </p:nvSpPr>
          <p:spPr>
            <a:xfrm>
              <a:off x="6579109" y="3695575"/>
              <a:ext cx="9525" cy="17463"/>
            </a:xfrm>
            <a:custGeom>
              <a:avLst/>
              <a:gdLst>
                <a:gd name="connsiteX0" fmla="*/ 0 w 9525"/>
                <a:gd name="connsiteY0" fmla="*/ 0 h 17463"/>
                <a:gd name="connsiteX1" fmla="*/ 0 w 9525"/>
                <a:gd name="connsiteY1" fmla="*/ 17463 h 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463">
                  <a:moveTo>
                    <a:pt x="0" y="0"/>
                  </a:moveTo>
                  <a:lnTo>
                    <a:pt x="0" y="1746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 64">
              <a:extLst>
                <a:ext uri="{FF2B5EF4-FFF2-40B4-BE49-F238E27FC236}">
                  <a16:creationId xmlns:a16="http://schemas.microsoft.com/office/drawing/2014/main" id="{E5098F63-6073-E3B2-5F10-6F875248F7D8}"/>
                </a:ext>
              </a:extLst>
            </p:cNvPr>
            <p:cNvSpPr/>
            <p:nvPr/>
          </p:nvSpPr>
          <p:spPr>
            <a:xfrm>
              <a:off x="6640222" y="3564607"/>
              <a:ext cx="87315" cy="9525"/>
            </a:xfrm>
            <a:custGeom>
              <a:avLst/>
              <a:gdLst>
                <a:gd name="connsiteX0" fmla="*/ 0 w 87315"/>
                <a:gd name="connsiteY0" fmla="*/ 0 h 9525"/>
                <a:gd name="connsiteX1" fmla="*/ 87316 w 8731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15" h="9525">
                  <a:moveTo>
                    <a:pt x="0" y="0"/>
                  </a:moveTo>
                  <a:lnTo>
                    <a:pt x="87316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 65">
              <a:extLst>
                <a:ext uri="{FF2B5EF4-FFF2-40B4-BE49-F238E27FC236}">
                  <a16:creationId xmlns:a16="http://schemas.microsoft.com/office/drawing/2014/main" id="{B22532FC-0BDA-3DE9-3F01-770AA3B302A5}"/>
                </a:ext>
              </a:extLst>
            </p:cNvPr>
            <p:cNvSpPr/>
            <p:nvPr/>
          </p:nvSpPr>
          <p:spPr>
            <a:xfrm>
              <a:off x="6465600" y="3494757"/>
              <a:ext cx="314325" cy="139700"/>
            </a:xfrm>
            <a:custGeom>
              <a:avLst/>
              <a:gdLst>
                <a:gd name="connsiteX0" fmla="*/ 288131 w 314325"/>
                <a:gd name="connsiteY0" fmla="*/ 0 h 139700"/>
                <a:gd name="connsiteX1" fmla="*/ 26194 w 314325"/>
                <a:gd name="connsiteY1" fmla="*/ 0 h 139700"/>
                <a:gd name="connsiteX2" fmla="*/ 0 w 314325"/>
                <a:gd name="connsiteY2" fmla="*/ 26194 h 139700"/>
                <a:gd name="connsiteX3" fmla="*/ 0 w 314325"/>
                <a:gd name="connsiteY3" fmla="*/ 113507 h 139700"/>
                <a:gd name="connsiteX4" fmla="*/ 26194 w 314325"/>
                <a:gd name="connsiteY4" fmla="*/ 139700 h 139700"/>
                <a:gd name="connsiteX5" fmla="*/ 288131 w 314325"/>
                <a:gd name="connsiteY5" fmla="*/ 139700 h 139700"/>
                <a:gd name="connsiteX6" fmla="*/ 314325 w 314325"/>
                <a:gd name="connsiteY6" fmla="*/ 113507 h 139700"/>
                <a:gd name="connsiteX7" fmla="*/ 314325 w 314325"/>
                <a:gd name="connsiteY7" fmla="*/ 26194 h 139700"/>
                <a:gd name="connsiteX8" fmla="*/ 288131 w 314325"/>
                <a:gd name="connsiteY8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325" h="139700">
                  <a:moveTo>
                    <a:pt x="288131" y="0"/>
                  </a:moveTo>
                  <a:lnTo>
                    <a:pt x="26194" y="0"/>
                  </a:lnTo>
                  <a:cubicBezTo>
                    <a:pt x="11725" y="0"/>
                    <a:pt x="0" y="11727"/>
                    <a:pt x="0" y="26194"/>
                  </a:cubicBezTo>
                  <a:lnTo>
                    <a:pt x="0" y="113507"/>
                  </a:lnTo>
                  <a:cubicBezTo>
                    <a:pt x="0" y="127972"/>
                    <a:pt x="11725" y="139700"/>
                    <a:pt x="26194" y="139700"/>
                  </a:cubicBezTo>
                  <a:lnTo>
                    <a:pt x="288131" y="139700"/>
                  </a:lnTo>
                  <a:cubicBezTo>
                    <a:pt x="302600" y="139700"/>
                    <a:pt x="314325" y="127972"/>
                    <a:pt x="314325" y="113507"/>
                  </a:cubicBezTo>
                  <a:lnTo>
                    <a:pt x="314325" y="26194"/>
                  </a:lnTo>
                  <a:cubicBezTo>
                    <a:pt x="314325" y="11727"/>
                    <a:pt x="302600" y="0"/>
                    <a:pt x="288131" y="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 66">
              <a:extLst>
                <a:ext uri="{FF2B5EF4-FFF2-40B4-BE49-F238E27FC236}">
                  <a16:creationId xmlns:a16="http://schemas.microsoft.com/office/drawing/2014/main" id="{273269F0-9235-E4D5-9681-F81FCDDF9F5C}"/>
                </a:ext>
              </a:extLst>
            </p:cNvPr>
            <p:cNvSpPr/>
            <p:nvPr/>
          </p:nvSpPr>
          <p:spPr>
            <a:xfrm>
              <a:off x="6465600" y="3634457"/>
              <a:ext cx="157162" cy="139696"/>
            </a:xfrm>
            <a:custGeom>
              <a:avLst/>
              <a:gdLst>
                <a:gd name="connsiteX0" fmla="*/ 157163 w 157162"/>
                <a:gd name="connsiteY0" fmla="*/ 139696 h 139696"/>
                <a:gd name="connsiteX1" fmla="*/ 26194 w 157162"/>
                <a:gd name="connsiteY1" fmla="*/ 139696 h 139696"/>
                <a:gd name="connsiteX2" fmla="*/ 7668 w 157162"/>
                <a:gd name="connsiteY2" fmla="*/ 132029 h 139696"/>
                <a:gd name="connsiteX3" fmla="*/ 0 w 157162"/>
                <a:gd name="connsiteY3" fmla="*/ 113506 h 139696"/>
                <a:gd name="connsiteX4" fmla="*/ 0 w 157162"/>
                <a:gd name="connsiteY4" fmla="*/ 26194 h 139696"/>
                <a:gd name="connsiteX5" fmla="*/ 7668 w 157162"/>
                <a:gd name="connsiteY5" fmla="*/ 7671 h 139696"/>
                <a:gd name="connsiteX6" fmla="*/ 26194 w 157162"/>
                <a:gd name="connsiteY6" fmla="*/ 0 h 13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162" h="139696">
                  <a:moveTo>
                    <a:pt x="157163" y="139696"/>
                  </a:moveTo>
                  <a:lnTo>
                    <a:pt x="26194" y="139696"/>
                  </a:lnTo>
                  <a:cubicBezTo>
                    <a:pt x="19250" y="139696"/>
                    <a:pt x="12583" y="136944"/>
                    <a:pt x="7668" y="132029"/>
                  </a:cubicBezTo>
                  <a:cubicBezTo>
                    <a:pt x="2762" y="127116"/>
                    <a:pt x="0" y="120453"/>
                    <a:pt x="0" y="113506"/>
                  </a:cubicBezTo>
                  <a:lnTo>
                    <a:pt x="0" y="26194"/>
                  </a:lnTo>
                  <a:cubicBezTo>
                    <a:pt x="0" y="19246"/>
                    <a:pt x="2762" y="12583"/>
                    <a:pt x="7668" y="7671"/>
                  </a:cubicBezTo>
                  <a:cubicBezTo>
                    <a:pt x="12583" y="2759"/>
                    <a:pt x="19250" y="0"/>
                    <a:pt x="26194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:a16="http://schemas.microsoft.com/office/drawing/2014/main" id="{F5179261-FA33-D870-1DF8-01583A9B6F2C}"/>
                </a:ext>
              </a:extLst>
            </p:cNvPr>
            <p:cNvSpPr/>
            <p:nvPr/>
          </p:nvSpPr>
          <p:spPr>
            <a:xfrm>
              <a:off x="6526722" y="3555876"/>
              <a:ext cx="9525" cy="17462"/>
            </a:xfrm>
            <a:custGeom>
              <a:avLst/>
              <a:gdLst>
                <a:gd name="connsiteX0" fmla="*/ 0 w 9525"/>
                <a:gd name="connsiteY0" fmla="*/ 0 h 17462"/>
                <a:gd name="connsiteX1" fmla="*/ 0 w 9525"/>
                <a:gd name="connsiteY1" fmla="*/ 17462 h 1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462">
                  <a:moveTo>
                    <a:pt x="0" y="0"/>
                  </a:moveTo>
                  <a:lnTo>
                    <a:pt x="0" y="17462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2CB3B05C-F2FA-BF19-1701-F4E510234D78}"/>
                </a:ext>
              </a:extLst>
            </p:cNvPr>
            <p:cNvSpPr/>
            <p:nvPr/>
          </p:nvSpPr>
          <p:spPr>
            <a:xfrm>
              <a:off x="6579109" y="3555876"/>
              <a:ext cx="9525" cy="17462"/>
            </a:xfrm>
            <a:custGeom>
              <a:avLst/>
              <a:gdLst>
                <a:gd name="connsiteX0" fmla="*/ 0 w 9525"/>
                <a:gd name="connsiteY0" fmla="*/ 0 h 17462"/>
                <a:gd name="connsiteX1" fmla="*/ 0 w 9525"/>
                <a:gd name="connsiteY1" fmla="*/ 17462 h 1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462">
                  <a:moveTo>
                    <a:pt x="0" y="0"/>
                  </a:moveTo>
                  <a:lnTo>
                    <a:pt x="0" y="17462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A8D6BFAD-A16E-0515-988F-9D98D92D9E98}"/>
                </a:ext>
              </a:extLst>
            </p:cNvPr>
            <p:cNvSpPr/>
            <p:nvPr/>
          </p:nvSpPr>
          <p:spPr>
            <a:xfrm>
              <a:off x="6692609" y="3753685"/>
              <a:ext cx="104774" cy="69846"/>
            </a:xfrm>
            <a:custGeom>
              <a:avLst/>
              <a:gdLst>
                <a:gd name="connsiteX0" fmla="*/ 82953 w 104774"/>
                <a:gd name="connsiteY0" fmla="*/ 0 h 69846"/>
                <a:gd name="connsiteX1" fmla="*/ 21831 w 104774"/>
                <a:gd name="connsiteY1" fmla="*/ 0 h 69846"/>
                <a:gd name="connsiteX2" fmla="*/ 0 w 104774"/>
                <a:gd name="connsiteY2" fmla="*/ 21831 h 69846"/>
                <a:gd name="connsiteX3" fmla="*/ 0 w 104774"/>
                <a:gd name="connsiteY3" fmla="*/ 48025 h 69846"/>
                <a:gd name="connsiteX4" fmla="*/ 21831 w 104774"/>
                <a:gd name="connsiteY4" fmla="*/ 69847 h 69846"/>
                <a:gd name="connsiteX5" fmla="*/ 82953 w 104774"/>
                <a:gd name="connsiteY5" fmla="*/ 69847 h 69846"/>
                <a:gd name="connsiteX6" fmla="*/ 104775 w 104774"/>
                <a:gd name="connsiteY6" fmla="*/ 48025 h 69846"/>
                <a:gd name="connsiteX7" fmla="*/ 104775 w 104774"/>
                <a:gd name="connsiteY7" fmla="*/ 21831 h 69846"/>
                <a:gd name="connsiteX8" fmla="*/ 82953 w 104774"/>
                <a:gd name="connsiteY8" fmla="*/ 0 h 6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4" h="69846">
                  <a:moveTo>
                    <a:pt x="82953" y="0"/>
                  </a:moveTo>
                  <a:lnTo>
                    <a:pt x="21831" y="0"/>
                  </a:lnTo>
                  <a:cubicBezTo>
                    <a:pt x="9773" y="0"/>
                    <a:pt x="0" y="9773"/>
                    <a:pt x="0" y="21831"/>
                  </a:cubicBezTo>
                  <a:lnTo>
                    <a:pt x="0" y="48025"/>
                  </a:lnTo>
                  <a:cubicBezTo>
                    <a:pt x="0" y="60074"/>
                    <a:pt x="9773" y="69847"/>
                    <a:pt x="21831" y="69847"/>
                  </a:cubicBezTo>
                  <a:lnTo>
                    <a:pt x="82953" y="69847"/>
                  </a:lnTo>
                  <a:cubicBezTo>
                    <a:pt x="95002" y="69847"/>
                    <a:pt x="104775" y="60074"/>
                    <a:pt x="104775" y="48025"/>
                  </a:cubicBezTo>
                  <a:lnTo>
                    <a:pt x="104775" y="21831"/>
                  </a:lnTo>
                  <a:cubicBezTo>
                    <a:pt x="104775" y="9773"/>
                    <a:pt x="95002" y="0"/>
                    <a:pt x="82953" y="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8C5AF9E8-3D77-A365-38F0-7847067CFD05}"/>
                </a:ext>
              </a:extLst>
            </p:cNvPr>
            <p:cNvSpPr/>
            <p:nvPr/>
          </p:nvSpPr>
          <p:spPr>
            <a:xfrm>
              <a:off x="6714441" y="3701297"/>
              <a:ext cx="61121" cy="52387"/>
            </a:xfrm>
            <a:custGeom>
              <a:avLst/>
              <a:gdLst>
                <a:gd name="connsiteX0" fmla="*/ 0 w 61121"/>
                <a:gd name="connsiteY0" fmla="*/ 52388 h 52387"/>
                <a:gd name="connsiteX1" fmla="*/ 0 w 61121"/>
                <a:gd name="connsiteY1" fmla="*/ 30559 h 52387"/>
                <a:gd name="connsiteX2" fmla="*/ 8954 w 61121"/>
                <a:gd name="connsiteY2" fmla="*/ 8951 h 52387"/>
                <a:gd name="connsiteX3" fmla="*/ 30556 w 61121"/>
                <a:gd name="connsiteY3" fmla="*/ 0 h 52387"/>
                <a:gd name="connsiteX4" fmla="*/ 30556 w 61121"/>
                <a:gd name="connsiteY4" fmla="*/ 0 h 52387"/>
                <a:gd name="connsiteX5" fmla="*/ 52168 w 61121"/>
                <a:gd name="connsiteY5" fmla="*/ 8951 h 52387"/>
                <a:gd name="connsiteX6" fmla="*/ 61122 w 61121"/>
                <a:gd name="connsiteY6" fmla="*/ 30559 h 52387"/>
                <a:gd name="connsiteX7" fmla="*/ 61122 w 61121"/>
                <a:gd name="connsiteY7" fmla="*/ 52388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21" h="52387">
                  <a:moveTo>
                    <a:pt x="0" y="52388"/>
                  </a:moveTo>
                  <a:lnTo>
                    <a:pt x="0" y="30559"/>
                  </a:lnTo>
                  <a:cubicBezTo>
                    <a:pt x="0" y="22454"/>
                    <a:pt x="3219" y="14682"/>
                    <a:pt x="8954" y="8951"/>
                  </a:cubicBezTo>
                  <a:cubicBezTo>
                    <a:pt x="14678" y="3219"/>
                    <a:pt x="22450" y="0"/>
                    <a:pt x="30556" y="0"/>
                  </a:cubicBezTo>
                  <a:lnTo>
                    <a:pt x="30556" y="0"/>
                  </a:lnTo>
                  <a:cubicBezTo>
                    <a:pt x="38662" y="0"/>
                    <a:pt x="46434" y="3219"/>
                    <a:pt x="52168" y="8951"/>
                  </a:cubicBezTo>
                  <a:cubicBezTo>
                    <a:pt x="57902" y="14682"/>
                    <a:pt x="61122" y="22454"/>
                    <a:pt x="61122" y="30559"/>
                  </a:cubicBezTo>
                  <a:lnTo>
                    <a:pt x="61122" y="52388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8" name="Рисунок 72">
            <a:extLst>
              <a:ext uri="{FF2B5EF4-FFF2-40B4-BE49-F238E27FC236}">
                <a16:creationId xmlns:a16="http://schemas.microsoft.com/office/drawing/2014/main" id="{7538B967-D085-6EC1-F4C9-9A5780A69CB6}"/>
              </a:ext>
            </a:extLst>
          </p:cNvPr>
          <p:cNvGrpSpPr/>
          <p:nvPr/>
        </p:nvGrpSpPr>
        <p:grpSpPr>
          <a:xfrm>
            <a:off x="9905108" y="4636054"/>
            <a:ext cx="217392" cy="223433"/>
            <a:chOff x="7486028" y="5867515"/>
            <a:chExt cx="314325" cy="323059"/>
          </a:xfrm>
          <a:noFill/>
        </p:grpSpPr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86520518-DF22-511C-5452-63DD238FA5EC}"/>
                </a:ext>
              </a:extLst>
            </p:cNvPr>
            <p:cNvSpPr/>
            <p:nvPr/>
          </p:nvSpPr>
          <p:spPr>
            <a:xfrm>
              <a:off x="7643191" y="6077415"/>
              <a:ext cx="9525" cy="60769"/>
            </a:xfrm>
            <a:custGeom>
              <a:avLst/>
              <a:gdLst>
                <a:gd name="connsiteX0" fmla="*/ 0 w 9525"/>
                <a:gd name="connsiteY0" fmla="*/ 0 h 60769"/>
                <a:gd name="connsiteX1" fmla="*/ 0 w 9525"/>
                <a:gd name="connsiteY1" fmla="*/ 6077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0769">
                  <a:moveTo>
                    <a:pt x="0" y="0"/>
                  </a:moveTo>
                  <a:lnTo>
                    <a:pt x="0" y="6077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0732302B-6C3A-57FE-EAB9-78753008B5F0}"/>
                </a:ext>
              </a:extLst>
            </p:cNvPr>
            <p:cNvSpPr/>
            <p:nvPr/>
          </p:nvSpPr>
          <p:spPr>
            <a:xfrm>
              <a:off x="7669384" y="6164381"/>
              <a:ext cx="113509" cy="9525"/>
            </a:xfrm>
            <a:custGeom>
              <a:avLst/>
              <a:gdLst>
                <a:gd name="connsiteX0" fmla="*/ 0 w 113509"/>
                <a:gd name="connsiteY0" fmla="*/ 0 h 9525"/>
                <a:gd name="connsiteX1" fmla="*/ 113509 w 11350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509" h="9525">
                  <a:moveTo>
                    <a:pt x="0" y="0"/>
                  </a:moveTo>
                  <a:lnTo>
                    <a:pt x="11350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0DB5936D-EA7C-9DF3-6A99-B83480DA3B10}"/>
                </a:ext>
              </a:extLst>
            </p:cNvPr>
            <p:cNvSpPr/>
            <p:nvPr/>
          </p:nvSpPr>
          <p:spPr>
            <a:xfrm>
              <a:off x="7503487" y="6164381"/>
              <a:ext cx="113509" cy="9525"/>
            </a:xfrm>
            <a:custGeom>
              <a:avLst/>
              <a:gdLst>
                <a:gd name="connsiteX0" fmla="*/ 0 w 113509"/>
                <a:gd name="connsiteY0" fmla="*/ 0 h 9525"/>
                <a:gd name="connsiteX1" fmla="*/ 113509 w 11350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509" h="9525">
                  <a:moveTo>
                    <a:pt x="0" y="0"/>
                  </a:moveTo>
                  <a:lnTo>
                    <a:pt x="11350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C793F8F9-7E73-F36A-8B4A-24875B234A2F}"/>
                </a:ext>
              </a:extLst>
            </p:cNvPr>
            <p:cNvSpPr/>
            <p:nvPr/>
          </p:nvSpPr>
          <p:spPr>
            <a:xfrm>
              <a:off x="7547150" y="5911171"/>
              <a:ext cx="9525" cy="17463"/>
            </a:xfrm>
            <a:custGeom>
              <a:avLst/>
              <a:gdLst>
                <a:gd name="connsiteX0" fmla="*/ 0 w 9525"/>
                <a:gd name="connsiteY0" fmla="*/ 0 h 17463"/>
                <a:gd name="connsiteX1" fmla="*/ 0 w 9525"/>
                <a:gd name="connsiteY1" fmla="*/ 17463 h 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463">
                  <a:moveTo>
                    <a:pt x="0" y="0"/>
                  </a:moveTo>
                  <a:lnTo>
                    <a:pt x="0" y="1746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6B3AE3B9-EFC3-E6F3-DF8E-3EBF6A821AC9}"/>
                </a:ext>
              </a:extLst>
            </p:cNvPr>
            <p:cNvSpPr/>
            <p:nvPr/>
          </p:nvSpPr>
          <p:spPr>
            <a:xfrm>
              <a:off x="7599537" y="5911171"/>
              <a:ext cx="9525" cy="17463"/>
            </a:xfrm>
            <a:custGeom>
              <a:avLst/>
              <a:gdLst>
                <a:gd name="connsiteX0" fmla="*/ 0 w 9525"/>
                <a:gd name="connsiteY0" fmla="*/ 0 h 17463"/>
                <a:gd name="connsiteX1" fmla="*/ 0 w 9525"/>
                <a:gd name="connsiteY1" fmla="*/ 17463 h 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463">
                  <a:moveTo>
                    <a:pt x="0" y="0"/>
                  </a:moveTo>
                  <a:lnTo>
                    <a:pt x="0" y="1746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00AA3C8B-C701-89F5-1D4A-3F383BBE32D7}"/>
                </a:ext>
              </a:extLst>
            </p:cNvPr>
            <p:cNvSpPr/>
            <p:nvPr/>
          </p:nvSpPr>
          <p:spPr>
            <a:xfrm>
              <a:off x="7651925" y="5919903"/>
              <a:ext cx="96040" cy="9525"/>
            </a:xfrm>
            <a:custGeom>
              <a:avLst/>
              <a:gdLst>
                <a:gd name="connsiteX0" fmla="*/ 0 w 96040"/>
                <a:gd name="connsiteY0" fmla="*/ 0 h 9525"/>
                <a:gd name="connsiteX1" fmla="*/ 96041 w 9604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040" h="9525">
                  <a:moveTo>
                    <a:pt x="0" y="0"/>
                  </a:moveTo>
                  <a:lnTo>
                    <a:pt x="9604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0792407A-E85A-287D-770F-307C1729CEDB}"/>
                </a:ext>
              </a:extLst>
            </p:cNvPr>
            <p:cNvSpPr/>
            <p:nvPr/>
          </p:nvSpPr>
          <p:spPr>
            <a:xfrm>
              <a:off x="7547150" y="6015946"/>
              <a:ext cx="9525" cy="17463"/>
            </a:xfrm>
            <a:custGeom>
              <a:avLst/>
              <a:gdLst>
                <a:gd name="connsiteX0" fmla="*/ 0 w 9525"/>
                <a:gd name="connsiteY0" fmla="*/ 0 h 17463"/>
                <a:gd name="connsiteX1" fmla="*/ 0 w 9525"/>
                <a:gd name="connsiteY1" fmla="*/ 17463 h 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463">
                  <a:moveTo>
                    <a:pt x="0" y="0"/>
                  </a:moveTo>
                  <a:lnTo>
                    <a:pt x="0" y="1746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93180DD7-CA56-BBB6-EE6B-CF0263A5E83E}"/>
                </a:ext>
              </a:extLst>
            </p:cNvPr>
            <p:cNvSpPr/>
            <p:nvPr/>
          </p:nvSpPr>
          <p:spPr>
            <a:xfrm>
              <a:off x="7599537" y="6015946"/>
              <a:ext cx="9525" cy="17463"/>
            </a:xfrm>
            <a:custGeom>
              <a:avLst/>
              <a:gdLst>
                <a:gd name="connsiteX0" fmla="*/ 0 w 9525"/>
                <a:gd name="connsiteY0" fmla="*/ 0 h 17463"/>
                <a:gd name="connsiteX1" fmla="*/ 0 w 9525"/>
                <a:gd name="connsiteY1" fmla="*/ 17463 h 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463">
                  <a:moveTo>
                    <a:pt x="0" y="0"/>
                  </a:moveTo>
                  <a:lnTo>
                    <a:pt x="0" y="1746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3C17294A-EE48-8B2E-8B77-C291AFC2FEBD}"/>
                </a:ext>
              </a:extLst>
            </p:cNvPr>
            <p:cNvSpPr/>
            <p:nvPr/>
          </p:nvSpPr>
          <p:spPr>
            <a:xfrm>
              <a:off x="7651925" y="6024678"/>
              <a:ext cx="96040" cy="9525"/>
            </a:xfrm>
            <a:custGeom>
              <a:avLst/>
              <a:gdLst>
                <a:gd name="connsiteX0" fmla="*/ 0 w 96040"/>
                <a:gd name="connsiteY0" fmla="*/ 0 h 9525"/>
                <a:gd name="connsiteX1" fmla="*/ 96041 w 9604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040" h="9525">
                  <a:moveTo>
                    <a:pt x="0" y="0"/>
                  </a:moveTo>
                  <a:lnTo>
                    <a:pt x="9604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41042C77-7517-CF05-62BE-717EC276716C}"/>
                </a:ext>
              </a:extLst>
            </p:cNvPr>
            <p:cNvSpPr/>
            <p:nvPr/>
          </p:nvSpPr>
          <p:spPr>
            <a:xfrm>
              <a:off x="7486028" y="5972290"/>
              <a:ext cx="314325" cy="104775"/>
            </a:xfrm>
            <a:custGeom>
              <a:avLst/>
              <a:gdLst>
                <a:gd name="connsiteX0" fmla="*/ 288131 w 314325"/>
                <a:gd name="connsiteY0" fmla="*/ 0 h 104775"/>
                <a:gd name="connsiteX1" fmla="*/ 26194 w 314325"/>
                <a:gd name="connsiteY1" fmla="*/ 0 h 104775"/>
                <a:gd name="connsiteX2" fmla="*/ 0 w 314325"/>
                <a:gd name="connsiteY2" fmla="*/ 26194 h 104775"/>
                <a:gd name="connsiteX3" fmla="*/ 0 w 314325"/>
                <a:gd name="connsiteY3" fmla="*/ 78581 h 104775"/>
                <a:gd name="connsiteX4" fmla="*/ 26194 w 314325"/>
                <a:gd name="connsiteY4" fmla="*/ 104775 h 104775"/>
                <a:gd name="connsiteX5" fmla="*/ 288131 w 314325"/>
                <a:gd name="connsiteY5" fmla="*/ 104775 h 104775"/>
                <a:gd name="connsiteX6" fmla="*/ 314325 w 314325"/>
                <a:gd name="connsiteY6" fmla="*/ 78581 h 104775"/>
                <a:gd name="connsiteX7" fmla="*/ 314325 w 314325"/>
                <a:gd name="connsiteY7" fmla="*/ 26194 h 104775"/>
                <a:gd name="connsiteX8" fmla="*/ 288131 w 314325"/>
                <a:gd name="connsiteY8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325" h="104775">
                  <a:moveTo>
                    <a:pt x="288131" y="0"/>
                  </a:moveTo>
                  <a:lnTo>
                    <a:pt x="26194" y="0"/>
                  </a:lnTo>
                  <a:cubicBezTo>
                    <a:pt x="11725" y="0"/>
                    <a:pt x="0" y="11727"/>
                    <a:pt x="0" y="26194"/>
                  </a:cubicBezTo>
                  <a:lnTo>
                    <a:pt x="0" y="78581"/>
                  </a:lnTo>
                  <a:cubicBezTo>
                    <a:pt x="0" y="93048"/>
                    <a:pt x="11725" y="104775"/>
                    <a:pt x="26194" y="104775"/>
                  </a:cubicBezTo>
                  <a:lnTo>
                    <a:pt x="288131" y="104775"/>
                  </a:lnTo>
                  <a:cubicBezTo>
                    <a:pt x="302600" y="104775"/>
                    <a:pt x="314325" y="93048"/>
                    <a:pt x="314325" y="78581"/>
                  </a:cubicBezTo>
                  <a:lnTo>
                    <a:pt x="314325" y="26194"/>
                  </a:lnTo>
                  <a:cubicBezTo>
                    <a:pt x="314325" y="11727"/>
                    <a:pt x="302600" y="0"/>
                    <a:pt x="288131" y="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8B458B81-0CEE-4B23-6CBA-A4CB118611C5}"/>
                </a:ext>
              </a:extLst>
            </p:cNvPr>
            <p:cNvSpPr/>
            <p:nvPr/>
          </p:nvSpPr>
          <p:spPr>
            <a:xfrm>
              <a:off x="7486028" y="5867515"/>
              <a:ext cx="314325" cy="104775"/>
            </a:xfrm>
            <a:custGeom>
              <a:avLst/>
              <a:gdLst>
                <a:gd name="connsiteX0" fmla="*/ 288131 w 314325"/>
                <a:gd name="connsiteY0" fmla="*/ 0 h 104775"/>
                <a:gd name="connsiteX1" fmla="*/ 26194 w 314325"/>
                <a:gd name="connsiteY1" fmla="*/ 0 h 104775"/>
                <a:gd name="connsiteX2" fmla="*/ 0 w 314325"/>
                <a:gd name="connsiteY2" fmla="*/ 26194 h 104775"/>
                <a:gd name="connsiteX3" fmla="*/ 0 w 314325"/>
                <a:gd name="connsiteY3" fmla="*/ 78581 h 104775"/>
                <a:gd name="connsiteX4" fmla="*/ 26194 w 314325"/>
                <a:gd name="connsiteY4" fmla="*/ 104775 h 104775"/>
                <a:gd name="connsiteX5" fmla="*/ 288131 w 314325"/>
                <a:gd name="connsiteY5" fmla="*/ 104775 h 104775"/>
                <a:gd name="connsiteX6" fmla="*/ 314325 w 314325"/>
                <a:gd name="connsiteY6" fmla="*/ 78581 h 104775"/>
                <a:gd name="connsiteX7" fmla="*/ 314325 w 314325"/>
                <a:gd name="connsiteY7" fmla="*/ 26194 h 104775"/>
                <a:gd name="connsiteX8" fmla="*/ 288131 w 314325"/>
                <a:gd name="connsiteY8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325" h="104775">
                  <a:moveTo>
                    <a:pt x="288131" y="0"/>
                  </a:moveTo>
                  <a:lnTo>
                    <a:pt x="26194" y="0"/>
                  </a:lnTo>
                  <a:cubicBezTo>
                    <a:pt x="11725" y="0"/>
                    <a:pt x="0" y="11727"/>
                    <a:pt x="0" y="26194"/>
                  </a:cubicBezTo>
                  <a:lnTo>
                    <a:pt x="0" y="78581"/>
                  </a:lnTo>
                  <a:cubicBezTo>
                    <a:pt x="0" y="93048"/>
                    <a:pt x="11725" y="104775"/>
                    <a:pt x="26194" y="104775"/>
                  </a:cubicBezTo>
                  <a:lnTo>
                    <a:pt x="288131" y="104775"/>
                  </a:lnTo>
                  <a:cubicBezTo>
                    <a:pt x="302600" y="104775"/>
                    <a:pt x="314325" y="93048"/>
                    <a:pt x="314325" y="78581"/>
                  </a:cubicBezTo>
                  <a:lnTo>
                    <a:pt x="314325" y="26194"/>
                  </a:lnTo>
                  <a:cubicBezTo>
                    <a:pt x="314325" y="11727"/>
                    <a:pt x="302600" y="0"/>
                    <a:pt x="288131" y="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A055B44E-43BA-858A-F67C-65C812978447}"/>
                </a:ext>
              </a:extLst>
            </p:cNvPr>
            <p:cNvSpPr/>
            <p:nvPr/>
          </p:nvSpPr>
          <p:spPr>
            <a:xfrm>
              <a:off x="7616997" y="6138184"/>
              <a:ext cx="52387" cy="52390"/>
            </a:xfrm>
            <a:custGeom>
              <a:avLst/>
              <a:gdLst>
                <a:gd name="connsiteX0" fmla="*/ 26194 w 52387"/>
                <a:gd name="connsiteY0" fmla="*/ 52390 h 52390"/>
                <a:gd name="connsiteX1" fmla="*/ 52388 w 52387"/>
                <a:gd name="connsiteY1" fmla="*/ 26197 h 52390"/>
                <a:gd name="connsiteX2" fmla="*/ 26194 w 52387"/>
                <a:gd name="connsiteY2" fmla="*/ 0 h 52390"/>
                <a:gd name="connsiteX3" fmla="*/ 0 w 52387"/>
                <a:gd name="connsiteY3" fmla="*/ 26197 h 52390"/>
                <a:gd name="connsiteX4" fmla="*/ 26194 w 52387"/>
                <a:gd name="connsiteY4" fmla="*/ 52390 h 5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7" h="52390">
                  <a:moveTo>
                    <a:pt x="26194" y="52390"/>
                  </a:moveTo>
                  <a:cubicBezTo>
                    <a:pt x="40662" y="52390"/>
                    <a:pt x="52388" y="40656"/>
                    <a:pt x="52388" y="26197"/>
                  </a:cubicBezTo>
                  <a:cubicBezTo>
                    <a:pt x="52388" y="11728"/>
                    <a:pt x="40662" y="0"/>
                    <a:pt x="26194" y="0"/>
                  </a:cubicBezTo>
                  <a:cubicBezTo>
                    <a:pt x="11725" y="0"/>
                    <a:pt x="0" y="11728"/>
                    <a:pt x="0" y="26197"/>
                  </a:cubicBezTo>
                  <a:cubicBezTo>
                    <a:pt x="0" y="40656"/>
                    <a:pt x="11725" y="52390"/>
                    <a:pt x="26194" y="5239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C570A00-47F3-3DB4-0E38-9BD8EFB61030}"/>
              </a:ext>
            </a:extLst>
          </p:cNvPr>
          <p:cNvGrpSpPr/>
          <p:nvPr/>
        </p:nvGrpSpPr>
        <p:grpSpPr>
          <a:xfrm>
            <a:off x="6585790" y="3967094"/>
            <a:ext cx="460230" cy="363903"/>
            <a:chOff x="6585790" y="3967094"/>
            <a:chExt cx="460230" cy="363903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EEEA42DF-80DC-C86E-2F76-4228B7648B47}"/>
                </a:ext>
              </a:extLst>
            </p:cNvPr>
            <p:cNvSpPr/>
            <p:nvPr/>
          </p:nvSpPr>
          <p:spPr>
            <a:xfrm>
              <a:off x="6585790" y="4202561"/>
              <a:ext cx="460230" cy="128436"/>
            </a:xfrm>
            <a:custGeom>
              <a:avLst/>
              <a:gdLst>
                <a:gd name="connsiteX0" fmla="*/ 460231 w 460230"/>
                <a:gd name="connsiteY0" fmla="*/ 64218 h 128436"/>
                <a:gd name="connsiteX1" fmla="*/ 444176 w 460230"/>
                <a:gd name="connsiteY1" fmla="*/ 80273 h 128436"/>
                <a:gd name="connsiteX2" fmla="*/ 294334 w 460230"/>
                <a:gd name="connsiteY2" fmla="*/ 80273 h 128436"/>
                <a:gd name="connsiteX3" fmla="*/ 294334 w 460230"/>
                <a:gd name="connsiteY3" fmla="*/ 85624 h 128436"/>
                <a:gd name="connsiteX4" fmla="*/ 251521 w 460230"/>
                <a:gd name="connsiteY4" fmla="*/ 128437 h 128436"/>
                <a:gd name="connsiteX5" fmla="*/ 123085 w 460230"/>
                <a:gd name="connsiteY5" fmla="*/ 128437 h 128436"/>
                <a:gd name="connsiteX6" fmla="*/ 80273 w 460230"/>
                <a:gd name="connsiteY6" fmla="*/ 85624 h 128436"/>
                <a:gd name="connsiteX7" fmla="*/ 80273 w 460230"/>
                <a:gd name="connsiteY7" fmla="*/ 80273 h 128436"/>
                <a:gd name="connsiteX8" fmla="*/ 16055 w 460230"/>
                <a:gd name="connsiteY8" fmla="*/ 80273 h 128436"/>
                <a:gd name="connsiteX9" fmla="*/ 0 w 460230"/>
                <a:gd name="connsiteY9" fmla="*/ 64218 h 128436"/>
                <a:gd name="connsiteX10" fmla="*/ 16055 w 460230"/>
                <a:gd name="connsiteY10" fmla="*/ 48164 h 128436"/>
                <a:gd name="connsiteX11" fmla="*/ 80273 w 460230"/>
                <a:gd name="connsiteY11" fmla="*/ 48164 h 128436"/>
                <a:gd name="connsiteX12" fmla="*/ 80273 w 460230"/>
                <a:gd name="connsiteY12" fmla="*/ 42812 h 128436"/>
                <a:gd name="connsiteX13" fmla="*/ 123085 w 460230"/>
                <a:gd name="connsiteY13" fmla="*/ 0 h 128436"/>
                <a:gd name="connsiteX14" fmla="*/ 251521 w 460230"/>
                <a:gd name="connsiteY14" fmla="*/ 0 h 128436"/>
                <a:gd name="connsiteX15" fmla="*/ 294334 w 460230"/>
                <a:gd name="connsiteY15" fmla="*/ 42812 h 128436"/>
                <a:gd name="connsiteX16" fmla="*/ 294334 w 460230"/>
                <a:gd name="connsiteY16" fmla="*/ 48164 h 128436"/>
                <a:gd name="connsiteX17" fmla="*/ 444176 w 460230"/>
                <a:gd name="connsiteY17" fmla="*/ 48164 h 128436"/>
                <a:gd name="connsiteX18" fmla="*/ 460231 w 460230"/>
                <a:gd name="connsiteY18" fmla="*/ 64218 h 12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0230" h="128436">
                  <a:moveTo>
                    <a:pt x="460231" y="64218"/>
                  </a:moveTo>
                  <a:cubicBezTo>
                    <a:pt x="460231" y="72995"/>
                    <a:pt x="452953" y="80273"/>
                    <a:pt x="444176" y="80273"/>
                  </a:cubicBezTo>
                  <a:lnTo>
                    <a:pt x="294334" y="80273"/>
                  </a:lnTo>
                  <a:lnTo>
                    <a:pt x="294334" y="85624"/>
                  </a:lnTo>
                  <a:cubicBezTo>
                    <a:pt x="294334" y="117733"/>
                    <a:pt x="275068" y="128437"/>
                    <a:pt x="251521" y="128437"/>
                  </a:cubicBezTo>
                  <a:lnTo>
                    <a:pt x="123085" y="128437"/>
                  </a:lnTo>
                  <a:cubicBezTo>
                    <a:pt x="99538" y="128437"/>
                    <a:pt x="80273" y="117733"/>
                    <a:pt x="80273" y="85624"/>
                  </a:cubicBezTo>
                  <a:lnTo>
                    <a:pt x="80273" y="80273"/>
                  </a:lnTo>
                  <a:lnTo>
                    <a:pt x="16055" y="80273"/>
                  </a:lnTo>
                  <a:cubicBezTo>
                    <a:pt x="7278" y="80273"/>
                    <a:pt x="0" y="72995"/>
                    <a:pt x="0" y="64218"/>
                  </a:cubicBezTo>
                  <a:cubicBezTo>
                    <a:pt x="0" y="55442"/>
                    <a:pt x="7278" y="48164"/>
                    <a:pt x="16055" y="48164"/>
                  </a:cubicBezTo>
                  <a:lnTo>
                    <a:pt x="80273" y="48164"/>
                  </a:lnTo>
                  <a:lnTo>
                    <a:pt x="80273" y="42812"/>
                  </a:lnTo>
                  <a:cubicBezTo>
                    <a:pt x="80273" y="10703"/>
                    <a:pt x="99538" y="0"/>
                    <a:pt x="123085" y="0"/>
                  </a:cubicBezTo>
                  <a:lnTo>
                    <a:pt x="251521" y="0"/>
                  </a:lnTo>
                  <a:cubicBezTo>
                    <a:pt x="275068" y="0"/>
                    <a:pt x="294334" y="10703"/>
                    <a:pt x="294334" y="42812"/>
                  </a:cubicBezTo>
                  <a:lnTo>
                    <a:pt x="294334" y="48164"/>
                  </a:lnTo>
                  <a:lnTo>
                    <a:pt x="444176" y="48164"/>
                  </a:lnTo>
                  <a:cubicBezTo>
                    <a:pt x="452953" y="48164"/>
                    <a:pt x="460231" y="55442"/>
                    <a:pt x="460231" y="64218"/>
                  </a:cubicBezTo>
                  <a:close/>
                </a:path>
              </a:pathLst>
            </a:custGeom>
            <a:solidFill>
              <a:srgbClr val="F0F0F6"/>
            </a:solidFill>
            <a:ln w="21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185A7162-A5B2-C945-92A5-5CA9F1E5F375}"/>
                </a:ext>
              </a:extLst>
            </p:cNvPr>
            <p:cNvSpPr/>
            <p:nvPr/>
          </p:nvSpPr>
          <p:spPr>
            <a:xfrm>
              <a:off x="6585790" y="3967094"/>
              <a:ext cx="460230" cy="128436"/>
            </a:xfrm>
            <a:custGeom>
              <a:avLst/>
              <a:gdLst>
                <a:gd name="connsiteX0" fmla="*/ 460231 w 460230"/>
                <a:gd name="connsiteY0" fmla="*/ 64218 h 128436"/>
                <a:gd name="connsiteX1" fmla="*/ 444176 w 460230"/>
                <a:gd name="connsiteY1" fmla="*/ 80273 h 128436"/>
                <a:gd name="connsiteX2" fmla="*/ 379958 w 460230"/>
                <a:gd name="connsiteY2" fmla="*/ 80273 h 128436"/>
                <a:gd name="connsiteX3" fmla="*/ 379958 w 460230"/>
                <a:gd name="connsiteY3" fmla="*/ 85624 h 128436"/>
                <a:gd name="connsiteX4" fmla="*/ 337146 w 460230"/>
                <a:gd name="connsiteY4" fmla="*/ 128437 h 128436"/>
                <a:gd name="connsiteX5" fmla="*/ 208709 w 460230"/>
                <a:gd name="connsiteY5" fmla="*/ 128437 h 128436"/>
                <a:gd name="connsiteX6" fmla="*/ 165897 w 460230"/>
                <a:gd name="connsiteY6" fmla="*/ 85624 h 128436"/>
                <a:gd name="connsiteX7" fmla="*/ 165897 w 460230"/>
                <a:gd name="connsiteY7" fmla="*/ 80273 h 128436"/>
                <a:gd name="connsiteX8" fmla="*/ 16055 w 460230"/>
                <a:gd name="connsiteY8" fmla="*/ 80273 h 128436"/>
                <a:gd name="connsiteX9" fmla="*/ 0 w 460230"/>
                <a:gd name="connsiteY9" fmla="*/ 64218 h 128436"/>
                <a:gd name="connsiteX10" fmla="*/ 16055 w 460230"/>
                <a:gd name="connsiteY10" fmla="*/ 48164 h 128436"/>
                <a:gd name="connsiteX11" fmla="*/ 165897 w 460230"/>
                <a:gd name="connsiteY11" fmla="*/ 48164 h 128436"/>
                <a:gd name="connsiteX12" fmla="*/ 165897 w 460230"/>
                <a:gd name="connsiteY12" fmla="*/ 42812 h 128436"/>
                <a:gd name="connsiteX13" fmla="*/ 208709 w 460230"/>
                <a:gd name="connsiteY13" fmla="*/ 0 h 128436"/>
                <a:gd name="connsiteX14" fmla="*/ 337146 w 460230"/>
                <a:gd name="connsiteY14" fmla="*/ 0 h 128436"/>
                <a:gd name="connsiteX15" fmla="*/ 379958 w 460230"/>
                <a:gd name="connsiteY15" fmla="*/ 42812 h 128436"/>
                <a:gd name="connsiteX16" fmla="*/ 379958 w 460230"/>
                <a:gd name="connsiteY16" fmla="*/ 48164 h 128436"/>
                <a:gd name="connsiteX17" fmla="*/ 444176 w 460230"/>
                <a:gd name="connsiteY17" fmla="*/ 48164 h 128436"/>
                <a:gd name="connsiteX18" fmla="*/ 460231 w 460230"/>
                <a:gd name="connsiteY18" fmla="*/ 64218 h 12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0230" h="128436">
                  <a:moveTo>
                    <a:pt x="460231" y="64218"/>
                  </a:moveTo>
                  <a:cubicBezTo>
                    <a:pt x="460231" y="72995"/>
                    <a:pt x="452953" y="80273"/>
                    <a:pt x="444176" y="80273"/>
                  </a:cubicBezTo>
                  <a:lnTo>
                    <a:pt x="379958" y="80273"/>
                  </a:lnTo>
                  <a:lnTo>
                    <a:pt x="379958" y="85624"/>
                  </a:lnTo>
                  <a:cubicBezTo>
                    <a:pt x="379958" y="117733"/>
                    <a:pt x="360693" y="128437"/>
                    <a:pt x="337146" y="128437"/>
                  </a:cubicBezTo>
                  <a:lnTo>
                    <a:pt x="208709" y="128437"/>
                  </a:lnTo>
                  <a:cubicBezTo>
                    <a:pt x="185163" y="128437"/>
                    <a:pt x="165897" y="117733"/>
                    <a:pt x="165897" y="85624"/>
                  </a:cubicBezTo>
                  <a:lnTo>
                    <a:pt x="165897" y="80273"/>
                  </a:lnTo>
                  <a:lnTo>
                    <a:pt x="16055" y="80273"/>
                  </a:lnTo>
                  <a:cubicBezTo>
                    <a:pt x="7278" y="80273"/>
                    <a:pt x="0" y="72995"/>
                    <a:pt x="0" y="64218"/>
                  </a:cubicBezTo>
                  <a:cubicBezTo>
                    <a:pt x="0" y="55442"/>
                    <a:pt x="7278" y="48164"/>
                    <a:pt x="16055" y="48164"/>
                  </a:cubicBezTo>
                  <a:lnTo>
                    <a:pt x="165897" y="48164"/>
                  </a:lnTo>
                  <a:lnTo>
                    <a:pt x="165897" y="42812"/>
                  </a:lnTo>
                  <a:cubicBezTo>
                    <a:pt x="165897" y="10703"/>
                    <a:pt x="185163" y="0"/>
                    <a:pt x="208709" y="0"/>
                  </a:cubicBezTo>
                  <a:lnTo>
                    <a:pt x="337146" y="0"/>
                  </a:lnTo>
                  <a:cubicBezTo>
                    <a:pt x="360693" y="0"/>
                    <a:pt x="379958" y="10703"/>
                    <a:pt x="379958" y="42812"/>
                  </a:cubicBezTo>
                  <a:lnTo>
                    <a:pt x="379958" y="48164"/>
                  </a:lnTo>
                  <a:lnTo>
                    <a:pt x="444176" y="48164"/>
                  </a:lnTo>
                  <a:cubicBezTo>
                    <a:pt x="452953" y="48164"/>
                    <a:pt x="460231" y="55442"/>
                    <a:pt x="460231" y="64218"/>
                  </a:cubicBezTo>
                  <a:close/>
                </a:path>
              </a:pathLst>
            </a:custGeom>
            <a:solidFill>
              <a:srgbClr val="F0F0F6"/>
            </a:solidFill>
            <a:ln w="210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4" name="Рисунок 72">
            <a:extLst>
              <a:ext uri="{FF2B5EF4-FFF2-40B4-BE49-F238E27FC236}">
                <a16:creationId xmlns:a16="http://schemas.microsoft.com/office/drawing/2014/main" id="{5120733D-6011-ED18-4B37-E3F8C23B81C9}"/>
              </a:ext>
            </a:extLst>
          </p:cNvPr>
          <p:cNvSpPr/>
          <p:nvPr/>
        </p:nvSpPr>
        <p:spPr>
          <a:xfrm>
            <a:off x="5329127" y="5954146"/>
            <a:ext cx="365188" cy="409659"/>
          </a:xfrm>
          <a:custGeom>
            <a:avLst/>
            <a:gdLst>
              <a:gd name="connsiteX0" fmla="*/ 365188 w 365188"/>
              <a:gd name="connsiteY0" fmla="*/ 186744 h 409659"/>
              <a:gd name="connsiteX1" fmla="*/ 365188 w 365188"/>
              <a:gd name="connsiteY1" fmla="*/ 96779 h 409659"/>
              <a:gd name="connsiteX2" fmla="*/ 336703 w 365188"/>
              <a:gd name="connsiteY2" fmla="*/ 54563 h 409659"/>
              <a:gd name="connsiteX3" fmla="*/ 222555 w 365188"/>
              <a:gd name="connsiteY3" fmla="*/ 7839 h 409659"/>
              <a:gd name="connsiteX4" fmla="*/ 142427 w 365188"/>
              <a:gd name="connsiteY4" fmla="*/ 7839 h 409659"/>
              <a:gd name="connsiteX5" fmla="*/ 28281 w 365188"/>
              <a:gd name="connsiteY5" fmla="*/ 54563 h 409659"/>
              <a:gd name="connsiteX6" fmla="*/ 0 w 365188"/>
              <a:gd name="connsiteY6" fmla="*/ 96779 h 409659"/>
              <a:gd name="connsiteX7" fmla="*/ 0 w 365188"/>
              <a:gd name="connsiteY7" fmla="*/ 186744 h 409659"/>
              <a:gd name="connsiteX8" fmla="*/ 172142 w 365188"/>
              <a:gd name="connsiteY8" fmla="*/ 408276 h 409659"/>
              <a:gd name="connsiteX9" fmla="*/ 193045 w 365188"/>
              <a:gd name="connsiteY9" fmla="*/ 408276 h 409659"/>
              <a:gd name="connsiteX10" fmla="*/ 365188 w 365188"/>
              <a:gd name="connsiteY10" fmla="*/ 186744 h 409659"/>
              <a:gd name="connsiteX11" fmla="*/ 197964 w 365188"/>
              <a:gd name="connsiteY11" fmla="*/ 222607 h 409659"/>
              <a:gd name="connsiteX12" fmla="*/ 197964 w 365188"/>
              <a:gd name="connsiteY12" fmla="*/ 276504 h 409659"/>
              <a:gd name="connsiteX13" fmla="*/ 182594 w 365188"/>
              <a:gd name="connsiteY13" fmla="*/ 291874 h 409659"/>
              <a:gd name="connsiteX14" fmla="*/ 167224 w 365188"/>
              <a:gd name="connsiteY14" fmla="*/ 276504 h 409659"/>
              <a:gd name="connsiteX15" fmla="*/ 167224 w 365188"/>
              <a:gd name="connsiteY15" fmla="*/ 222607 h 409659"/>
              <a:gd name="connsiteX16" fmla="*/ 131361 w 365188"/>
              <a:gd name="connsiteY16" fmla="*/ 174038 h 409659"/>
              <a:gd name="connsiteX17" fmla="*/ 182594 w 365188"/>
              <a:gd name="connsiteY17" fmla="*/ 122806 h 409659"/>
              <a:gd name="connsiteX18" fmla="*/ 233827 w 365188"/>
              <a:gd name="connsiteY18" fmla="*/ 174038 h 409659"/>
              <a:gd name="connsiteX19" fmla="*/ 197964 w 365188"/>
              <a:gd name="connsiteY19" fmla="*/ 222607 h 409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5188" h="409659">
                <a:moveTo>
                  <a:pt x="365188" y="186744"/>
                </a:moveTo>
                <a:lnTo>
                  <a:pt x="365188" y="96779"/>
                </a:lnTo>
                <a:cubicBezTo>
                  <a:pt x="365188" y="79975"/>
                  <a:pt x="352482" y="60916"/>
                  <a:pt x="336703" y="54563"/>
                </a:cubicBezTo>
                <a:lnTo>
                  <a:pt x="222555" y="7839"/>
                </a:lnTo>
                <a:cubicBezTo>
                  <a:pt x="196939" y="-2613"/>
                  <a:pt x="168043" y="-2613"/>
                  <a:pt x="142427" y="7839"/>
                </a:cubicBezTo>
                <a:lnTo>
                  <a:pt x="28281" y="54563"/>
                </a:lnTo>
                <a:cubicBezTo>
                  <a:pt x="12706" y="60916"/>
                  <a:pt x="0" y="79975"/>
                  <a:pt x="0" y="96779"/>
                </a:cubicBezTo>
                <a:lnTo>
                  <a:pt x="0" y="186744"/>
                </a:lnTo>
                <a:cubicBezTo>
                  <a:pt x="0" y="286956"/>
                  <a:pt x="72751" y="380815"/>
                  <a:pt x="172142" y="408276"/>
                </a:cubicBezTo>
                <a:cubicBezTo>
                  <a:pt x="178905" y="410120"/>
                  <a:pt x="186282" y="410120"/>
                  <a:pt x="193045" y="408276"/>
                </a:cubicBezTo>
                <a:cubicBezTo>
                  <a:pt x="292437" y="380815"/>
                  <a:pt x="365188" y="286956"/>
                  <a:pt x="365188" y="186744"/>
                </a:cubicBezTo>
                <a:close/>
                <a:moveTo>
                  <a:pt x="197964" y="222607"/>
                </a:moveTo>
                <a:lnTo>
                  <a:pt x="197964" y="276504"/>
                </a:lnTo>
                <a:cubicBezTo>
                  <a:pt x="197964" y="284907"/>
                  <a:pt x="190996" y="291874"/>
                  <a:pt x="182594" y="291874"/>
                </a:cubicBezTo>
                <a:cubicBezTo>
                  <a:pt x="174191" y="291874"/>
                  <a:pt x="167224" y="284907"/>
                  <a:pt x="167224" y="276504"/>
                </a:cubicBezTo>
                <a:lnTo>
                  <a:pt x="167224" y="222607"/>
                </a:lnTo>
                <a:cubicBezTo>
                  <a:pt x="146526" y="216049"/>
                  <a:pt x="131361" y="196786"/>
                  <a:pt x="131361" y="174038"/>
                </a:cubicBezTo>
                <a:cubicBezTo>
                  <a:pt x="131361" y="145758"/>
                  <a:pt x="154313" y="122806"/>
                  <a:pt x="182594" y="122806"/>
                </a:cubicBezTo>
                <a:cubicBezTo>
                  <a:pt x="210874" y="122806"/>
                  <a:pt x="233827" y="145758"/>
                  <a:pt x="233827" y="174038"/>
                </a:cubicBezTo>
                <a:cubicBezTo>
                  <a:pt x="233827" y="196991"/>
                  <a:pt x="218662" y="216049"/>
                  <a:pt x="197964" y="222607"/>
                </a:cubicBezTo>
                <a:close/>
              </a:path>
            </a:pathLst>
          </a:custGeom>
          <a:solidFill>
            <a:srgbClr val="F0F0F6"/>
          </a:solidFill>
          <a:ln w="2024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36D1A8F1-502B-BB0F-DEEA-83DBF8D57F17}"/>
              </a:ext>
            </a:extLst>
          </p:cNvPr>
          <p:cNvGrpSpPr/>
          <p:nvPr/>
        </p:nvGrpSpPr>
        <p:grpSpPr>
          <a:xfrm>
            <a:off x="3024305" y="3917285"/>
            <a:ext cx="416253" cy="423704"/>
            <a:chOff x="3024305" y="3917285"/>
            <a:chExt cx="416253" cy="423704"/>
          </a:xfrm>
        </p:grpSpPr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E2CACD36-2AFA-E445-8759-772619FB87A8}"/>
                </a:ext>
              </a:extLst>
            </p:cNvPr>
            <p:cNvSpPr/>
            <p:nvPr/>
          </p:nvSpPr>
          <p:spPr>
            <a:xfrm>
              <a:off x="3024305" y="3917285"/>
              <a:ext cx="416253" cy="282495"/>
            </a:xfrm>
            <a:custGeom>
              <a:avLst/>
              <a:gdLst>
                <a:gd name="connsiteX0" fmla="*/ 380727 w 416253"/>
                <a:gd name="connsiteY0" fmla="*/ 257877 h 282495"/>
                <a:gd name="connsiteX1" fmla="*/ 304756 w 416253"/>
                <a:gd name="connsiteY1" fmla="*/ 282492 h 282495"/>
                <a:gd name="connsiteX2" fmla="*/ 73246 w 416253"/>
                <a:gd name="connsiteY2" fmla="*/ 282492 h 282495"/>
                <a:gd name="connsiteX3" fmla="*/ 73246 w 416253"/>
                <a:gd name="connsiteY3" fmla="*/ 151548 h 282495"/>
                <a:gd name="connsiteX4" fmla="*/ 74204 w 416253"/>
                <a:gd name="connsiteY4" fmla="*/ 151548 h 282495"/>
                <a:gd name="connsiteX5" fmla="*/ 322251 w 416253"/>
                <a:gd name="connsiteY5" fmla="*/ 96870 h 282495"/>
                <a:gd name="connsiteX6" fmla="*/ 380727 w 416253"/>
                <a:gd name="connsiteY6" fmla="*/ 257877 h 2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253" h="282495">
                  <a:moveTo>
                    <a:pt x="380727" y="257877"/>
                  </a:moveTo>
                  <a:cubicBezTo>
                    <a:pt x="360117" y="273816"/>
                    <a:pt x="332796" y="282694"/>
                    <a:pt x="304756" y="282492"/>
                  </a:cubicBezTo>
                  <a:lnTo>
                    <a:pt x="73246" y="282492"/>
                  </a:lnTo>
                  <a:cubicBezTo>
                    <a:pt x="-24295" y="276641"/>
                    <a:pt x="-24535" y="157399"/>
                    <a:pt x="73246" y="151548"/>
                  </a:cubicBezTo>
                  <a:lnTo>
                    <a:pt x="74204" y="151548"/>
                  </a:lnTo>
                  <a:cubicBezTo>
                    <a:pt x="7340" y="-5021"/>
                    <a:pt x="289897" y="-67366"/>
                    <a:pt x="322251" y="96870"/>
                  </a:cubicBezTo>
                  <a:cubicBezTo>
                    <a:pt x="412602" y="106554"/>
                    <a:pt x="449270" y="207637"/>
                    <a:pt x="380727" y="257877"/>
                  </a:cubicBezTo>
                  <a:close/>
                </a:path>
              </a:pathLst>
            </a:custGeom>
            <a:solidFill>
              <a:srgbClr val="F0F0F6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6D6BE665-2763-5189-EEFB-68B96CC77693}"/>
                </a:ext>
              </a:extLst>
            </p:cNvPr>
            <p:cNvSpPr/>
            <p:nvPr/>
          </p:nvSpPr>
          <p:spPr>
            <a:xfrm>
              <a:off x="3070692" y="4199755"/>
              <a:ext cx="323538" cy="141234"/>
            </a:xfrm>
            <a:custGeom>
              <a:avLst/>
              <a:gdLst>
                <a:gd name="connsiteX0" fmla="*/ 323539 w 323538"/>
                <a:gd name="connsiteY0" fmla="*/ 100882 h 141234"/>
                <a:gd name="connsiteX1" fmla="*/ 305564 w 323538"/>
                <a:gd name="connsiteY1" fmla="*/ 116014 h 141234"/>
                <a:gd name="connsiteX2" fmla="*/ 209701 w 323538"/>
                <a:gd name="connsiteY2" fmla="*/ 116014 h 141234"/>
                <a:gd name="connsiteX3" fmla="*/ 206346 w 323538"/>
                <a:gd name="connsiteY3" fmla="*/ 115611 h 141234"/>
                <a:gd name="connsiteX4" fmla="*/ 161769 w 323538"/>
                <a:gd name="connsiteY4" fmla="*/ 141235 h 141234"/>
                <a:gd name="connsiteX5" fmla="*/ 117193 w 323538"/>
                <a:gd name="connsiteY5" fmla="*/ 115611 h 141234"/>
                <a:gd name="connsiteX6" fmla="*/ 113838 w 323538"/>
                <a:gd name="connsiteY6" fmla="*/ 116014 h 141234"/>
                <a:gd name="connsiteX7" fmla="*/ 17974 w 323538"/>
                <a:gd name="connsiteY7" fmla="*/ 116014 h 141234"/>
                <a:gd name="connsiteX8" fmla="*/ 0 w 323538"/>
                <a:gd name="connsiteY8" fmla="*/ 100882 h 141234"/>
                <a:gd name="connsiteX9" fmla="*/ 17974 w 323538"/>
                <a:gd name="connsiteY9" fmla="*/ 85750 h 141234"/>
                <a:gd name="connsiteX10" fmla="*/ 113838 w 323538"/>
                <a:gd name="connsiteY10" fmla="*/ 85750 h 141234"/>
                <a:gd name="connsiteX11" fmla="*/ 117193 w 323538"/>
                <a:gd name="connsiteY11" fmla="*/ 86153 h 141234"/>
                <a:gd name="connsiteX12" fmla="*/ 144274 w 323538"/>
                <a:gd name="connsiteY12" fmla="*/ 63354 h 141234"/>
                <a:gd name="connsiteX13" fmla="*/ 143795 w 323538"/>
                <a:gd name="connsiteY13" fmla="*/ 60529 h 141234"/>
                <a:gd name="connsiteX14" fmla="*/ 143795 w 323538"/>
                <a:gd name="connsiteY14" fmla="*/ 0 h 141234"/>
                <a:gd name="connsiteX15" fmla="*/ 179744 w 323538"/>
                <a:gd name="connsiteY15" fmla="*/ 0 h 141234"/>
                <a:gd name="connsiteX16" fmla="*/ 179744 w 323538"/>
                <a:gd name="connsiteY16" fmla="*/ 60529 h 141234"/>
                <a:gd name="connsiteX17" fmla="*/ 179264 w 323538"/>
                <a:gd name="connsiteY17" fmla="*/ 63354 h 141234"/>
                <a:gd name="connsiteX18" fmla="*/ 206346 w 323538"/>
                <a:gd name="connsiteY18" fmla="*/ 86153 h 141234"/>
                <a:gd name="connsiteX19" fmla="*/ 209701 w 323538"/>
                <a:gd name="connsiteY19" fmla="*/ 85750 h 141234"/>
                <a:gd name="connsiteX20" fmla="*/ 305564 w 323538"/>
                <a:gd name="connsiteY20" fmla="*/ 85750 h 141234"/>
                <a:gd name="connsiteX21" fmla="*/ 323539 w 323538"/>
                <a:gd name="connsiteY21" fmla="*/ 100882 h 14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3538" h="141234">
                  <a:moveTo>
                    <a:pt x="323539" y="100882"/>
                  </a:moveTo>
                  <a:cubicBezTo>
                    <a:pt x="323539" y="109154"/>
                    <a:pt x="315390" y="116014"/>
                    <a:pt x="305564" y="116014"/>
                  </a:cubicBezTo>
                  <a:lnTo>
                    <a:pt x="209701" y="116014"/>
                  </a:lnTo>
                  <a:cubicBezTo>
                    <a:pt x="208503" y="116014"/>
                    <a:pt x="207544" y="116014"/>
                    <a:pt x="206346" y="115611"/>
                  </a:cubicBezTo>
                  <a:cubicBezTo>
                    <a:pt x="199396" y="130541"/>
                    <a:pt x="181901" y="141235"/>
                    <a:pt x="161769" y="141235"/>
                  </a:cubicBezTo>
                  <a:cubicBezTo>
                    <a:pt x="141638" y="141235"/>
                    <a:pt x="124143" y="130541"/>
                    <a:pt x="117193" y="115611"/>
                  </a:cubicBezTo>
                  <a:cubicBezTo>
                    <a:pt x="115995" y="116014"/>
                    <a:pt x="115036" y="116014"/>
                    <a:pt x="113838" y="116014"/>
                  </a:cubicBezTo>
                  <a:lnTo>
                    <a:pt x="17974" y="116014"/>
                  </a:lnTo>
                  <a:cubicBezTo>
                    <a:pt x="8148" y="116014"/>
                    <a:pt x="0" y="109154"/>
                    <a:pt x="0" y="100882"/>
                  </a:cubicBezTo>
                  <a:cubicBezTo>
                    <a:pt x="0" y="92610"/>
                    <a:pt x="8148" y="85750"/>
                    <a:pt x="17974" y="85750"/>
                  </a:cubicBezTo>
                  <a:lnTo>
                    <a:pt x="113838" y="85750"/>
                  </a:lnTo>
                  <a:cubicBezTo>
                    <a:pt x="115036" y="85750"/>
                    <a:pt x="115995" y="85750"/>
                    <a:pt x="117193" y="86153"/>
                  </a:cubicBezTo>
                  <a:cubicBezTo>
                    <a:pt x="121986" y="75662"/>
                    <a:pt x="131812" y="67389"/>
                    <a:pt x="144274" y="63354"/>
                  </a:cubicBezTo>
                  <a:cubicBezTo>
                    <a:pt x="143795" y="62345"/>
                    <a:pt x="143795" y="61538"/>
                    <a:pt x="143795" y="60529"/>
                  </a:cubicBezTo>
                  <a:lnTo>
                    <a:pt x="143795" y="0"/>
                  </a:lnTo>
                  <a:lnTo>
                    <a:pt x="179744" y="0"/>
                  </a:lnTo>
                  <a:lnTo>
                    <a:pt x="179744" y="60529"/>
                  </a:lnTo>
                  <a:cubicBezTo>
                    <a:pt x="179744" y="61538"/>
                    <a:pt x="179744" y="62345"/>
                    <a:pt x="179264" y="63354"/>
                  </a:cubicBezTo>
                  <a:cubicBezTo>
                    <a:pt x="191727" y="67389"/>
                    <a:pt x="201553" y="75662"/>
                    <a:pt x="206346" y="86153"/>
                  </a:cubicBezTo>
                  <a:cubicBezTo>
                    <a:pt x="207544" y="85750"/>
                    <a:pt x="208503" y="85750"/>
                    <a:pt x="209701" y="85750"/>
                  </a:cubicBezTo>
                  <a:lnTo>
                    <a:pt x="305564" y="85750"/>
                  </a:lnTo>
                  <a:cubicBezTo>
                    <a:pt x="315390" y="85750"/>
                    <a:pt x="323539" y="92610"/>
                    <a:pt x="323539" y="100882"/>
                  </a:cubicBezTo>
                  <a:close/>
                </a:path>
              </a:pathLst>
            </a:custGeom>
            <a:solidFill>
              <a:srgbClr val="F0F0F6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11885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4" y="828770"/>
            <a:ext cx="5650201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Широкие</a:t>
            </a:r>
            <a:b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сетевые возможности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CDB78F6B-BE32-4554-C986-DE8B7023441E}"/>
              </a:ext>
            </a:extLst>
          </p:cNvPr>
          <p:cNvSpPr>
            <a:spLocks/>
          </p:cNvSpPr>
          <p:nvPr/>
        </p:nvSpPr>
        <p:spPr>
          <a:xfrm>
            <a:off x="5310577" y="794916"/>
            <a:ext cx="3271700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A4F0F60C-3071-1E73-1056-11E6F7116514}"/>
              </a:ext>
            </a:extLst>
          </p:cNvPr>
          <p:cNvSpPr>
            <a:spLocks/>
          </p:cNvSpPr>
          <p:nvPr/>
        </p:nvSpPr>
        <p:spPr>
          <a:xfrm>
            <a:off x="8771090" y="794916"/>
            <a:ext cx="3085946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56" name="Rounded Rectangle 21">
            <a:extLst>
              <a:ext uri="{FF2B5EF4-FFF2-40B4-BE49-F238E27FC236}">
                <a16:creationId xmlns:a16="http://schemas.microsoft.com/office/drawing/2014/main" id="{AED26DD5-190E-5576-C38B-3F9CB8B71B09}"/>
              </a:ext>
            </a:extLst>
          </p:cNvPr>
          <p:cNvSpPr>
            <a:spLocks/>
          </p:cNvSpPr>
          <p:nvPr/>
        </p:nvSpPr>
        <p:spPr>
          <a:xfrm>
            <a:off x="5310577" y="5200661"/>
            <a:ext cx="3271700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57" name="Rounded Rectangle 21">
            <a:extLst>
              <a:ext uri="{FF2B5EF4-FFF2-40B4-BE49-F238E27FC236}">
                <a16:creationId xmlns:a16="http://schemas.microsoft.com/office/drawing/2014/main" id="{99362A92-5EB0-E346-CFA6-25238B7DEEB3}"/>
              </a:ext>
            </a:extLst>
          </p:cNvPr>
          <p:cNvSpPr>
            <a:spLocks/>
          </p:cNvSpPr>
          <p:nvPr/>
        </p:nvSpPr>
        <p:spPr>
          <a:xfrm>
            <a:off x="8771090" y="5200661"/>
            <a:ext cx="3085946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58" name="Rounded Rectangle 21">
            <a:extLst>
              <a:ext uri="{FF2B5EF4-FFF2-40B4-BE49-F238E27FC236}">
                <a16:creationId xmlns:a16="http://schemas.microsoft.com/office/drawing/2014/main" id="{FA7D7FB0-6070-64E6-956C-D2F54A5D3051}"/>
              </a:ext>
            </a:extLst>
          </p:cNvPr>
          <p:cNvSpPr>
            <a:spLocks/>
          </p:cNvSpPr>
          <p:nvPr/>
        </p:nvSpPr>
        <p:spPr>
          <a:xfrm>
            <a:off x="5310577" y="2263498"/>
            <a:ext cx="3271700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59" name="Rounded Rectangle 21">
            <a:extLst>
              <a:ext uri="{FF2B5EF4-FFF2-40B4-BE49-F238E27FC236}">
                <a16:creationId xmlns:a16="http://schemas.microsoft.com/office/drawing/2014/main" id="{A2B88851-52FF-254F-2B44-5A11370F1839}"/>
              </a:ext>
            </a:extLst>
          </p:cNvPr>
          <p:cNvSpPr>
            <a:spLocks/>
          </p:cNvSpPr>
          <p:nvPr/>
        </p:nvSpPr>
        <p:spPr>
          <a:xfrm>
            <a:off x="8771090" y="2263498"/>
            <a:ext cx="3085946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60" name="Rounded Rectangle 21">
            <a:extLst>
              <a:ext uri="{FF2B5EF4-FFF2-40B4-BE49-F238E27FC236}">
                <a16:creationId xmlns:a16="http://schemas.microsoft.com/office/drawing/2014/main" id="{D32FC2C9-9C12-8B3D-85B5-56672392E53E}"/>
              </a:ext>
            </a:extLst>
          </p:cNvPr>
          <p:cNvSpPr>
            <a:spLocks/>
          </p:cNvSpPr>
          <p:nvPr/>
        </p:nvSpPr>
        <p:spPr>
          <a:xfrm>
            <a:off x="5310577" y="3732080"/>
            <a:ext cx="3271700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61" name="Rounded Rectangle 21">
            <a:extLst>
              <a:ext uri="{FF2B5EF4-FFF2-40B4-BE49-F238E27FC236}">
                <a16:creationId xmlns:a16="http://schemas.microsoft.com/office/drawing/2014/main" id="{8DC08BE1-F96E-67F1-76CD-935C0CA37709}"/>
              </a:ext>
            </a:extLst>
          </p:cNvPr>
          <p:cNvSpPr>
            <a:spLocks/>
          </p:cNvSpPr>
          <p:nvPr/>
        </p:nvSpPr>
        <p:spPr>
          <a:xfrm>
            <a:off x="8771090" y="3732080"/>
            <a:ext cx="3085946" cy="132483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2280114-891F-8B9B-0E3A-B21506DCB6F3}"/>
              </a:ext>
            </a:extLst>
          </p:cNvPr>
          <p:cNvSpPr txBox="1"/>
          <p:nvPr/>
        </p:nvSpPr>
        <p:spPr>
          <a:xfrm>
            <a:off x="5565913" y="1026602"/>
            <a:ext cx="276067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Безопасная</a:t>
            </a:r>
            <a: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изолированная</a:t>
            </a:r>
          </a:p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облачная среда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458D0E1-F560-2F0D-1807-2215A7FB737E}"/>
              </a:ext>
            </a:extLst>
          </p:cNvPr>
          <p:cNvSpPr txBox="1"/>
          <p:nvPr/>
        </p:nvSpPr>
        <p:spPr>
          <a:xfrm>
            <a:off x="9054133" y="1034686"/>
            <a:ext cx="259441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Гибкое управление подсетями с помощью приватных диапазонов адресов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A8E9592-086D-9A4F-87D7-1CA3FAE74464}"/>
              </a:ext>
            </a:extLst>
          </p:cNvPr>
          <p:cNvSpPr txBox="1"/>
          <p:nvPr/>
        </p:nvSpPr>
        <p:spPr>
          <a:xfrm>
            <a:off x="5565912" y="2510857"/>
            <a:ext cx="216492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400" b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defRPr>
            </a:lvl1pPr>
          </a:lstStyle>
          <a:p>
            <a:r>
              <a:rPr lang="ru-RU" dirty="0"/>
              <a:t>Виртуальные, плавающие</a:t>
            </a:r>
            <a:br>
              <a:rPr lang="ru-RU" dirty="0"/>
            </a:br>
            <a:r>
              <a:rPr lang="ru-RU" dirty="0"/>
              <a:t>и зарезервированные </a:t>
            </a:r>
            <a:r>
              <a:rPr lang="en-GB" dirty="0"/>
              <a:t>IP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802205E-A6AE-C52D-F185-DA5F90205C1C}"/>
              </a:ext>
            </a:extLst>
          </p:cNvPr>
          <p:cNvSpPr txBox="1"/>
          <p:nvPr/>
        </p:nvSpPr>
        <p:spPr>
          <a:xfrm>
            <a:off x="9054134" y="2510857"/>
            <a:ext cx="259441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400" b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defRPr>
            </a:lvl1pPr>
          </a:lstStyle>
          <a:p>
            <a:r>
              <a:rPr lang="ru-RU" dirty="0" err="1"/>
              <a:t>Бесплатныи</a:t>
            </a:r>
            <a:r>
              <a:rPr lang="ru-RU" dirty="0"/>
              <a:t>̆ доступ</a:t>
            </a:r>
            <a:br>
              <a:rPr lang="ru-RU" dirty="0"/>
            </a:br>
            <a:r>
              <a:rPr lang="ru-RU" dirty="0"/>
              <a:t>в интернет –</a:t>
            </a:r>
            <a:br>
              <a:rPr lang="ru-RU" dirty="0"/>
            </a:br>
            <a:r>
              <a:rPr lang="ru-RU" dirty="0"/>
              <a:t>до 1 Гбит/с</a:t>
            </a:r>
            <a:br>
              <a:rPr lang="ru-RU" dirty="0"/>
            </a:br>
            <a:endParaRPr lang="ru-RU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C619886-3033-B336-02FA-BF4FD6FA6D3C}"/>
              </a:ext>
            </a:extLst>
          </p:cNvPr>
          <p:cNvSpPr txBox="1"/>
          <p:nvPr/>
        </p:nvSpPr>
        <p:spPr>
          <a:xfrm>
            <a:off x="5565913" y="3981028"/>
            <a:ext cx="216492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400" b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defRPr>
            </a:lvl1pPr>
          </a:lstStyle>
          <a:p>
            <a:r>
              <a:rPr lang="ru-RU" dirty="0"/>
              <a:t>Пропускная</a:t>
            </a:r>
            <a:br>
              <a:rPr lang="ru-RU" dirty="0"/>
            </a:br>
            <a:r>
              <a:rPr lang="ru-RU" dirty="0"/>
              <a:t>способность каналов</a:t>
            </a:r>
            <a:br>
              <a:rPr lang="ru-RU" dirty="0"/>
            </a:br>
            <a:r>
              <a:rPr lang="ru-RU" dirty="0"/>
              <a:t>100+Гбит/с</a:t>
            </a:r>
            <a:br>
              <a:rPr lang="ru-RU" dirty="0"/>
            </a:br>
            <a:endParaRPr lang="ru-RU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08397F-AA1E-5064-E566-B1EA7EA799AA}"/>
              </a:ext>
            </a:extLst>
          </p:cNvPr>
          <p:cNvSpPr txBox="1"/>
          <p:nvPr/>
        </p:nvSpPr>
        <p:spPr>
          <a:xfrm>
            <a:off x="9054134" y="3981028"/>
            <a:ext cx="259441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400" b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defRPr>
            </a:lvl1pPr>
          </a:lstStyle>
          <a:p>
            <a:r>
              <a:rPr lang="ru-RU" dirty="0" err="1"/>
              <a:t>Неограниченныи</a:t>
            </a:r>
            <a:r>
              <a:rPr lang="ru-RU" dirty="0"/>
              <a:t>̆</a:t>
            </a:r>
            <a:br>
              <a:rPr lang="ru-RU" dirty="0"/>
            </a:br>
            <a:r>
              <a:rPr lang="ru-RU" dirty="0" err="1"/>
              <a:t>объём</a:t>
            </a:r>
            <a:r>
              <a:rPr lang="ru-RU" dirty="0"/>
              <a:t> внутри</a:t>
            </a:r>
            <a:br>
              <a:rPr lang="ru-RU" dirty="0"/>
            </a:br>
            <a:r>
              <a:rPr lang="ru-RU" dirty="0"/>
              <a:t>сетевого трафика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9DCAC0-1338-0F1E-1ED2-F0AB07BAFE27}"/>
              </a:ext>
            </a:extLst>
          </p:cNvPr>
          <p:cNvSpPr txBox="1"/>
          <p:nvPr/>
        </p:nvSpPr>
        <p:spPr>
          <a:xfrm>
            <a:off x="5565913" y="5399686"/>
            <a:ext cx="276067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400" b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defRPr>
            </a:lvl1pPr>
          </a:lstStyle>
          <a:p>
            <a:r>
              <a:rPr lang="ru-RU" dirty="0"/>
              <a:t>Возможность</a:t>
            </a:r>
            <a:br>
              <a:rPr lang="ru-RU" dirty="0"/>
            </a:br>
            <a:r>
              <a:rPr lang="ru-RU" dirty="0"/>
              <a:t>установить прямые</a:t>
            </a:r>
            <a:br>
              <a:rPr lang="ru-RU" dirty="0"/>
            </a:br>
            <a:r>
              <a:rPr lang="en-GB" dirty="0"/>
              <a:t>BGP-</a:t>
            </a:r>
            <a:r>
              <a:rPr lang="ru-RU" dirty="0"/>
              <a:t>стыки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D340FA3-341C-759A-460C-1FC7A314FD83}"/>
              </a:ext>
            </a:extLst>
          </p:cNvPr>
          <p:cNvSpPr txBox="1"/>
          <p:nvPr/>
        </p:nvSpPr>
        <p:spPr>
          <a:xfrm>
            <a:off x="9054134" y="5399686"/>
            <a:ext cx="11224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400" b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defRPr>
            </a:lvl1pPr>
          </a:lstStyle>
          <a:p>
            <a:r>
              <a:rPr lang="ru-RU" dirty="0"/>
              <a:t>Интеграция</a:t>
            </a:r>
            <a:r>
              <a:rPr lang="en-GB" dirty="0"/>
              <a:t> </a:t>
            </a:r>
            <a:r>
              <a:rPr lang="ru-RU" dirty="0"/>
              <a:t>с </a:t>
            </a:r>
            <a:r>
              <a:rPr lang="en-GB" dirty="0"/>
              <a:t>CDN 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6A70DDF9-E783-CD29-B622-5857DA52D6C7}"/>
              </a:ext>
            </a:extLst>
          </p:cNvPr>
          <p:cNvSpPr txBox="1">
            <a:spLocks/>
          </p:cNvSpPr>
          <p:nvPr/>
        </p:nvSpPr>
        <p:spPr>
          <a:xfrm>
            <a:off x="7522330" y="1521574"/>
            <a:ext cx="699233" cy="69977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algn="r"/>
            <a:r>
              <a:rPr lang="ru-RU" sz="6000" dirty="0">
                <a:solidFill>
                  <a:schemeClr val="accent6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1</a:t>
            </a:r>
            <a:endParaRPr lang="en-RU" sz="6000" dirty="0">
              <a:solidFill>
                <a:schemeClr val="accent6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0B5DE473-8617-1D60-E95A-45C3F5A97B82}"/>
              </a:ext>
            </a:extLst>
          </p:cNvPr>
          <p:cNvSpPr txBox="1">
            <a:spLocks/>
          </p:cNvSpPr>
          <p:nvPr/>
        </p:nvSpPr>
        <p:spPr>
          <a:xfrm>
            <a:off x="7522330" y="2976302"/>
            <a:ext cx="699233" cy="69977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algn="r"/>
            <a:r>
              <a:rPr lang="ru-RU" sz="6000" dirty="0">
                <a:solidFill>
                  <a:schemeClr val="accent6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3</a:t>
            </a:r>
            <a:endParaRPr lang="en-RU" sz="6000" dirty="0">
              <a:solidFill>
                <a:schemeClr val="accent6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B079C325-8F23-3C9F-FB43-30C4246E5159}"/>
              </a:ext>
            </a:extLst>
          </p:cNvPr>
          <p:cNvSpPr txBox="1">
            <a:spLocks/>
          </p:cNvSpPr>
          <p:nvPr/>
        </p:nvSpPr>
        <p:spPr>
          <a:xfrm>
            <a:off x="7522330" y="4458738"/>
            <a:ext cx="699233" cy="69977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algn="r"/>
            <a:r>
              <a:rPr lang="ru-RU" sz="6000" dirty="0">
                <a:solidFill>
                  <a:schemeClr val="accent6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5</a:t>
            </a:r>
            <a:endParaRPr lang="en-RU" sz="6000" dirty="0">
              <a:solidFill>
                <a:schemeClr val="accent6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755E944B-BA4B-87B4-4718-3F58D5302C5F}"/>
              </a:ext>
            </a:extLst>
          </p:cNvPr>
          <p:cNvSpPr txBox="1">
            <a:spLocks/>
          </p:cNvSpPr>
          <p:nvPr/>
        </p:nvSpPr>
        <p:spPr>
          <a:xfrm>
            <a:off x="7522330" y="5927320"/>
            <a:ext cx="699233" cy="69977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algn="r"/>
            <a:r>
              <a:rPr lang="ru-RU" sz="6000" dirty="0">
                <a:solidFill>
                  <a:schemeClr val="accent6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7</a:t>
            </a:r>
            <a:endParaRPr lang="en-RU" sz="6000" dirty="0">
              <a:solidFill>
                <a:schemeClr val="accent6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EEB842C4-978A-758D-FBF0-B7EC5D53B8F8}"/>
              </a:ext>
            </a:extLst>
          </p:cNvPr>
          <p:cNvSpPr txBox="1">
            <a:spLocks/>
          </p:cNvSpPr>
          <p:nvPr/>
        </p:nvSpPr>
        <p:spPr>
          <a:xfrm>
            <a:off x="10968990" y="1521574"/>
            <a:ext cx="699233" cy="69977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algn="r"/>
            <a:r>
              <a:rPr lang="ru-RU" sz="6000" dirty="0">
                <a:solidFill>
                  <a:schemeClr val="accent6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2</a:t>
            </a:r>
            <a:endParaRPr lang="en-RU" sz="6000" dirty="0">
              <a:solidFill>
                <a:schemeClr val="accent6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73AC26B2-C532-57C1-8E4B-BE412DAC3A31}"/>
              </a:ext>
            </a:extLst>
          </p:cNvPr>
          <p:cNvSpPr txBox="1">
            <a:spLocks/>
          </p:cNvSpPr>
          <p:nvPr/>
        </p:nvSpPr>
        <p:spPr>
          <a:xfrm>
            <a:off x="10968990" y="2976302"/>
            <a:ext cx="699233" cy="69977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algn="r"/>
            <a:r>
              <a:rPr lang="ru-RU" sz="6000" dirty="0">
                <a:solidFill>
                  <a:schemeClr val="accent6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4</a:t>
            </a:r>
            <a:endParaRPr lang="en-RU" sz="6000" dirty="0">
              <a:solidFill>
                <a:schemeClr val="accent6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12AE1DED-8E65-2909-8EBC-B44BB2A372FF}"/>
              </a:ext>
            </a:extLst>
          </p:cNvPr>
          <p:cNvSpPr txBox="1">
            <a:spLocks/>
          </p:cNvSpPr>
          <p:nvPr/>
        </p:nvSpPr>
        <p:spPr>
          <a:xfrm>
            <a:off x="10968990" y="4458738"/>
            <a:ext cx="699233" cy="69977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algn="r"/>
            <a:r>
              <a:rPr lang="ru-RU" sz="6000" dirty="0">
                <a:solidFill>
                  <a:schemeClr val="accent6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6</a:t>
            </a:r>
            <a:endParaRPr lang="en-RU" sz="6000" dirty="0">
              <a:solidFill>
                <a:schemeClr val="accent6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8FEA2775-0273-0129-4BC7-71FE2BEFCA9D}"/>
              </a:ext>
            </a:extLst>
          </p:cNvPr>
          <p:cNvSpPr txBox="1">
            <a:spLocks/>
          </p:cNvSpPr>
          <p:nvPr/>
        </p:nvSpPr>
        <p:spPr>
          <a:xfrm>
            <a:off x="10968990" y="5927320"/>
            <a:ext cx="699233" cy="69977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algn="r"/>
            <a:r>
              <a:rPr lang="ru-RU" sz="6000" dirty="0">
                <a:solidFill>
                  <a:schemeClr val="accent6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8</a:t>
            </a:r>
            <a:endParaRPr lang="en-RU" sz="6000" dirty="0">
              <a:solidFill>
                <a:schemeClr val="accent6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79" name="Rounded Rectangle 3">
            <a:extLst>
              <a:ext uri="{FF2B5EF4-FFF2-40B4-BE49-F238E27FC236}">
                <a16:creationId xmlns:a16="http://schemas.microsoft.com/office/drawing/2014/main" id="{08DC3A20-9991-E809-4E24-491106E5BED5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316185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</a:t>
            </a:r>
            <a:r>
              <a:rPr lang="en-GB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 </a:t>
            </a:r>
            <a:r>
              <a:rPr lang="en-GB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пр</a:t>
            </a:r>
            <a:r>
              <a:rPr lang="ru-RU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одукте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80" name="Rounded Rectangle 9">
            <a:extLst>
              <a:ext uri="{FF2B5EF4-FFF2-40B4-BE49-F238E27FC236}">
                <a16:creationId xmlns:a16="http://schemas.microsoft.com/office/drawing/2014/main" id="{4381B570-0B72-3508-864C-D782607B1072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800" b="1" dirty="0">
              <a:latin typeface="Inter Display SemiBold" panose="02000503000000020004" pitchFamily="2" charset="0"/>
            </a:endParaRPr>
          </a:p>
        </p:txBody>
      </p:sp>
      <p:sp>
        <p:nvSpPr>
          <p:cNvPr id="81" name="Slide Number Placeholder 3">
            <a:extLst>
              <a:ext uri="{FF2B5EF4-FFF2-40B4-BE49-F238E27FC236}">
                <a16:creationId xmlns:a16="http://schemas.microsoft.com/office/drawing/2014/main" id="{C2C5DEA1-2100-853C-9C5E-EA47109D7E8C}"/>
              </a:ext>
            </a:extLst>
          </p:cNvPr>
          <p:cNvSpPr txBox="1">
            <a:spLocks/>
          </p:cNvSpPr>
          <p:nvPr/>
        </p:nvSpPr>
        <p:spPr>
          <a:xfrm>
            <a:off x="367031" y="364737"/>
            <a:ext cx="189204" cy="123111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7</a:t>
            </a:r>
            <a:endParaRPr lang="en-RU" sz="800" b="1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6B397D3-932F-1477-322C-77699E33E791}"/>
              </a:ext>
            </a:extLst>
          </p:cNvPr>
          <p:cNvSpPr/>
          <p:nvPr/>
        </p:nvSpPr>
        <p:spPr>
          <a:xfrm>
            <a:off x="329496" y="2565400"/>
            <a:ext cx="4129640" cy="1893338"/>
          </a:xfrm>
          <a:prstGeom prst="roundRect">
            <a:avLst>
              <a:gd name="adj" fmla="val 5797"/>
            </a:avLst>
          </a:prstGeom>
          <a:gradFill>
            <a:gsLst>
              <a:gs pos="0">
                <a:schemeClr val="tx2">
                  <a:alpha val="25000"/>
                </a:schemeClr>
              </a:gs>
              <a:gs pos="100000">
                <a:schemeClr val="tx2">
                  <a:alpha val="1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BCC4CD84-16BB-998B-336D-8450A77867EA}"/>
              </a:ext>
            </a:extLst>
          </p:cNvPr>
          <p:cNvSpPr txBox="1">
            <a:spLocks/>
          </p:cNvSpPr>
          <p:nvPr/>
        </p:nvSpPr>
        <p:spPr>
          <a:xfrm>
            <a:off x="689736" y="2833429"/>
            <a:ext cx="3406165" cy="162531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ru-RU" sz="1200" dirty="0" err="1">
                <a:solidFill>
                  <a:srgbClr val="196CFC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Объединяйте</a:t>
            </a:r>
            <a:r>
              <a:rPr lang="ru-RU" sz="1200" dirty="0">
                <a:solidFill>
                  <a:srgbClr val="196CFC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 </a:t>
            </a: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виртуальные</a:t>
            </a:r>
            <a:b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и физические серверы в единую</a:t>
            </a:r>
            <a:b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приватную сеть.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 err="1">
                <a:solidFill>
                  <a:srgbClr val="196CFC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Используйте</a:t>
            </a:r>
            <a:r>
              <a:rPr lang="ru-RU" sz="1200" dirty="0">
                <a:solidFill>
                  <a:srgbClr val="196CFC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 </a:t>
            </a: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ваше собственное</a:t>
            </a:r>
            <a:b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en-GB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IP-</a:t>
            </a: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пространство, </a:t>
            </a:r>
            <a:r>
              <a:rPr lang="ru-RU" sz="1200" dirty="0" err="1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локальныи</a:t>
            </a: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̆</a:t>
            </a:r>
            <a:b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и </a:t>
            </a:r>
            <a:r>
              <a:rPr lang="ru-RU" sz="1200" dirty="0" err="1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глобальныи</a:t>
            </a: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̆ </a:t>
            </a:r>
            <a:r>
              <a:rPr lang="en-GB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BGP</a:t>
            </a:r>
            <a:r>
              <a:rPr lang="ru-RU" sz="1200" dirty="0"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.</a:t>
            </a:r>
            <a:endParaRPr lang="en-GB" sz="1200" dirty="0">
              <a:latin typeface="Inter Display Medium" panose="02000503000000020004" pitchFamily="2" charset="0"/>
              <a:ea typeface="Inter Display Medium" panose="02000503000000020004" pitchFamily="2" charset="0"/>
              <a:cs typeface="Inter Display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233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4" y="828770"/>
            <a:ext cx="5650201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P</a:t>
            </a:r>
            <a:r>
              <a:rPr lang="en-GB" sz="32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aaS</a:t>
            </a:r>
            <a:b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Каталог приложений</a:t>
            </a:r>
            <a:endParaRPr lang="en-GB" sz="32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1A6EB0EA-D5AE-05FA-1B6A-8EA4026F2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38977">
            <a:off x="-695841" y="4121708"/>
            <a:ext cx="5064538" cy="2248655"/>
          </a:xfrm>
          <a:prstGeom prst="rect">
            <a:avLst/>
          </a:prstGeom>
        </p:spPr>
      </p:pic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1F30331D-D9CD-B505-6FD0-46219CF91B71}"/>
              </a:ext>
            </a:extLst>
          </p:cNvPr>
          <p:cNvSpPr txBox="1">
            <a:spLocks/>
          </p:cNvSpPr>
          <p:nvPr/>
        </p:nvSpPr>
        <p:spPr>
          <a:xfrm>
            <a:off x="334963" y="1946601"/>
            <a:ext cx="4084637" cy="180798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Получите </a:t>
            </a:r>
            <a:r>
              <a:rPr lang="ru-RU" sz="1800" dirty="0" err="1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мгновенныи</a:t>
            </a: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̆</a:t>
            </a:r>
            <a:b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доступ к готовым системам</a:t>
            </a:r>
            <a:b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или предложите свой продукт 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3A48363B-DB1F-CE5A-F9B4-2E7A5BA78EA1}"/>
              </a:ext>
            </a:extLst>
          </p:cNvPr>
          <p:cNvSpPr>
            <a:spLocks/>
          </p:cNvSpPr>
          <p:nvPr/>
        </p:nvSpPr>
        <p:spPr>
          <a:xfrm>
            <a:off x="5310578" y="794915"/>
            <a:ext cx="6546458" cy="5731297"/>
          </a:xfrm>
          <a:prstGeom prst="roundRect">
            <a:avLst>
              <a:gd name="adj" fmla="val 437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ACA30-15EA-8EF5-C603-E97C644FE3B7}"/>
              </a:ext>
            </a:extLst>
          </p:cNvPr>
          <p:cNvSpPr txBox="1"/>
          <p:nvPr/>
        </p:nvSpPr>
        <p:spPr>
          <a:xfrm>
            <a:off x="5735316" y="4756464"/>
            <a:ext cx="5951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Managed Kubernetes</a:t>
            </a:r>
            <a:endParaRPr lang="ru-RU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pic>
        <p:nvPicPr>
          <p:cNvPr id="14" name="Рисунок 13" descr="Изображение выглядит как Цвет электрик, шаблон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4C89B507-367F-0540-D7B5-FBD7BBC5C0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9" t="5101" r="2624"/>
          <a:stretch>
            <a:fillRect/>
          </a:stretch>
        </p:blipFill>
        <p:spPr>
          <a:xfrm>
            <a:off x="5310578" y="794915"/>
            <a:ext cx="6546458" cy="3621748"/>
          </a:xfrm>
          <a:custGeom>
            <a:avLst/>
            <a:gdLst>
              <a:gd name="connsiteX0" fmla="*/ 250916 w 6546458"/>
              <a:gd name="connsiteY0" fmla="*/ 0 h 3621748"/>
              <a:gd name="connsiteX1" fmla="*/ 6295542 w 6546458"/>
              <a:gd name="connsiteY1" fmla="*/ 0 h 3621748"/>
              <a:gd name="connsiteX2" fmla="*/ 6546458 w 6546458"/>
              <a:gd name="connsiteY2" fmla="*/ 250916 h 3621748"/>
              <a:gd name="connsiteX3" fmla="*/ 6546458 w 6546458"/>
              <a:gd name="connsiteY3" fmla="*/ 3621748 h 3621748"/>
              <a:gd name="connsiteX4" fmla="*/ 0 w 6546458"/>
              <a:gd name="connsiteY4" fmla="*/ 3621748 h 3621748"/>
              <a:gd name="connsiteX5" fmla="*/ 0 w 6546458"/>
              <a:gd name="connsiteY5" fmla="*/ 250916 h 3621748"/>
              <a:gd name="connsiteX6" fmla="*/ 250916 w 6546458"/>
              <a:gd name="connsiteY6" fmla="*/ 0 h 362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6458" h="3621748">
                <a:moveTo>
                  <a:pt x="250916" y="0"/>
                </a:moveTo>
                <a:lnTo>
                  <a:pt x="6295542" y="0"/>
                </a:lnTo>
                <a:cubicBezTo>
                  <a:pt x="6434119" y="0"/>
                  <a:pt x="6546458" y="112339"/>
                  <a:pt x="6546458" y="250916"/>
                </a:cubicBezTo>
                <a:lnTo>
                  <a:pt x="6546458" y="3621748"/>
                </a:lnTo>
                <a:lnTo>
                  <a:pt x="0" y="3621748"/>
                </a:lnTo>
                <a:lnTo>
                  <a:pt x="0" y="250916"/>
                </a:lnTo>
                <a:cubicBezTo>
                  <a:pt x="0" y="112339"/>
                  <a:pt x="112339" y="0"/>
                  <a:pt x="250916" y="0"/>
                </a:cubicBezTo>
                <a:close/>
              </a:path>
            </a:pathLst>
          </a:custGeom>
          <a:blipFill>
            <a:blip r:embed="rId4"/>
            <a:stretch>
              <a:fillRect l="-59000" t="-21047" r="-4314" b="-16617"/>
            </a:stretch>
          </a:blipFill>
          <a:ln w="15875" cap="rnd">
            <a:solidFill>
              <a:schemeClr val="bg1"/>
            </a:solidFill>
            <a:rou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1FA166-FEE3-3317-1B63-C7E8E1069E3C}"/>
              </a:ext>
            </a:extLst>
          </p:cNvPr>
          <p:cNvSpPr txBox="1"/>
          <p:nvPr/>
        </p:nvSpPr>
        <p:spPr>
          <a:xfrm>
            <a:off x="5757000" y="5301030"/>
            <a:ext cx="65324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Работайте с </a:t>
            </a:r>
            <a:r>
              <a:rPr lang="ru-RU" sz="140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микросервисной</a:t>
            </a:r>
            <a:r>
              <a:rPr lang="ru-RU" sz="140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архитектурой</a:t>
            </a:r>
            <a:br>
              <a:rPr lang="ru-RU" sz="140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40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без рутинных задач по управлению мастер-</a:t>
            </a:r>
            <a:r>
              <a:rPr lang="ru-RU" sz="140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нодами</a:t>
            </a:r>
            <a:br>
              <a:rPr lang="ru-RU" sz="140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40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лишних расходов. </a:t>
            </a: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8A7F14AA-2B91-128B-2676-4C9AB2AEBE94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316185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</a:t>
            </a:r>
            <a:r>
              <a:rPr lang="en-GB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 </a:t>
            </a:r>
            <a:r>
              <a:rPr lang="en-GB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пр</a:t>
            </a:r>
            <a:r>
              <a:rPr lang="ru-RU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одукте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7E038679-26BE-4969-D4EC-594727020697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800" b="1" dirty="0">
              <a:latin typeface="Inter Display SemiBold" panose="02000503000000020004" pitchFamily="2" charset="0"/>
            </a:endParaRP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58BADDB9-953E-CB01-A886-CEB6CC79A283}"/>
              </a:ext>
            </a:extLst>
          </p:cNvPr>
          <p:cNvSpPr txBox="1">
            <a:spLocks/>
          </p:cNvSpPr>
          <p:nvPr/>
        </p:nvSpPr>
        <p:spPr>
          <a:xfrm>
            <a:off x="367031" y="364737"/>
            <a:ext cx="189204" cy="123111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8</a:t>
            </a:r>
            <a:endParaRPr lang="en-RU" sz="800" b="1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815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DFAA78E-1268-434B-4288-73DC0C4DB817}"/>
              </a:ext>
            </a:extLst>
          </p:cNvPr>
          <p:cNvSpPr/>
          <p:nvPr/>
        </p:nvSpPr>
        <p:spPr>
          <a:xfrm>
            <a:off x="11857038" y="2020330"/>
            <a:ext cx="334962" cy="4409973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3" y="794481"/>
            <a:ext cx="4514227" cy="84235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Удобное</a:t>
            </a:r>
            <a:b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управление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FA368C1D-ED41-9A20-F4CB-35F32519B3CD}"/>
              </a:ext>
            </a:extLst>
          </p:cNvPr>
          <p:cNvSpPr>
            <a:spLocks/>
          </p:cNvSpPr>
          <p:nvPr/>
        </p:nvSpPr>
        <p:spPr>
          <a:xfrm>
            <a:off x="334963" y="2241550"/>
            <a:ext cx="2158855" cy="118745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7F7C72-8936-98DB-C06E-E376210654DE}"/>
              </a:ext>
            </a:extLst>
          </p:cNvPr>
          <p:cNvSpPr txBox="1"/>
          <p:nvPr/>
        </p:nvSpPr>
        <p:spPr>
          <a:xfrm>
            <a:off x="590298" y="2795136"/>
            <a:ext cx="19554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Единыи</a:t>
            </a: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̆ </a:t>
            </a:r>
            <a:r>
              <a:rPr lang="ru-RU" sz="1400" b="1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личныи</a:t>
            </a: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̆ кабинет </a:t>
            </a:r>
          </a:p>
        </p:txBody>
      </p:sp>
      <p:sp>
        <p:nvSpPr>
          <p:cNvPr id="24" name="Rounded Rectangle 21">
            <a:extLst>
              <a:ext uri="{FF2B5EF4-FFF2-40B4-BE49-F238E27FC236}">
                <a16:creationId xmlns:a16="http://schemas.microsoft.com/office/drawing/2014/main" id="{75936A1A-D2FF-70C0-86EE-F2BC7F49E713}"/>
              </a:ext>
            </a:extLst>
          </p:cNvPr>
          <p:cNvSpPr>
            <a:spLocks/>
          </p:cNvSpPr>
          <p:nvPr/>
        </p:nvSpPr>
        <p:spPr>
          <a:xfrm>
            <a:off x="2745654" y="2241550"/>
            <a:ext cx="2158855" cy="118745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FF232-7372-2F4A-0A20-7FDE2F48FE45}"/>
              </a:ext>
            </a:extLst>
          </p:cNvPr>
          <p:cNvSpPr txBox="1"/>
          <p:nvPr/>
        </p:nvSpPr>
        <p:spPr>
          <a:xfrm>
            <a:off x="3003004" y="2828892"/>
            <a:ext cx="27606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API</a:t>
            </a:r>
            <a:endParaRPr lang="ru-RU" sz="1400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CAC2DB37-5A47-2059-15FF-7BDBBB94608C}"/>
              </a:ext>
            </a:extLst>
          </p:cNvPr>
          <p:cNvSpPr>
            <a:spLocks/>
          </p:cNvSpPr>
          <p:nvPr/>
        </p:nvSpPr>
        <p:spPr>
          <a:xfrm>
            <a:off x="334963" y="4901623"/>
            <a:ext cx="2158855" cy="118745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01C718-65D4-29B7-B19D-75E360F03964}"/>
              </a:ext>
            </a:extLst>
          </p:cNvPr>
          <p:cNvSpPr txBox="1"/>
          <p:nvPr/>
        </p:nvSpPr>
        <p:spPr>
          <a:xfrm>
            <a:off x="578266" y="5550795"/>
            <a:ext cx="27606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Terraform</a:t>
            </a:r>
            <a:endParaRPr lang="ru-RU" sz="1400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:a16="http://schemas.microsoft.com/office/drawing/2014/main" id="{FB6E32E6-29B6-3669-6C5C-477E42A838DE}"/>
              </a:ext>
            </a:extLst>
          </p:cNvPr>
          <p:cNvSpPr>
            <a:spLocks/>
          </p:cNvSpPr>
          <p:nvPr/>
        </p:nvSpPr>
        <p:spPr>
          <a:xfrm>
            <a:off x="2745654" y="4901623"/>
            <a:ext cx="2158855" cy="118745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id="{62FDDE8D-C96E-4117-85B8-5EF7DB5775FE}"/>
              </a:ext>
            </a:extLst>
          </p:cNvPr>
          <p:cNvSpPr>
            <a:spLocks/>
          </p:cNvSpPr>
          <p:nvPr/>
        </p:nvSpPr>
        <p:spPr>
          <a:xfrm>
            <a:off x="334963" y="3571587"/>
            <a:ext cx="2158855" cy="118745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591C49-283F-B02F-4DA1-C65805C37DCD}"/>
              </a:ext>
            </a:extLst>
          </p:cNvPr>
          <p:cNvSpPr txBox="1"/>
          <p:nvPr/>
        </p:nvSpPr>
        <p:spPr>
          <a:xfrm>
            <a:off x="590298" y="4196695"/>
            <a:ext cx="27606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Биллинг</a:t>
            </a:r>
          </a:p>
        </p:txBody>
      </p:sp>
      <p:sp>
        <p:nvSpPr>
          <p:cNvPr id="35" name="Rounded Rectangle 21">
            <a:extLst>
              <a:ext uri="{FF2B5EF4-FFF2-40B4-BE49-F238E27FC236}">
                <a16:creationId xmlns:a16="http://schemas.microsoft.com/office/drawing/2014/main" id="{186714D1-588A-3C8B-C7F6-9C3D592425BE}"/>
              </a:ext>
            </a:extLst>
          </p:cNvPr>
          <p:cNvSpPr>
            <a:spLocks/>
          </p:cNvSpPr>
          <p:nvPr/>
        </p:nvSpPr>
        <p:spPr>
          <a:xfrm>
            <a:off x="2745654" y="3571587"/>
            <a:ext cx="2158855" cy="1187450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5E9B09-59B6-3B4B-33CF-A0688A2C7E27}"/>
              </a:ext>
            </a:extLst>
          </p:cNvPr>
          <p:cNvSpPr txBox="1"/>
          <p:nvPr/>
        </p:nvSpPr>
        <p:spPr>
          <a:xfrm>
            <a:off x="2954876" y="5550795"/>
            <a:ext cx="27606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Мониторинг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431DCD-9C43-4CCB-56A3-9C2163003D1E}"/>
              </a:ext>
            </a:extLst>
          </p:cNvPr>
          <p:cNvSpPr txBox="1"/>
          <p:nvPr/>
        </p:nvSpPr>
        <p:spPr>
          <a:xfrm>
            <a:off x="2966908" y="4196695"/>
            <a:ext cx="27606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Отчёты</a:t>
            </a:r>
          </a:p>
        </p:txBody>
      </p:sp>
      <p:pic>
        <p:nvPicPr>
          <p:cNvPr id="46" name="Рисунок 45" descr="Изображение выглядит как текст, программное обеспечение, Значок на компьютере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E1D2C084-9D5C-54AF-CDD8-EB44A7D5E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101" y="1775687"/>
            <a:ext cx="6344444" cy="4654616"/>
          </a:xfrm>
          <a:prstGeom prst="rect">
            <a:avLst/>
          </a:prstGeom>
        </p:spPr>
      </p:pic>
      <p:pic>
        <p:nvPicPr>
          <p:cNvPr id="2" name="Рисунок 15">
            <a:extLst>
              <a:ext uri="{FF2B5EF4-FFF2-40B4-BE49-F238E27FC236}">
                <a16:creationId xmlns:a16="http://schemas.microsoft.com/office/drawing/2014/main" id="{2AF680C6-EF27-83FC-E59C-AA326D9F51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4" t="23736" r="27999" b="25480"/>
          <a:stretch/>
        </p:blipFill>
        <p:spPr bwMode="auto">
          <a:xfrm>
            <a:off x="5104425" y="1571860"/>
            <a:ext cx="7087575" cy="5630313"/>
          </a:xfrm>
          <a:prstGeom prst="rect">
            <a:avLst/>
          </a:prstGeom>
        </p:spPr>
      </p:pic>
      <p:sp>
        <p:nvSpPr>
          <p:cNvPr id="49" name="Rounded Rectangle 3">
            <a:extLst>
              <a:ext uri="{FF2B5EF4-FFF2-40B4-BE49-F238E27FC236}">
                <a16:creationId xmlns:a16="http://schemas.microsoft.com/office/drawing/2014/main" id="{0C8D21F5-2B63-BB4A-D01C-E2DFD4D3DEB3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316185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</a:t>
            </a:r>
            <a:r>
              <a:rPr lang="en-GB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 </a:t>
            </a:r>
            <a:r>
              <a:rPr lang="en-GB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пр</a:t>
            </a:r>
            <a:r>
              <a:rPr lang="ru-RU" sz="1051" b="1" dirty="0" err="1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одукте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50" name="Rounded Rectangle 9">
            <a:extLst>
              <a:ext uri="{FF2B5EF4-FFF2-40B4-BE49-F238E27FC236}">
                <a16:creationId xmlns:a16="http://schemas.microsoft.com/office/drawing/2014/main" id="{F6696075-E1CE-2D52-E458-9D7697033D7F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800" b="1" dirty="0">
              <a:latin typeface="Inter Display SemiBold" panose="02000503000000020004" pitchFamily="2" charset="0"/>
            </a:endParaRP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751D487E-F8CD-3DA0-C4AF-69B82443886F}"/>
              </a:ext>
            </a:extLst>
          </p:cNvPr>
          <p:cNvSpPr txBox="1">
            <a:spLocks/>
          </p:cNvSpPr>
          <p:nvPr/>
        </p:nvSpPr>
        <p:spPr>
          <a:xfrm>
            <a:off x="367031" y="364737"/>
            <a:ext cx="189204" cy="123111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9</a:t>
            </a:r>
            <a:endParaRPr lang="en-RU" sz="800" b="1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2" name="Rounded Rectangle 68">
            <a:extLst>
              <a:ext uri="{FF2B5EF4-FFF2-40B4-BE49-F238E27FC236}">
                <a16:creationId xmlns:a16="http://schemas.microsoft.com/office/drawing/2014/main" id="{AF90A653-D48B-0F60-64C0-446448A2D323}"/>
              </a:ext>
            </a:extLst>
          </p:cNvPr>
          <p:cNvSpPr/>
          <p:nvPr/>
        </p:nvSpPr>
        <p:spPr>
          <a:xfrm>
            <a:off x="587632" y="2437875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54" name="Rounded Rectangle 68">
            <a:extLst>
              <a:ext uri="{FF2B5EF4-FFF2-40B4-BE49-F238E27FC236}">
                <a16:creationId xmlns:a16="http://schemas.microsoft.com/office/drawing/2014/main" id="{F26F3BAC-E1C5-4C2F-0AD5-901313E9FD54}"/>
              </a:ext>
            </a:extLst>
          </p:cNvPr>
          <p:cNvSpPr/>
          <p:nvPr/>
        </p:nvSpPr>
        <p:spPr>
          <a:xfrm>
            <a:off x="2964059" y="2437875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55" name="Rounded Rectangle 68">
            <a:extLst>
              <a:ext uri="{FF2B5EF4-FFF2-40B4-BE49-F238E27FC236}">
                <a16:creationId xmlns:a16="http://schemas.microsoft.com/office/drawing/2014/main" id="{1D41B93A-8B2F-4C73-C2F8-262086185D44}"/>
              </a:ext>
            </a:extLst>
          </p:cNvPr>
          <p:cNvSpPr/>
          <p:nvPr/>
        </p:nvSpPr>
        <p:spPr>
          <a:xfrm>
            <a:off x="587632" y="3776481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56" name="Rounded Rectangle 68">
            <a:extLst>
              <a:ext uri="{FF2B5EF4-FFF2-40B4-BE49-F238E27FC236}">
                <a16:creationId xmlns:a16="http://schemas.microsoft.com/office/drawing/2014/main" id="{AC622D29-E2BF-E15F-6CC9-C9DAFE12D21F}"/>
              </a:ext>
            </a:extLst>
          </p:cNvPr>
          <p:cNvSpPr/>
          <p:nvPr/>
        </p:nvSpPr>
        <p:spPr>
          <a:xfrm>
            <a:off x="2964059" y="3776481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57" name="Rounded Rectangle 68">
            <a:extLst>
              <a:ext uri="{FF2B5EF4-FFF2-40B4-BE49-F238E27FC236}">
                <a16:creationId xmlns:a16="http://schemas.microsoft.com/office/drawing/2014/main" id="{9E831EA6-28B7-6C98-156C-5F0A3628AEFC}"/>
              </a:ext>
            </a:extLst>
          </p:cNvPr>
          <p:cNvSpPr/>
          <p:nvPr/>
        </p:nvSpPr>
        <p:spPr>
          <a:xfrm>
            <a:off x="587632" y="5124514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58" name="Rounded Rectangle 68">
            <a:extLst>
              <a:ext uri="{FF2B5EF4-FFF2-40B4-BE49-F238E27FC236}">
                <a16:creationId xmlns:a16="http://schemas.microsoft.com/office/drawing/2014/main" id="{F61724F9-0111-BBD5-DDCA-E76195B14A99}"/>
              </a:ext>
            </a:extLst>
          </p:cNvPr>
          <p:cNvSpPr/>
          <p:nvPr/>
        </p:nvSpPr>
        <p:spPr>
          <a:xfrm>
            <a:off x="2964059" y="5124514"/>
            <a:ext cx="304800" cy="304800"/>
          </a:xfrm>
          <a:prstGeom prst="roundRect">
            <a:avLst>
              <a:gd name="adj" fmla="val 21961"/>
            </a:avLst>
          </a:prstGeom>
          <a:solidFill>
            <a:srgbClr val="196C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1351" dirty="0">
              <a:latin typeface="Inter" panose="02000503000000020004" pitchFamily="2" charset="0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566C16-250D-FFC0-1AA5-FEDE37FF0D0D}"/>
              </a:ext>
            </a:extLst>
          </p:cNvPr>
          <p:cNvGrpSpPr/>
          <p:nvPr/>
        </p:nvGrpSpPr>
        <p:grpSpPr>
          <a:xfrm>
            <a:off x="3022971" y="3842185"/>
            <a:ext cx="190500" cy="190500"/>
            <a:chOff x="3022971" y="3842185"/>
            <a:chExt cx="190500" cy="190500"/>
          </a:xfrm>
        </p:grpSpPr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5C4A9802-F88E-E187-43F5-8C07D08F67F6}"/>
                </a:ext>
              </a:extLst>
            </p:cNvPr>
            <p:cNvSpPr/>
            <p:nvPr/>
          </p:nvSpPr>
          <p:spPr>
            <a:xfrm>
              <a:off x="3032400" y="3842185"/>
              <a:ext cx="171450" cy="142875"/>
            </a:xfrm>
            <a:custGeom>
              <a:avLst/>
              <a:gdLst>
                <a:gd name="connsiteX0" fmla="*/ 27718 w 171450"/>
                <a:gd name="connsiteY0" fmla="*/ 142875 h 142875"/>
                <a:gd name="connsiteX1" fmla="*/ 143828 w 171450"/>
                <a:gd name="connsiteY1" fmla="*/ 142875 h 142875"/>
                <a:gd name="connsiteX2" fmla="*/ 171450 w 171450"/>
                <a:gd name="connsiteY2" fmla="*/ 115253 h 142875"/>
                <a:gd name="connsiteX3" fmla="*/ 171450 w 171450"/>
                <a:gd name="connsiteY3" fmla="*/ 0 h 142875"/>
                <a:gd name="connsiteX4" fmla="*/ 0 w 171450"/>
                <a:gd name="connsiteY4" fmla="*/ 0 h 142875"/>
                <a:gd name="connsiteX5" fmla="*/ 0 w 171450"/>
                <a:gd name="connsiteY5" fmla="*/ 115253 h 142875"/>
                <a:gd name="connsiteX6" fmla="*/ 27718 w 171450"/>
                <a:gd name="connsiteY6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" h="142875">
                  <a:moveTo>
                    <a:pt x="27718" y="142875"/>
                  </a:moveTo>
                  <a:lnTo>
                    <a:pt x="143828" y="142875"/>
                  </a:lnTo>
                  <a:cubicBezTo>
                    <a:pt x="161925" y="142875"/>
                    <a:pt x="171450" y="133350"/>
                    <a:pt x="171450" y="115253"/>
                  </a:cubicBezTo>
                  <a:lnTo>
                    <a:pt x="171450" y="0"/>
                  </a:lnTo>
                  <a:lnTo>
                    <a:pt x="0" y="0"/>
                  </a:lnTo>
                  <a:lnTo>
                    <a:pt x="0" y="115253"/>
                  </a:lnTo>
                  <a:cubicBezTo>
                    <a:pt x="95" y="133350"/>
                    <a:pt x="9620" y="142875"/>
                    <a:pt x="27718" y="142875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02FE6963-9A70-F309-93AC-D40DAF527609}"/>
                </a:ext>
              </a:extLst>
            </p:cNvPr>
            <p:cNvSpPr/>
            <p:nvPr/>
          </p:nvSpPr>
          <p:spPr>
            <a:xfrm>
              <a:off x="3022971" y="3842185"/>
              <a:ext cx="190500" cy="9525"/>
            </a:xfrm>
            <a:custGeom>
              <a:avLst/>
              <a:gdLst>
                <a:gd name="connsiteX0" fmla="*/ 0 w 190500"/>
                <a:gd name="connsiteY0" fmla="*/ 0 h 9525"/>
                <a:gd name="connsiteX1" fmla="*/ 190500 w 1905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9525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BE36DA17-F89A-51A2-1AF9-8405B20A85D5}"/>
                </a:ext>
              </a:extLst>
            </p:cNvPr>
            <p:cNvSpPr/>
            <p:nvPr/>
          </p:nvSpPr>
          <p:spPr>
            <a:xfrm>
              <a:off x="3080121" y="3985060"/>
              <a:ext cx="38100" cy="47625"/>
            </a:xfrm>
            <a:custGeom>
              <a:avLst/>
              <a:gdLst>
                <a:gd name="connsiteX0" fmla="*/ 0 w 38100"/>
                <a:gd name="connsiteY0" fmla="*/ 47625 h 47625"/>
                <a:gd name="connsiteX1" fmla="*/ 38100 w 38100"/>
                <a:gd name="connsiteY1" fmla="*/ 28575 h 47625"/>
                <a:gd name="connsiteX2" fmla="*/ 38100 w 38100"/>
                <a:gd name="connsiteY2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47625">
                  <a:moveTo>
                    <a:pt x="0" y="47625"/>
                  </a:moveTo>
                  <a:lnTo>
                    <a:pt x="38100" y="28575"/>
                  </a:lnTo>
                  <a:lnTo>
                    <a:pt x="38100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7BE11618-6878-CEC4-9203-8F40C07359BC}"/>
                </a:ext>
              </a:extLst>
            </p:cNvPr>
            <p:cNvSpPr/>
            <p:nvPr/>
          </p:nvSpPr>
          <p:spPr>
            <a:xfrm>
              <a:off x="3118221" y="4013635"/>
              <a:ext cx="38100" cy="19050"/>
            </a:xfrm>
            <a:custGeom>
              <a:avLst/>
              <a:gdLst>
                <a:gd name="connsiteX0" fmla="*/ 38100 w 38100"/>
                <a:gd name="connsiteY0" fmla="*/ 19050 h 19050"/>
                <a:gd name="connsiteX1" fmla="*/ 0 w 38100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19050">
                  <a:moveTo>
                    <a:pt x="38100" y="19050"/>
                  </a:move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2946FC6D-418F-05DB-3B34-14431B320825}"/>
                </a:ext>
              </a:extLst>
            </p:cNvPr>
            <p:cNvSpPr/>
            <p:nvPr/>
          </p:nvSpPr>
          <p:spPr>
            <a:xfrm>
              <a:off x="3075358" y="3899335"/>
              <a:ext cx="85725" cy="28575"/>
            </a:xfrm>
            <a:custGeom>
              <a:avLst/>
              <a:gdLst>
                <a:gd name="connsiteX0" fmla="*/ 0 w 85725"/>
                <a:gd name="connsiteY0" fmla="*/ 28575 h 28575"/>
                <a:gd name="connsiteX1" fmla="*/ 30004 w 85725"/>
                <a:gd name="connsiteY1" fmla="*/ 3524 h 28575"/>
                <a:gd name="connsiteX2" fmla="*/ 37147 w 85725"/>
                <a:gd name="connsiteY2" fmla="*/ 4763 h 28575"/>
                <a:gd name="connsiteX3" fmla="*/ 48578 w 85725"/>
                <a:gd name="connsiteY3" fmla="*/ 23813 h 28575"/>
                <a:gd name="connsiteX4" fmla="*/ 55721 w 85725"/>
                <a:gd name="connsiteY4" fmla="*/ 25051 h 28575"/>
                <a:gd name="connsiteX5" fmla="*/ 85725 w 85725"/>
                <a:gd name="connsiteY5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28575">
                  <a:moveTo>
                    <a:pt x="0" y="28575"/>
                  </a:moveTo>
                  <a:lnTo>
                    <a:pt x="30004" y="3524"/>
                  </a:lnTo>
                  <a:cubicBezTo>
                    <a:pt x="32385" y="1524"/>
                    <a:pt x="35528" y="2096"/>
                    <a:pt x="37147" y="4763"/>
                  </a:cubicBezTo>
                  <a:lnTo>
                    <a:pt x="48578" y="23813"/>
                  </a:lnTo>
                  <a:cubicBezTo>
                    <a:pt x="50197" y="26479"/>
                    <a:pt x="53340" y="26956"/>
                    <a:pt x="55721" y="25051"/>
                  </a:cubicBezTo>
                  <a:lnTo>
                    <a:pt x="85725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49EDE85-91A9-EB82-F382-B6BAD7C16869}"/>
              </a:ext>
            </a:extLst>
          </p:cNvPr>
          <p:cNvGrpSpPr/>
          <p:nvPr/>
        </p:nvGrpSpPr>
        <p:grpSpPr>
          <a:xfrm>
            <a:off x="649686" y="2495025"/>
            <a:ext cx="190500" cy="190500"/>
            <a:chOff x="649686" y="2495025"/>
            <a:chExt cx="190500" cy="1905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CF1FA82E-861F-EF10-FCCC-77344F9FAB39}"/>
                </a:ext>
              </a:extLst>
            </p:cNvPr>
            <p:cNvSpPr/>
            <p:nvPr/>
          </p:nvSpPr>
          <p:spPr>
            <a:xfrm>
              <a:off x="763986" y="2495025"/>
              <a:ext cx="76200" cy="76200"/>
            </a:xfrm>
            <a:custGeom>
              <a:avLst/>
              <a:gdLst>
                <a:gd name="connsiteX0" fmla="*/ 28575 w 76200"/>
                <a:gd name="connsiteY0" fmla="*/ 76200 h 76200"/>
                <a:gd name="connsiteX1" fmla="*/ 47625 w 76200"/>
                <a:gd name="connsiteY1" fmla="*/ 76200 h 76200"/>
                <a:gd name="connsiteX2" fmla="*/ 76200 w 76200"/>
                <a:gd name="connsiteY2" fmla="*/ 47625 h 76200"/>
                <a:gd name="connsiteX3" fmla="*/ 76200 w 76200"/>
                <a:gd name="connsiteY3" fmla="*/ 28575 h 76200"/>
                <a:gd name="connsiteX4" fmla="*/ 47625 w 76200"/>
                <a:gd name="connsiteY4" fmla="*/ 0 h 76200"/>
                <a:gd name="connsiteX5" fmla="*/ 28575 w 76200"/>
                <a:gd name="connsiteY5" fmla="*/ 0 h 76200"/>
                <a:gd name="connsiteX6" fmla="*/ 0 w 76200"/>
                <a:gd name="connsiteY6" fmla="*/ 28575 h 76200"/>
                <a:gd name="connsiteX7" fmla="*/ 0 w 76200"/>
                <a:gd name="connsiteY7" fmla="*/ 47625 h 76200"/>
                <a:gd name="connsiteX8" fmla="*/ 28575 w 76200"/>
                <a:gd name="connsiteY8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76200">
                  <a:moveTo>
                    <a:pt x="28575" y="76200"/>
                  </a:moveTo>
                  <a:lnTo>
                    <a:pt x="47625" y="76200"/>
                  </a:lnTo>
                  <a:cubicBezTo>
                    <a:pt x="66675" y="76200"/>
                    <a:pt x="76200" y="66675"/>
                    <a:pt x="76200" y="47625"/>
                  </a:cubicBezTo>
                  <a:lnTo>
                    <a:pt x="76200" y="28575"/>
                  </a:lnTo>
                  <a:cubicBezTo>
                    <a:pt x="76200" y="9525"/>
                    <a:pt x="66675" y="0"/>
                    <a:pt x="47625" y="0"/>
                  </a:cubicBezTo>
                  <a:lnTo>
                    <a:pt x="28575" y="0"/>
                  </a:lnTo>
                  <a:cubicBezTo>
                    <a:pt x="9525" y="0"/>
                    <a:pt x="0" y="9525"/>
                    <a:pt x="0" y="28575"/>
                  </a:cubicBezTo>
                  <a:lnTo>
                    <a:pt x="0" y="47625"/>
                  </a:lnTo>
                  <a:cubicBezTo>
                    <a:pt x="0" y="66675"/>
                    <a:pt x="9525" y="76200"/>
                    <a:pt x="28575" y="7620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EA8D052C-054E-BF86-E4BA-EB9CBAA6158F}"/>
                </a:ext>
              </a:extLst>
            </p:cNvPr>
            <p:cNvSpPr/>
            <p:nvPr/>
          </p:nvSpPr>
          <p:spPr>
            <a:xfrm>
              <a:off x="649686" y="2609325"/>
              <a:ext cx="76200" cy="76200"/>
            </a:xfrm>
            <a:custGeom>
              <a:avLst/>
              <a:gdLst>
                <a:gd name="connsiteX0" fmla="*/ 28575 w 76200"/>
                <a:gd name="connsiteY0" fmla="*/ 76200 h 76200"/>
                <a:gd name="connsiteX1" fmla="*/ 47625 w 76200"/>
                <a:gd name="connsiteY1" fmla="*/ 76200 h 76200"/>
                <a:gd name="connsiteX2" fmla="*/ 76200 w 76200"/>
                <a:gd name="connsiteY2" fmla="*/ 47625 h 76200"/>
                <a:gd name="connsiteX3" fmla="*/ 76200 w 76200"/>
                <a:gd name="connsiteY3" fmla="*/ 28575 h 76200"/>
                <a:gd name="connsiteX4" fmla="*/ 47625 w 76200"/>
                <a:gd name="connsiteY4" fmla="*/ 0 h 76200"/>
                <a:gd name="connsiteX5" fmla="*/ 28575 w 76200"/>
                <a:gd name="connsiteY5" fmla="*/ 0 h 76200"/>
                <a:gd name="connsiteX6" fmla="*/ 0 w 76200"/>
                <a:gd name="connsiteY6" fmla="*/ 28575 h 76200"/>
                <a:gd name="connsiteX7" fmla="*/ 0 w 76200"/>
                <a:gd name="connsiteY7" fmla="*/ 47625 h 76200"/>
                <a:gd name="connsiteX8" fmla="*/ 28575 w 76200"/>
                <a:gd name="connsiteY8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76200">
                  <a:moveTo>
                    <a:pt x="28575" y="76200"/>
                  </a:moveTo>
                  <a:lnTo>
                    <a:pt x="47625" y="76200"/>
                  </a:lnTo>
                  <a:cubicBezTo>
                    <a:pt x="66675" y="76200"/>
                    <a:pt x="76200" y="66675"/>
                    <a:pt x="76200" y="47625"/>
                  </a:cubicBezTo>
                  <a:lnTo>
                    <a:pt x="76200" y="28575"/>
                  </a:lnTo>
                  <a:cubicBezTo>
                    <a:pt x="76200" y="9525"/>
                    <a:pt x="66675" y="0"/>
                    <a:pt x="47625" y="0"/>
                  </a:cubicBezTo>
                  <a:lnTo>
                    <a:pt x="28575" y="0"/>
                  </a:lnTo>
                  <a:cubicBezTo>
                    <a:pt x="9525" y="0"/>
                    <a:pt x="0" y="9525"/>
                    <a:pt x="0" y="28575"/>
                  </a:cubicBezTo>
                  <a:lnTo>
                    <a:pt x="0" y="47625"/>
                  </a:lnTo>
                  <a:cubicBezTo>
                    <a:pt x="0" y="66675"/>
                    <a:pt x="9525" y="76200"/>
                    <a:pt x="28575" y="7620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8B819F9E-619F-ED46-C400-35DFA4B607B8}"/>
                </a:ext>
              </a:extLst>
            </p:cNvPr>
            <p:cNvSpPr/>
            <p:nvPr/>
          </p:nvSpPr>
          <p:spPr>
            <a:xfrm>
              <a:off x="649686" y="2495025"/>
              <a:ext cx="76200" cy="76200"/>
            </a:xfrm>
            <a:custGeom>
              <a:avLst/>
              <a:gdLst>
                <a:gd name="connsiteX0" fmla="*/ 38100 w 76200"/>
                <a:gd name="connsiteY0" fmla="*/ 76200 h 76200"/>
                <a:gd name="connsiteX1" fmla="*/ 76200 w 76200"/>
                <a:gd name="connsiteY1" fmla="*/ 38100 h 76200"/>
                <a:gd name="connsiteX2" fmla="*/ 38100 w 76200"/>
                <a:gd name="connsiteY2" fmla="*/ 0 h 76200"/>
                <a:gd name="connsiteX3" fmla="*/ 0 w 76200"/>
                <a:gd name="connsiteY3" fmla="*/ 38100 h 76200"/>
                <a:gd name="connsiteX4" fmla="*/ 38100 w 76200"/>
                <a:gd name="connsiteY4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38100" y="76200"/>
                  </a:moveTo>
                  <a:cubicBezTo>
                    <a:pt x="59142" y="76200"/>
                    <a:pt x="76200" y="59142"/>
                    <a:pt x="76200" y="38100"/>
                  </a:cubicBezTo>
                  <a:cubicBezTo>
                    <a:pt x="76200" y="17058"/>
                    <a:pt x="59142" y="0"/>
                    <a:pt x="38100" y="0"/>
                  </a:cubicBezTo>
                  <a:cubicBezTo>
                    <a:pt x="17058" y="0"/>
                    <a:pt x="0" y="17058"/>
                    <a:pt x="0" y="38100"/>
                  </a:cubicBezTo>
                  <a:cubicBezTo>
                    <a:pt x="0" y="59142"/>
                    <a:pt x="17058" y="76200"/>
                    <a:pt x="38100" y="7620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ED77C3D0-9DCA-40FB-6CDB-73F7F7E79CDD}"/>
                </a:ext>
              </a:extLst>
            </p:cNvPr>
            <p:cNvSpPr/>
            <p:nvPr/>
          </p:nvSpPr>
          <p:spPr>
            <a:xfrm>
              <a:off x="763986" y="2609325"/>
              <a:ext cx="76200" cy="76200"/>
            </a:xfrm>
            <a:custGeom>
              <a:avLst/>
              <a:gdLst>
                <a:gd name="connsiteX0" fmla="*/ 38100 w 76200"/>
                <a:gd name="connsiteY0" fmla="*/ 76200 h 76200"/>
                <a:gd name="connsiteX1" fmla="*/ 76200 w 76200"/>
                <a:gd name="connsiteY1" fmla="*/ 38100 h 76200"/>
                <a:gd name="connsiteX2" fmla="*/ 38100 w 76200"/>
                <a:gd name="connsiteY2" fmla="*/ 0 h 76200"/>
                <a:gd name="connsiteX3" fmla="*/ 0 w 76200"/>
                <a:gd name="connsiteY3" fmla="*/ 38100 h 76200"/>
                <a:gd name="connsiteX4" fmla="*/ 38100 w 76200"/>
                <a:gd name="connsiteY4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38100" y="76200"/>
                  </a:moveTo>
                  <a:cubicBezTo>
                    <a:pt x="59142" y="76200"/>
                    <a:pt x="76200" y="59142"/>
                    <a:pt x="76200" y="38100"/>
                  </a:cubicBezTo>
                  <a:cubicBezTo>
                    <a:pt x="76200" y="17058"/>
                    <a:pt x="59142" y="0"/>
                    <a:pt x="38100" y="0"/>
                  </a:cubicBezTo>
                  <a:cubicBezTo>
                    <a:pt x="17058" y="0"/>
                    <a:pt x="0" y="17058"/>
                    <a:pt x="0" y="38100"/>
                  </a:cubicBezTo>
                  <a:cubicBezTo>
                    <a:pt x="0" y="59142"/>
                    <a:pt x="17058" y="76200"/>
                    <a:pt x="38100" y="7620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4BFD0F5-3088-5463-A21F-DCC1D93CB4F3}"/>
              </a:ext>
            </a:extLst>
          </p:cNvPr>
          <p:cNvGrpSpPr/>
          <p:nvPr/>
        </p:nvGrpSpPr>
        <p:grpSpPr>
          <a:xfrm>
            <a:off x="3020793" y="5193493"/>
            <a:ext cx="186404" cy="157639"/>
            <a:chOff x="3020793" y="5193493"/>
            <a:chExt cx="186404" cy="157639"/>
          </a:xfrm>
        </p:grpSpPr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433BDB78-EBE2-5704-6B9E-9F98FBBBE74D}"/>
                </a:ext>
              </a:extLst>
            </p:cNvPr>
            <p:cNvSpPr/>
            <p:nvPr/>
          </p:nvSpPr>
          <p:spPr>
            <a:xfrm>
              <a:off x="3079896" y="5238261"/>
              <a:ext cx="68198" cy="68198"/>
            </a:xfrm>
            <a:custGeom>
              <a:avLst/>
              <a:gdLst>
                <a:gd name="connsiteX0" fmla="*/ 68199 w 68198"/>
                <a:gd name="connsiteY0" fmla="*/ 34099 h 68198"/>
                <a:gd name="connsiteX1" fmla="*/ 34099 w 68198"/>
                <a:gd name="connsiteY1" fmla="*/ 68199 h 68198"/>
                <a:gd name="connsiteX2" fmla="*/ 0 w 68198"/>
                <a:gd name="connsiteY2" fmla="*/ 34099 h 68198"/>
                <a:gd name="connsiteX3" fmla="*/ 34099 w 68198"/>
                <a:gd name="connsiteY3" fmla="*/ 0 h 68198"/>
                <a:gd name="connsiteX4" fmla="*/ 68199 w 68198"/>
                <a:gd name="connsiteY4" fmla="*/ 34099 h 6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98" h="68198">
                  <a:moveTo>
                    <a:pt x="68199" y="34099"/>
                  </a:moveTo>
                  <a:cubicBezTo>
                    <a:pt x="68199" y="52959"/>
                    <a:pt x="52959" y="68199"/>
                    <a:pt x="34099" y="68199"/>
                  </a:cubicBezTo>
                  <a:cubicBezTo>
                    <a:pt x="15240" y="68199"/>
                    <a:pt x="0" y="52959"/>
                    <a:pt x="0" y="34099"/>
                  </a:cubicBezTo>
                  <a:cubicBezTo>
                    <a:pt x="0" y="15240"/>
                    <a:pt x="15240" y="0"/>
                    <a:pt x="34099" y="0"/>
                  </a:cubicBezTo>
                  <a:cubicBezTo>
                    <a:pt x="52959" y="0"/>
                    <a:pt x="68199" y="15240"/>
                    <a:pt x="68199" y="34099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8ACA5887-732F-E3A1-BCF3-2A57CB39C5A0}"/>
                </a:ext>
              </a:extLst>
            </p:cNvPr>
            <p:cNvSpPr/>
            <p:nvPr/>
          </p:nvSpPr>
          <p:spPr>
            <a:xfrm>
              <a:off x="3020793" y="5193493"/>
              <a:ext cx="186404" cy="157639"/>
            </a:xfrm>
            <a:custGeom>
              <a:avLst/>
              <a:gdLst>
                <a:gd name="connsiteX0" fmla="*/ 93202 w 186404"/>
                <a:gd name="connsiteY0" fmla="*/ 157639 h 157639"/>
                <a:gd name="connsiteX1" fmla="*/ 179975 w 186404"/>
                <a:gd name="connsiteY1" fmla="*/ 103537 h 157639"/>
                <a:gd name="connsiteX2" fmla="*/ 179975 w 186404"/>
                <a:gd name="connsiteY2" fmla="*/ 54102 h 157639"/>
                <a:gd name="connsiteX3" fmla="*/ 93202 w 186404"/>
                <a:gd name="connsiteY3" fmla="*/ 0 h 157639"/>
                <a:gd name="connsiteX4" fmla="*/ 6429 w 186404"/>
                <a:gd name="connsiteY4" fmla="*/ 54102 h 157639"/>
                <a:gd name="connsiteX5" fmla="*/ 6429 w 186404"/>
                <a:gd name="connsiteY5" fmla="*/ 103537 h 157639"/>
                <a:gd name="connsiteX6" fmla="*/ 93202 w 186404"/>
                <a:gd name="connsiteY6" fmla="*/ 157639 h 15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404" h="157639">
                  <a:moveTo>
                    <a:pt x="93202" y="157639"/>
                  </a:moveTo>
                  <a:cubicBezTo>
                    <a:pt x="126826" y="157639"/>
                    <a:pt x="158163" y="137827"/>
                    <a:pt x="179975" y="103537"/>
                  </a:cubicBezTo>
                  <a:cubicBezTo>
                    <a:pt x="188548" y="90107"/>
                    <a:pt x="188548" y="67533"/>
                    <a:pt x="179975" y="54102"/>
                  </a:cubicBezTo>
                  <a:cubicBezTo>
                    <a:pt x="158163" y="19812"/>
                    <a:pt x="126826" y="0"/>
                    <a:pt x="93202" y="0"/>
                  </a:cubicBezTo>
                  <a:cubicBezTo>
                    <a:pt x="59579" y="0"/>
                    <a:pt x="28242" y="19812"/>
                    <a:pt x="6429" y="54102"/>
                  </a:cubicBezTo>
                  <a:cubicBezTo>
                    <a:pt x="-2143" y="67533"/>
                    <a:pt x="-2143" y="90107"/>
                    <a:pt x="6429" y="103537"/>
                  </a:cubicBezTo>
                  <a:cubicBezTo>
                    <a:pt x="28242" y="137827"/>
                    <a:pt x="59579" y="157639"/>
                    <a:pt x="93202" y="157639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315304D-1BDC-75FF-7187-8725F4531CA1}"/>
              </a:ext>
            </a:extLst>
          </p:cNvPr>
          <p:cNvGrpSpPr/>
          <p:nvPr/>
        </p:nvGrpSpPr>
        <p:grpSpPr>
          <a:xfrm>
            <a:off x="639176" y="5183530"/>
            <a:ext cx="190500" cy="190500"/>
            <a:chOff x="649686" y="5183530"/>
            <a:chExt cx="190500" cy="190500"/>
          </a:xfrm>
        </p:grpSpPr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74991554-9F26-4F66-86BD-DC722BCA8193}"/>
                </a:ext>
              </a:extLst>
            </p:cNvPr>
            <p:cNvSpPr/>
            <p:nvPr/>
          </p:nvSpPr>
          <p:spPr>
            <a:xfrm>
              <a:off x="649686" y="5183530"/>
              <a:ext cx="190500" cy="190500"/>
            </a:xfrm>
            <a:custGeom>
              <a:avLst/>
              <a:gdLst>
                <a:gd name="connsiteX0" fmla="*/ 66675 w 190500"/>
                <a:gd name="connsiteY0" fmla="*/ 190500 h 190500"/>
                <a:gd name="connsiteX1" fmla="*/ 123825 w 190500"/>
                <a:gd name="connsiteY1" fmla="*/ 190500 h 190500"/>
                <a:gd name="connsiteX2" fmla="*/ 190500 w 190500"/>
                <a:gd name="connsiteY2" fmla="*/ 123825 h 190500"/>
                <a:gd name="connsiteX3" fmla="*/ 190500 w 190500"/>
                <a:gd name="connsiteY3" fmla="*/ 66675 h 190500"/>
                <a:gd name="connsiteX4" fmla="*/ 123825 w 190500"/>
                <a:gd name="connsiteY4" fmla="*/ 0 h 190500"/>
                <a:gd name="connsiteX5" fmla="*/ 66675 w 190500"/>
                <a:gd name="connsiteY5" fmla="*/ 0 h 190500"/>
                <a:gd name="connsiteX6" fmla="*/ 0 w 190500"/>
                <a:gd name="connsiteY6" fmla="*/ 66675 h 190500"/>
                <a:gd name="connsiteX7" fmla="*/ 0 w 190500"/>
                <a:gd name="connsiteY7" fmla="*/ 123825 h 190500"/>
                <a:gd name="connsiteX8" fmla="*/ 66675 w 190500"/>
                <a:gd name="connsiteY8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190500">
                  <a:moveTo>
                    <a:pt x="66675" y="190500"/>
                  </a:moveTo>
                  <a:lnTo>
                    <a:pt x="123825" y="190500"/>
                  </a:lnTo>
                  <a:cubicBezTo>
                    <a:pt x="171450" y="190500"/>
                    <a:pt x="190500" y="171450"/>
                    <a:pt x="190500" y="123825"/>
                  </a:cubicBezTo>
                  <a:lnTo>
                    <a:pt x="190500" y="66675"/>
                  </a:lnTo>
                  <a:cubicBezTo>
                    <a:pt x="190500" y="19050"/>
                    <a:pt x="171450" y="0"/>
                    <a:pt x="123825" y="0"/>
                  </a:cubicBezTo>
                  <a:lnTo>
                    <a:pt x="66675" y="0"/>
                  </a:lnTo>
                  <a:cubicBezTo>
                    <a:pt x="19050" y="0"/>
                    <a:pt x="0" y="19050"/>
                    <a:pt x="0" y="66675"/>
                  </a:cubicBezTo>
                  <a:lnTo>
                    <a:pt x="0" y="123825"/>
                  </a:lnTo>
                  <a:cubicBezTo>
                    <a:pt x="0" y="171450"/>
                    <a:pt x="19050" y="190500"/>
                    <a:pt x="66675" y="190500"/>
                  </a:cubicBezTo>
                  <a:close/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3399E4BA-96A1-DEAF-8321-E7D1502FD95B}"/>
                </a:ext>
              </a:extLst>
            </p:cNvPr>
            <p:cNvSpPr/>
            <p:nvPr/>
          </p:nvSpPr>
          <p:spPr>
            <a:xfrm>
              <a:off x="696287" y="5249918"/>
              <a:ext cx="25788" cy="57626"/>
            </a:xfrm>
            <a:custGeom>
              <a:avLst/>
              <a:gdLst>
                <a:gd name="connsiteX0" fmla="*/ 25789 w 25788"/>
                <a:gd name="connsiteY0" fmla="*/ 0 h 57626"/>
                <a:gd name="connsiteX1" fmla="*/ 2072 w 25788"/>
                <a:gd name="connsiteY1" fmla="*/ 23718 h 57626"/>
                <a:gd name="connsiteX2" fmla="*/ 2072 w 25788"/>
                <a:gd name="connsiteY2" fmla="*/ 33909 h 57626"/>
                <a:gd name="connsiteX3" fmla="*/ 25789 w 25788"/>
                <a:gd name="connsiteY3" fmla="*/ 57627 h 5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8" h="57626">
                  <a:moveTo>
                    <a:pt x="25789" y="0"/>
                  </a:moveTo>
                  <a:lnTo>
                    <a:pt x="2072" y="23718"/>
                  </a:lnTo>
                  <a:cubicBezTo>
                    <a:pt x="-691" y="26480"/>
                    <a:pt x="-691" y="31147"/>
                    <a:pt x="2072" y="33909"/>
                  </a:cubicBezTo>
                  <a:lnTo>
                    <a:pt x="25789" y="57627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35385506-96BA-2F18-9735-5EFACA818CCF}"/>
                </a:ext>
              </a:extLst>
            </p:cNvPr>
            <p:cNvSpPr/>
            <p:nvPr/>
          </p:nvSpPr>
          <p:spPr>
            <a:xfrm>
              <a:off x="767795" y="5249918"/>
              <a:ext cx="25788" cy="57626"/>
            </a:xfrm>
            <a:custGeom>
              <a:avLst/>
              <a:gdLst>
                <a:gd name="connsiteX0" fmla="*/ 0 w 25788"/>
                <a:gd name="connsiteY0" fmla="*/ 0 h 57626"/>
                <a:gd name="connsiteX1" fmla="*/ 23717 w 25788"/>
                <a:gd name="connsiteY1" fmla="*/ 23718 h 57626"/>
                <a:gd name="connsiteX2" fmla="*/ 23717 w 25788"/>
                <a:gd name="connsiteY2" fmla="*/ 33909 h 57626"/>
                <a:gd name="connsiteX3" fmla="*/ 0 w 25788"/>
                <a:gd name="connsiteY3" fmla="*/ 57627 h 5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8" h="57626">
                  <a:moveTo>
                    <a:pt x="0" y="0"/>
                  </a:moveTo>
                  <a:lnTo>
                    <a:pt x="23717" y="23718"/>
                  </a:lnTo>
                  <a:cubicBezTo>
                    <a:pt x="26480" y="26480"/>
                    <a:pt x="26480" y="31147"/>
                    <a:pt x="23717" y="33909"/>
                  </a:cubicBezTo>
                  <a:lnTo>
                    <a:pt x="0" y="57627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C17FE7F-5ACD-DCCB-0859-633D73BB636B}"/>
              </a:ext>
            </a:extLst>
          </p:cNvPr>
          <p:cNvGrpSpPr/>
          <p:nvPr/>
        </p:nvGrpSpPr>
        <p:grpSpPr>
          <a:xfrm>
            <a:off x="3024873" y="2496961"/>
            <a:ext cx="189981" cy="153503"/>
            <a:chOff x="3024873" y="2496961"/>
            <a:chExt cx="189981" cy="153503"/>
          </a:xfrm>
        </p:grpSpPr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F3F6D60A-6A26-4A4A-2F44-A7B183AEDC61}"/>
                </a:ext>
              </a:extLst>
            </p:cNvPr>
            <p:cNvSpPr/>
            <p:nvPr/>
          </p:nvSpPr>
          <p:spPr>
            <a:xfrm>
              <a:off x="3024873" y="2496961"/>
              <a:ext cx="189981" cy="153503"/>
            </a:xfrm>
            <a:custGeom>
              <a:avLst/>
              <a:gdLst>
                <a:gd name="connsiteX0" fmla="*/ 49816 w 189981"/>
                <a:gd name="connsiteY0" fmla="*/ 86255 h 153503"/>
                <a:gd name="connsiteX1" fmla="*/ 33433 w 189981"/>
                <a:gd name="connsiteY1" fmla="*/ 82350 h 153503"/>
                <a:gd name="connsiteX2" fmla="*/ 33433 w 189981"/>
                <a:gd name="connsiteY2" fmla="*/ 153502 h 153503"/>
                <a:gd name="connsiteX3" fmla="*/ 139065 w 189981"/>
                <a:gd name="connsiteY3" fmla="*/ 153502 h 153503"/>
                <a:gd name="connsiteX4" fmla="*/ 173736 w 189981"/>
                <a:gd name="connsiteY4" fmla="*/ 140167 h 153503"/>
                <a:gd name="connsiteX5" fmla="*/ 147066 w 189981"/>
                <a:gd name="connsiteY5" fmla="*/ 52632 h 153503"/>
                <a:gd name="connsiteX6" fmla="*/ 33909 w 189981"/>
                <a:gd name="connsiteY6" fmla="*/ 82350 h 15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81" h="153503">
                  <a:moveTo>
                    <a:pt x="49816" y="86255"/>
                  </a:moveTo>
                  <a:cubicBezTo>
                    <a:pt x="44768" y="83683"/>
                    <a:pt x="39148" y="82350"/>
                    <a:pt x="33433" y="82350"/>
                  </a:cubicBezTo>
                  <a:cubicBezTo>
                    <a:pt x="-11144" y="85493"/>
                    <a:pt x="-11144" y="150358"/>
                    <a:pt x="33433" y="153502"/>
                  </a:cubicBezTo>
                  <a:lnTo>
                    <a:pt x="139065" y="153502"/>
                  </a:lnTo>
                  <a:cubicBezTo>
                    <a:pt x="151923" y="153597"/>
                    <a:pt x="164306" y="148834"/>
                    <a:pt x="173736" y="140167"/>
                  </a:cubicBezTo>
                  <a:cubicBezTo>
                    <a:pt x="205073" y="112830"/>
                    <a:pt x="188309" y="57871"/>
                    <a:pt x="147066" y="52632"/>
                  </a:cubicBezTo>
                  <a:cubicBezTo>
                    <a:pt x="132207" y="-36617"/>
                    <a:pt x="3334" y="-2708"/>
                    <a:pt x="33909" y="82350"/>
                  </a:cubicBez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1218A485-61A4-1856-89CE-4074E7250B77}"/>
                </a:ext>
              </a:extLst>
            </p:cNvPr>
            <p:cNvSpPr/>
            <p:nvPr/>
          </p:nvSpPr>
          <p:spPr>
            <a:xfrm>
              <a:off x="3156414" y="2549878"/>
              <a:ext cx="15906" cy="3905"/>
            </a:xfrm>
            <a:custGeom>
              <a:avLst/>
              <a:gdLst>
                <a:gd name="connsiteX0" fmla="*/ 0 w 15906"/>
                <a:gd name="connsiteY0" fmla="*/ 3905 h 3905"/>
                <a:gd name="connsiteX1" fmla="*/ 15907 w 15906"/>
                <a:gd name="connsiteY1" fmla="*/ 0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06" h="3905">
                  <a:moveTo>
                    <a:pt x="0" y="3905"/>
                  </a:moveTo>
                  <a:cubicBezTo>
                    <a:pt x="4953" y="1429"/>
                    <a:pt x="10382" y="95"/>
                    <a:pt x="15907" y="0"/>
                  </a:cubicBez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827F070-899E-7873-D90A-6BCED92BFEDC}"/>
              </a:ext>
            </a:extLst>
          </p:cNvPr>
          <p:cNvGrpSpPr/>
          <p:nvPr/>
        </p:nvGrpSpPr>
        <p:grpSpPr>
          <a:xfrm>
            <a:off x="654307" y="3874364"/>
            <a:ext cx="171450" cy="104775"/>
            <a:chOff x="654307" y="3874364"/>
            <a:chExt cx="171450" cy="104775"/>
          </a:xfrm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2B11CE4C-395F-18CA-F5DB-3C70E0A124E8}"/>
                </a:ext>
              </a:extLst>
            </p:cNvPr>
            <p:cNvSpPr/>
            <p:nvPr/>
          </p:nvSpPr>
          <p:spPr>
            <a:xfrm>
              <a:off x="654307" y="3874364"/>
              <a:ext cx="171450" cy="9525"/>
            </a:xfrm>
            <a:custGeom>
              <a:avLst/>
              <a:gdLst>
                <a:gd name="connsiteX0" fmla="*/ 0 w 171450"/>
                <a:gd name="connsiteY0" fmla="*/ 0 h 9525"/>
                <a:gd name="connsiteX1" fmla="*/ 171450 w 1714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 h="9525">
                  <a:moveTo>
                    <a:pt x="0" y="0"/>
                  </a:moveTo>
                  <a:lnTo>
                    <a:pt x="171450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ADBF3AA3-AB4B-0E0A-A2C1-046777C510D5}"/>
                </a:ext>
              </a:extLst>
            </p:cNvPr>
            <p:cNvSpPr/>
            <p:nvPr/>
          </p:nvSpPr>
          <p:spPr>
            <a:xfrm>
              <a:off x="654307" y="3921989"/>
              <a:ext cx="171450" cy="9525"/>
            </a:xfrm>
            <a:custGeom>
              <a:avLst/>
              <a:gdLst>
                <a:gd name="connsiteX0" fmla="*/ 0 w 171450"/>
                <a:gd name="connsiteY0" fmla="*/ 0 h 9525"/>
                <a:gd name="connsiteX1" fmla="*/ 171450 w 1714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 h="9525">
                  <a:moveTo>
                    <a:pt x="0" y="0"/>
                  </a:moveTo>
                  <a:lnTo>
                    <a:pt x="171450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5D0F068F-D627-2BF7-BF84-59E0C691C241}"/>
                </a:ext>
              </a:extLst>
            </p:cNvPr>
            <p:cNvSpPr/>
            <p:nvPr/>
          </p:nvSpPr>
          <p:spPr>
            <a:xfrm>
              <a:off x="654307" y="3969614"/>
              <a:ext cx="171450" cy="9525"/>
            </a:xfrm>
            <a:custGeom>
              <a:avLst/>
              <a:gdLst>
                <a:gd name="connsiteX0" fmla="*/ 0 w 171450"/>
                <a:gd name="connsiteY0" fmla="*/ 0 h 9525"/>
                <a:gd name="connsiteX1" fmla="*/ 171450 w 1714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 h="9525">
                  <a:moveTo>
                    <a:pt x="0" y="0"/>
                  </a:moveTo>
                  <a:lnTo>
                    <a:pt x="171450" y="0"/>
                  </a:lnTo>
                </a:path>
              </a:pathLst>
            </a:custGeom>
            <a:noFill/>
            <a:ln w="14288" cap="rnd">
              <a:solidFill>
                <a:srgbClr val="F6F4F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12581850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EdgeЦентр">
  <a:themeElements>
    <a:clrScheme name="EdgeЦентр">
      <a:dk1>
        <a:srgbClr val="000F2B"/>
      </a:dk1>
      <a:lt1>
        <a:srgbClr val="FFFFFF"/>
      </a:lt1>
      <a:dk2>
        <a:srgbClr val="196CFB"/>
      </a:dk2>
      <a:lt2>
        <a:srgbClr val="FCFCFE"/>
      </a:lt2>
      <a:accent1>
        <a:srgbClr val="0091FB"/>
      </a:accent1>
      <a:accent2>
        <a:srgbClr val="86C9FB"/>
      </a:accent2>
      <a:accent3>
        <a:srgbClr val="21304F"/>
      </a:accent3>
      <a:accent4>
        <a:srgbClr val="576278"/>
      </a:accent4>
      <a:accent5>
        <a:srgbClr val="CCD3DE"/>
      </a:accent5>
      <a:accent6>
        <a:srgbClr val="F0F0F5"/>
      </a:accent6>
      <a:hlink>
        <a:srgbClr val="196CFB"/>
      </a:hlink>
      <a:folHlink>
        <a:srgbClr val="7F61FB"/>
      </a:folHlink>
    </a:clrScheme>
    <a:fontScheme name="DIN 2014">
      <a:majorFont>
        <a:latin typeface="DIN2014-DEMIBOLD"/>
        <a:ea typeface=""/>
        <a:cs typeface=""/>
      </a:majorFont>
      <a:minorFont>
        <a:latin typeface="DIN 201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geЦентр-Template" id="{1A865FCF-3697-3444-957B-F7E166798B3E}" vid="{EB251F2D-35AD-EF49-ADF4-EC51B28936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23936</TotalTime>
  <Words>987</Words>
  <Application>Microsoft Office PowerPoint</Application>
  <PresentationFormat>Широкоэкранный</PresentationFormat>
  <Paragraphs>213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Inter Display</vt:lpstr>
      <vt:lpstr>Inter Light</vt:lpstr>
      <vt:lpstr>Inter Display SemiBold</vt:lpstr>
      <vt:lpstr>Calibri</vt:lpstr>
      <vt:lpstr>Inter Display Medium</vt:lpstr>
      <vt:lpstr>Inter SemiBold</vt:lpstr>
      <vt:lpstr>DIN 2014</vt:lpstr>
      <vt:lpstr>Inter</vt:lpstr>
      <vt:lpstr>Wingdings</vt:lpstr>
      <vt:lpstr>Arial</vt:lpstr>
      <vt:lpstr>Шаблон EdgeЦентр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 Office</dc:creator>
  <cp:lastModifiedBy>Ускова Анастасия Александровна</cp:lastModifiedBy>
  <cp:revision>274</cp:revision>
  <dcterms:created xsi:type="dcterms:W3CDTF">2023-08-07T12:43:59Z</dcterms:created>
  <dcterms:modified xsi:type="dcterms:W3CDTF">2024-09-16T13:39:27Z</dcterms:modified>
</cp:coreProperties>
</file>